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5.jpg" ContentType="image/jpg"/>
  <Override PartName="/ppt/media/image32.jpg" ContentType="image/jpg"/>
  <Override PartName="/ppt/media/image34.jpg" ContentType="image/jpg"/>
  <Override PartName="/ppt/media/image35.jpg" ContentType="image/jpg"/>
  <Override PartName="/ppt/media/image36.jpg" ContentType="image/jpg"/>
  <Override PartName="/ppt/media/image52.jpg" ContentType="image/jpg"/>
  <Override PartName="/ppt/media/image53.jpg" ContentType="image/jpg"/>
  <Override PartName="/ppt/media/image56.jpg" ContentType="image/jpg"/>
  <Override PartName="/ppt/media/image57.jpg" ContentType="image/jpg"/>
  <Override PartName="/ppt/media/image61.jpg" ContentType="image/jpg"/>
  <Override PartName="/ppt/media/image62.jpg" ContentType="image/jpg"/>
  <Override PartName="/ppt/media/image68.jpg" ContentType="image/jpg"/>
  <Override PartName="/ppt/media/image69.jpg" ContentType="image/jpg"/>
  <Override PartName="/ppt/media/image70.jpg" ContentType="image/jpg"/>
  <Override PartName="/ppt/media/image71.jpg" ContentType="image/jpg"/>
  <Override PartName="/ppt/media/image72.jpg" ContentType="image/jpg"/>
  <Override PartName="/ppt/media/image73.jpg" ContentType="image/jpg"/>
  <Override PartName="/ppt/media/image74.jpg" ContentType="image/jpg"/>
  <Override PartName="/ppt/media/image82.jpg" ContentType="image/jpg"/>
  <Override PartName="/ppt/media/image83.jpg" ContentType="image/jpg"/>
  <Override PartName="/ppt/media/image88.jpg" ContentType="image/jpg"/>
  <Override PartName="/ppt/media/image94.jpg" ContentType="image/jpg"/>
  <Override PartName="/ppt/media/image105.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99" r:id="rId2"/>
    <p:sldId id="330" r:id="rId3"/>
    <p:sldId id="331" r:id="rId4"/>
    <p:sldId id="332" r:id="rId5"/>
    <p:sldId id="333" r:id="rId6"/>
    <p:sldId id="334" r:id="rId7"/>
    <p:sldId id="335" r:id="rId8"/>
    <p:sldId id="336" r:id="rId9"/>
    <p:sldId id="337" r:id="rId10"/>
    <p:sldId id="338" r:id="rId11"/>
    <p:sldId id="339" r:id="rId12"/>
    <p:sldId id="340" r:id="rId13"/>
    <p:sldId id="341" r:id="rId14"/>
    <p:sldId id="342" r:id="rId15"/>
    <p:sldId id="316" r:id="rId16"/>
    <p:sldId id="343" r:id="rId17"/>
    <p:sldId id="317" r:id="rId18"/>
    <p:sldId id="318" r:id="rId19"/>
    <p:sldId id="319" r:id="rId20"/>
    <p:sldId id="320" r:id="rId21"/>
    <p:sldId id="321" r:id="rId22"/>
    <p:sldId id="322" r:id="rId23"/>
    <p:sldId id="323" r:id="rId24"/>
    <p:sldId id="344" r:id="rId25"/>
    <p:sldId id="325" r:id="rId26"/>
    <p:sldId id="326" r:id="rId27"/>
    <p:sldId id="327" r:id="rId28"/>
    <p:sldId id="328" r:id="rId29"/>
    <p:sldId id="371" r:id="rId30"/>
    <p:sldId id="372" r:id="rId31"/>
    <p:sldId id="373" r:id="rId32"/>
    <p:sldId id="374" r:id="rId33"/>
    <p:sldId id="375" r:id="rId34"/>
    <p:sldId id="376" r:id="rId35"/>
    <p:sldId id="377" r:id="rId36"/>
    <p:sldId id="378" r:id="rId37"/>
    <p:sldId id="379" r:id="rId38"/>
    <p:sldId id="380" r:id="rId39"/>
    <p:sldId id="381" r:id="rId40"/>
    <p:sldId id="382"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76" autoAdjust="0"/>
  </p:normalViewPr>
  <p:slideViewPr>
    <p:cSldViewPr>
      <p:cViewPr varScale="1">
        <p:scale>
          <a:sx n="73" d="100"/>
          <a:sy n="73" d="100"/>
        </p:scale>
        <p:origin x="-112" y="-74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123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000CD3-7CEE-40EE-B3CA-666DCCCA824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37CBCA8-8D54-4F78-B205-38B4AE5B0CFD}">
      <dgm:prSet phldrT="[Text]">
        <dgm:style>
          <a:lnRef idx="1">
            <a:schemeClr val="accent1"/>
          </a:lnRef>
          <a:fillRef idx="2">
            <a:schemeClr val="accent1"/>
          </a:fillRef>
          <a:effectRef idx="1">
            <a:schemeClr val="accent1"/>
          </a:effectRef>
          <a:fontRef idx="minor">
            <a:schemeClr val="dk1"/>
          </a:fontRef>
        </dgm:style>
      </dgm:prSet>
      <dgm:spPr/>
      <dgm:t>
        <a:bodyPr/>
        <a:lstStyle/>
        <a:p>
          <a:r>
            <a:rPr lang="en-GB" dirty="0">
              <a:ea typeface="Calibri"/>
              <a:cs typeface="Calibri"/>
              <a:sym typeface="Calibri"/>
            </a:rPr>
            <a:t>Solve a problem </a:t>
          </a:r>
          <a:endParaRPr lang="en-US" dirty="0"/>
        </a:p>
      </dgm:t>
    </dgm:pt>
    <dgm:pt modelId="{2729ECCB-010A-470B-A0DB-321249E04A3A}" type="parTrans" cxnId="{3EC68F41-CE8C-435D-8321-B3E2D2F70CAD}">
      <dgm:prSet/>
      <dgm:spPr/>
      <dgm:t>
        <a:bodyPr/>
        <a:lstStyle/>
        <a:p>
          <a:endParaRPr lang="en-US"/>
        </a:p>
      </dgm:t>
    </dgm:pt>
    <dgm:pt modelId="{DA78F135-3D90-4B90-889B-AC892A7E9551}" type="sibTrans" cxnId="{3EC68F41-CE8C-435D-8321-B3E2D2F70CAD}">
      <dgm:prSet/>
      <dgm:spPr/>
      <dgm:t>
        <a:bodyPr/>
        <a:lstStyle/>
        <a:p>
          <a:endParaRPr lang="en-US"/>
        </a:p>
      </dgm:t>
    </dgm:pt>
    <dgm:pt modelId="{8035C3EE-F3EF-402A-9884-682D71C3A8A8}">
      <dgm:prSet>
        <dgm:style>
          <a:lnRef idx="1">
            <a:schemeClr val="accent1"/>
          </a:lnRef>
          <a:fillRef idx="2">
            <a:schemeClr val="accent1"/>
          </a:fillRef>
          <a:effectRef idx="1">
            <a:schemeClr val="accent1"/>
          </a:effectRef>
          <a:fontRef idx="minor">
            <a:schemeClr val="dk1"/>
          </a:fontRef>
        </dgm:style>
      </dgm:prSet>
      <dgm:spPr/>
      <dgm:t>
        <a:bodyPr/>
        <a:lstStyle/>
        <a:p>
          <a:r>
            <a:rPr lang="en-GB">
              <a:ea typeface="Calibri"/>
              <a:cs typeface="Calibri"/>
              <a:sym typeface="Calibri"/>
            </a:rPr>
            <a:t>Create/add value</a:t>
          </a:r>
          <a:endParaRPr lang="en-GB" dirty="0">
            <a:ea typeface="Calibri"/>
            <a:cs typeface="Calibri"/>
            <a:sym typeface="Calibri"/>
          </a:endParaRPr>
        </a:p>
      </dgm:t>
    </dgm:pt>
    <dgm:pt modelId="{B73F6F59-ABCA-40AD-AB90-6C0ABA129F43}" type="parTrans" cxnId="{A482A28F-7228-4DD5-AF50-564ECCBED512}">
      <dgm:prSet/>
      <dgm:spPr/>
      <dgm:t>
        <a:bodyPr/>
        <a:lstStyle/>
        <a:p>
          <a:endParaRPr lang="en-US"/>
        </a:p>
      </dgm:t>
    </dgm:pt>
    <dgm:pt modelId="{E5108D07-09DA-45E3-A9C2-E3FF0EEB48E9}" type="sibTrans" cxnId="{A482A28F-7228-4DD5-AF50-564ECCBED512}">
      <dgm:prSet/>
      <dgm:spPr/>
      <dgm:t>
        <a:bodyPr/>
        <a:lstStyle/>
        <a:p>
          <a:endParaRPr lang="en-US"/>
        </a:p>
      </dgm:t>
    </dgm:pt>
    <dgm:pt modelId="{054CCBA3-F0E1-467F-9E08-8E3E4F7D1C9E}">
      <dgm:prSet>
        <dgm:style>
          <a:lnRef idx="1">
            <a:schemeClr val="accent1"/>
          </a:lnRef>
          <a:fillRef idx="2">
            <a:schemeClr val="accent1"/>
          </a:fillRef>
          <a:effectRef idx="1">
            <a:schemeClr val="accent1"/>
          </a:effectRef>
          <a:fontRef idx="minor">
            <a:schemeClr val="dk1"/>
          </a:fontRef>
        </dgm:style>
      </dgm:prSet>
      <dgm:spPr/>
      <dgm:t>
        <a:bodyPr/>
        <a:lstStyle/>
        <a:p>
          <a:r>
            <a:rPr lang="en-GB" dirty="0">
              <a:ea typeface="Calibri"/>
              <a:cs typeface="Calibri"/>
              <a:sym typeface="Calibri"/>
            </a:rPr>
            <a:t>Robust market/profit margin</a:t>
          </a:r>
        </a:p>
      </dgm:t>
    </dgm:pt>
    <dgm:pt modelId="{2B2366D2-3A43-42A6-B1E0-AAF265835B9A}" type="parTrans" cxnId="{E8E1959D-A1FF-45F8-B1AE-E8047FC117E4}">
      <dgm:prSet/>
      <dgm:spPr/>
      <dgm:t>
        <a:bodyPr/>
        <a:lstStyle/>
        <a:p>
          <a:endParaRPr lang="en-US"/>
        </a:p>
      </dgm:t>
    </dgm:pt>
    <dgm:pt modelId="{AA3CA975-1767-40A0-9E95-CE51BC87F75C}" type="sibTrans" cxnId="{E8E1959D-A1FF-45F8-B1AE-E8047FC117E4}">
      <dgm:prSet/>
      <dgm:spPr/>
      <dgm:t>
        <a:bodyPr/>
        <a:lstStyle/>
        <a:p>
          <a:endParaRPr lang="en-US"/>
        </a:p>
      </dgm:t>
    </dgm:pt>
    <dgm:pt modelId="{FD3A3678-A2A0-48F6-8C37-A0BB59ED9E80}" type="pres">
      <dgm:prSet presAssocID="{79000CD3-7CEE-40EE-B3CA-666DCCCA8246}" presName="diagram" presStyleCnt="0">
        <dgm:presLayoutVars>
          <dgm:dir/>
          <dgm:resizeHandles val="exact"/>
        </dgm:presLayoutVars>
      </dgm:prSet>
      <dgm:spPr/>
    </dgm:pt>
    <dgm:pt modelId="{51E828A2-BCC9-4A48-BB80-94DFBD07A605}" type="pres">
      <dgm:prSet presAssocID="{537CBCA8-8D54-4F78-B205-38B4AE5B0CFD}" presName="node" presStyleLbl="node1" presStyleIdx="0" presStyleCnt="3">
        <dgm:presLayoutVars>
          <dgm:bulletEnabled val="1"/>
        </dgm:presLayoutVars>
      </dgm:prSet>
      <dgm:spPr>
        <a:prstGeom prst="pentagon">
          <a:avLst/>
        </a:prstGeom>
      </dgm:spPr>
    </dgm:pt>
    <dgm:pt modelId="{7C73871E-3762-454B-9956-04B961E9B872}" type="pres">
      <dgm:prSet presAssocID="{DA78F135-3D90-4B90-889B-AC892A7E9551}" presName="sibTrans" presStyleCnt="0"/>
      <dgm:spPr/>
    </dgm:pt>
    <dgm:pt modelId="{9A7F0155-D392-4BB9-A382-81CAEA333A37}" type="pres">
      <dgm:prSet presAssocID="{8035C3EE-F3EF-402A-9884-682D71C3A8A8}" presName="node" presStyleLbl="node1" presStyleIdx="1" presStyleCnt="3">
        <dgm:presLayoutVars>
          <dgm:bulletEnabled val="1"/>
        </dgm:presLayoutVars>
      </dgm:prSet>
      <dgm:spPr>
        <a:prstGeom prst="pentagon">
          <a:avLst/>
        </a:prstGeom>
      </dgm:spPr>
    </dgm:pt>
    <dgm:pt modelId="{EC57EDB6-50EF-4CD3-B28B-CA062B4157B7}" type="pres">
      <dgm:prSet presAssocID="{E5108D07-09DA-45E3-A9C2-E3FF0EEB48E9}" presName="sibTrans" presStyleCnt="0"/>
      <dgm:spPr/>
    </dgm:pt>
    <dgm:pt modelId="{7F3D03CF-1DE1-490F-9C43-1EC191AEF083}" type="pres">
      <dgm:prSet presAssocID="{054CCBA3-F0E1-467F-9E08-8E3E4F7D1C9E}" presName="node" presStyleLbl="node1" presStyleIdx="2" presStyleCnt="3">
        <dgm:presLayoutVars>
          <dgm:bulletEnabled val="1"/>
        </dgm:presLayoutVars>
      </dgm:prSet>
      <dgm:spPr>
        <a:prstGeom prst="pentagon">
          <a:avLst/>
        </a:prstGeom>
      </dgm:spPr>
    </dgm:pt>
  </dgm:ptLst>
  <dgm:cxnLst>
    <dgm:cxn modelId="{D118CC40-7881-486B-BD5D-3933F7B8FFCA}" type="presOf" srcId="{79000CD3-7CEE-40EE-B3CA-666DCCCA8246}" destId="{FD3A3678-A2A0-48F6-8C37-A0BB59ED9E80}" srcOrd="0" destOrd="0" presId="urn:microsoft.com/office/officeart/2005/8/layout/default"/>
    <dgm:cxn modelId="{3EC68F41-CE8C-435D-8321-B3E2D2F70CAD}" srcId="{79000CD3-7CEE-40EE-B3CA-666DCCCA8246}" destId="{537CBCA8-8D54-4F78-B205-38B4AE5B0CFD}" srcOrd="0" destOrd="0" parTransId="{2729ECCB-010A-470B-A0DB-321249E04A3A}" sibTransId="{DA78F135-3D90-4B90-889B-AC892A7E9551}"/>
    <dgm:cxn modelId="{A482A28F-7228-4DD5-AF50-564ECCBED512}" srcId="{79000CD3-7CEE-40EE-B3CA-666DCCCA8246}" destId="{8035C3EE-F3EF-402A-9884-682D71C3A8A8}" srcOrd="1" destOrd="0" parTransId="{B73F6F59-ABCA-40AD-AB90-6C0ABA129F43}" sibTransId="{E5108D07-09DA-45E3-A9C2-E3FF0EEB48E9}"/>
    <dgm:cxn modelId="{57CEA694-B885-4F92-B29A-D01A37CEC352}" type="presOf" srcId="{8035C3EE-F3EF-402A-9884-682D71C3A8A8}" destId="{9A7F0155-D392-4BB9-A382-81CAEA333A37}" srcOrd="0" destOrd="0" presId="urn:microsoft.com/office/officeart/2005/8/layout/default"/>
    <dgm:cxn modelId="{E8E1959D-A1FF-45F8-B1AE-E8047FC117E4}" srcId="{79000CD3-7CEE-40EE-B3CA-666DCCCA8246}" destId="{054CCBA3-F0E1-467F-9E08-8E3E4F7D1C9E}" srcOrd="2" destOrd="0" parTransId="{2B2366D2-3A43-42A6-B1E0-AAF265835B9A}" sibTransId="{AA3CA975-1767-40A0-9E95-CE51BC87F75C}"/>
    <dgm:cxn modelId="{66078DA1-A733-49CF-A1D9-48B13260D34C}" type="presOf" srcId="{537CBCA8-8D54-4F78-B205-38B4AE5B0CFD}" destId="{51E828A2-BCC9-4A48-BB80-94DFBD07A605}" srcOrd="0" destOrd="0" presId="urn:microsoft.com/office/officeart/2005/8/layout/default"/>
    <dgm:cxn modelId="{835A8EF3-D09A-4E4D-876A-77C925B25C22}" type="presOf" srcId="{054CCBA3-F0E1-467F-9E08-8E3E4F7D1C9E}" destId="{7F3D03CF-1DE1-490F-9C43-1EC191AEF083}" srcOrd="0" destOrd="0" presId="urn:microsoft.com/office/officeart/2005/8/layout/default"/>
    <dgm:cxn modelId="{8AAA6734-4DF2-4878-9441-35B771F12A24}" type="presParOf" srcId="{FD3A3678-A2A0-48F6-8C37-A0BB59ED9E80}" destId="{51E828A2-BCC9-4A48-BB80-94DFBD07A605}" srcOrd="0" destOrd="0" presId="urn:microsoft.com/office/officeart/2005/8/layout/default"/>
    <dgm:cxn modelId="{1EE6BFA2-75BD-46C4-8C5F-971129981343}" type="presParOf" srcId="{FD3A3678-A2A0-48F6-8C37-A0BB59ED9E80}" destId="{7C73871E-3762-454B-9956-04B961E9B872}" srcOrd="1" destOrd="0" presId="urn:microsoft.com/office/officeart/2005/8/layout/default"/>
    <dgm:cxn modelId="{8AEEA51B-9421-410C-A660-751858FC1077}" type="presParOf" srcId="{FD3A3678-A2A0-48F6-8C37-A0BB59ED9E80}" destId="{9A7F0155-D392-4BB9-A382-81CAEA333A37}" srcOrd="2" destOrd="0" presId="urn:microsoft.com/office/officeart/2005/8/layout/default"/>
    <dgm:cxn modelId="{0021E71E-DB4D-4012-8E8F-852D264847C2}" type="presParOf" srcId="{FD3A3678-A2A0-48F6-8C37-A0BB59ED9E80}" destId="{EC57EDB6-50EF-4CD3-B28B-CA062B4157B7}" srcOrd="3" destOrd="0" presId="urn:microsoft.com/office/officeart/2005/8/layout/default"/>
    <dgm:cxn modelId="{BBA13CA7-6484-4047-A640-FD36C95E93B5}" type="presParOf" srcId="{FD3A3678-A2A0-48F6-8C37-A0BB59ED9E80}" destId="{7F3D03CF-1DE1-490F-9C43-1EC191AEF083}"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0D2B79-3689-41E6-A7A8-29D01B6BD1CA}"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E2719CD3-9EF2-4B99-B895-8699E2DC937E}">
      <dgm:prSet phldrT="[Text]"/>
      <dgm:spPr/>
      <dgm:t>
        <a:bodyPr/>
        <a:lstStyle/>
        <a:p>
          <a:pPr algn="ctr"/>
          <a:r>
            <a:rPr lang="en-US" b="1">
              <a:solidFill>
                <a:schemeClr val="tx1"/>
              </a:solidFill>
              <a:effectLst/>
            </a:rPr>
            <a:t>Market Type</a:t>
          </a:r>
        </a:p>
      </dgm:t>
    </dgm:pt>
    <dgm:pt modelId="{8327375E-8BB1-460F-BA14-2A22B90FE149}" type="parTrans" cxnId="{35FC634A-2A5E-4BEE-A223-50E5B4AD1859}">
      <dgm:prSet/>
      <dgm:spPr/>
      <dgm:t>
        <a:bodyPr/>
        <a:lstStyle/>
        <a:p>
          <a:pPr algn="ctr"/>
          <a:endParaRPr lang="en-US" b="1">
            <a:solidFill>
              <a:schemeClr val="tx1"/>
            </a:solidFill>
            <a:effectLst/>
          </a:endParaRPr>
        </a:p>
      </dgm:t>
    </dgm:pt>
    <dgm:pt modelId="{5F398414-264B-4EE1-811E-7E69F5013C71}" type="sibTrans" cxnId="{35FC634A-2A5E-4BEE-A223-50E5B4AD1859}">
      <dgm:prSet/>
      <dgm:spPr/>
      <dgm:t>
        <a:bodyPr/>
        <a:lstStyle/>
        <a:p>
          <a:pPr algn="ctr"/>
          <a:endParaRPr lang="en-US" b="1">
            <a:solidFill>
              <a:schemeClr val="tx1"/>
            </a:solidFill>
            <a:effectLst/>
          </a:endParaRPr>
        </a:p>
      </dgm:t>
    </dgm:pt>
    <dgm:pt modelId="{ACBB4112-6585-4B20-A5C1-3E45AF0BEAB1}">
      <dgm:prSet/>
      <dgm:spPr/>
      <dgm:t>
        <a:bodyPr/>
        <a:lstStyle/>
        <a:p>
          <a:pPr algn="ctr"/>
          <a:r>
            <a:rPr lang="en-US" b="1">
              <a:solidFill>
                <a:schemeClr val="tx1"/>
              </a:solidFill>
              <a:effectLst/>
            </a:rPr>
            <a:t>Business</a:t>
          </a:r>
          <a:endParaRPr lang="en-US" b="1" dirty="0">
            <a:solidFill>
              <a:schemeClr val="tx1"/>
            </a:solidFill>
            <a:effectLst/>
          </a:endParaRPr>
        </a:p>
      </dgm:t>
    </dgm:pt>
    <dgm:pt modelId="{0D751656-7B55-45B1-9740-F58330C01617}" type="parTrans" cxnId="{27379FB4-6E36-43DA-93B8-005D9F1EE7ED}">
      <dgm:prSet/>
      <dgm:spPr/>
      <dgm:t>
        <a:bodyPr/>
        <a:lstStyle/>
        <a:p>
          <a:pPr algn="ctr"/>
          <a:endParaRPr lang="en-US" b="1">
            <a:solidFill>
              <a:schemeClr val="tx1"/>
            </a:solidFill>
            <a:effectLst/>
          </a:endParaRPr>
        </a:p>
      </dgm:t>
    </dgm:pt>
    <dgm:pt modelId="{6D742712-1DF5-4B0D-8C24-DEDD65B01A5A}" type="sibTrans" cxnId="{27379FB4-6E36-43DA-93B8-005D9F1EE7ED}">
      <dgm:prSet/>
      <dgm:spPr/>
      <dgm:t>
        <a:bodyPr/>
        <a:lstStyle/>
        <a:p>
          <a:pPr algn="ctr"/>
          <a:endParaRPr lang="en-US" b="1">
            <a:solidFill>
              <a:schemeClr val="tx1"/>
            </a:solidFill>
            <a:effectLst/>
          </a:endParaRPr>
        </a:p>
      </dgm:t>
    </dgm:pt>
    <dgm:pt modelId="{FB684D3E-A63A-4D2B-934C-2BAB00782003}">
      <dgm:prSet/>
      <dgm:spPr/>
      <dgm:t>
        <a:bodyPr/>
        <a:lstStyle/>
        <a:p>
          <a:pPr algn="ctr"/>
          <a:r>
            <a:rPr lang="en-US" b="1">
              <a:solidFill>
                <a:schemeClr val="tx1"/>
              </a:solidFill>
              <a:effectLst/>
            </a:rPr>
            <a:t>Decreased Expenses</a:t>
          </a:r>
          <a:endParaRPr lang="en-US" b="1" dirty="0">
            <a:solidFill>
              <a:schemeClr val="tx1"/>
            </a:solidFill>
            <a:effectLst/>
          </a:endParaRPr>
        </a:p>
      </dgm:t>
    </dgm:pt>
    <dgm:pt modelId="{1607EEAC-13B9-4966-8251-98C08A9ECC42}" type="parTrans" cxnId="{C7CDFD89-0F80-4B85-8FD5-FDF9AA0CFE53}">
      <dgm:prSet/>
      <dgm:spPr/>
      <dgm:t>
        <a:bodyPr/>
        <a:lstStyle/>
        <a:p>
          <a:pPr algn="ctr"/>
          <a:endParaRPr lang="en-US" b="1">
            <a:solidFill>
              <a:schemeClr val="tx1"/>
            </a:solidFill>
            <a:effectLst/>
          </a:endParaRPr>
        </a:p>
      </dgm:t>
    </dgm:pt>
    <dgm:pt modelId="{AE7F63AC-1A99-4AC6-A8D0-52B319604913}" type="sibTrans" cxnId="{C7CDFD89-0F80-4B85-8FD5-FDF9AA0CFE53}">
      <dgm:prSet/>
      <dgm:spPr/>
      <dgm:t>
        <a:bodyPr/>
        <a:lstStyle/>
        <a:p>
          <a:pPr algn="ctr"/>
          <a:endParaRPr lang="en-US" b="1">
            <a:solidFill>
              <a:schemeClr val="tx1"/>
            </a:solidFill>
            <a:effectLst/>
          </a:endParaRPr>
        </a:p>
      </dgm:t>
    </dgm:pt>
    <dgm:pt modelId="{EF511C7B-42B9-4469-A184-353F1E49019D}">
      <dgm:prSet/>
      <dgm:spPr/>
      <dgm:t>
        <a:bodyPr/>
        <a:lstStyle/>
        <a:p>
          <a:pPr algn="ctr"/>
          <a:r>
            <a:rPr lang="en-US" b="1">
              <a:solidFill>
                <a:schemeClr val="tx1"/>
              </a:solidFill>
              <a:effectLst/>
            </a:rPr>
            <a:t>Increased Revenue</a:t>
          </a:r>
          <a:endParaRPr lang="en-US" b="1" dirty="0">
            <a:solidFill>
              <a:schemeClr val="tx1"/>
            </a:solidFill>
            <a:effectLst/>
          </a:endParaRPr>
        </a:p>
      </dgm:t>
    </dgm:pt>
    <dgm:pt modelId="{75594757-7304-42AC-BA41-3D0B288D5AC2}" type="parTrans" cxnId="{C22F1FA3-E52A-4211-916E-6FC020B6C7F6}">
      <dgm:prSet/>
      <dgm:spPr/>
      <dgm:t>
        <a:bodyPr/>
        <a:lstStyle/>
        <a:p>
          <a:pPr algn="ctr"/>
          <a:endParaRPr lang="en-US" b="1">
            <a:solidFill>
              <a:schemeClr val="tx1"/>
            </a:solidFill>
            <a:effectLst/>
          </a:endParaRPr>
        </a:p>
      </dgm:t>
    </dgm:pt>
    <dgm:pt modelId="{D1F6A47F-A9A3-4B7F-B326-4E1C68C09FCB}" type="sibTrans" cxnId="{C22F1FA3-E52A-4211-916E-6FC020B6C7F6}">
      <dgm:prSet/>
      <dgm:spPr/>
      <dgm:t>
        <a:bodyPr/>
        <a:lstStyle/>
        <a:p>
          <a:pPr algn="ctr"/>
          <a:endParaRPr lang="en-US" b="1">
            <a:solidFill>
              <a:schemeClr val="tx1"/>
            </a:solidFill>
            <a:effectLst/>
          </a:endParaRPr>
        </a:p>
      </dgm:t>
    </dgm:pt>
    <dgm:pt modelId="{AFB30932-D0AE-4792-9530-39657BE85BE4}">
      <dgm:prSet/>
      <dgm:spPr/>
      <dgm:t>
        <a:bodyPr/>
        <a:lstStyle/>
        <a:p>
          <a:pPr algn="ctr"/>
          <a:r>
            <a:rPr lang="en-US" b="1">
              <a:solidFill>
                <a:schemeClr val="tx1"/>
              </a:solidFill>
              <a:effectLst/>
            </a:rPr>
            <a:t>Time Savings</a:t>
          </a:r>
          <a:endParaRPr lang="en-US" b="1" dirty="0">
            <a:solidFill>
              <a:schemeClr val="tx1"/>
            </a:solidFill>
            <a:effectLst/>
          </a:endParaRPr>
        </a:p>
      </dgm:t>
    </dgm:pt>
    <dgm:pt modelId="{840840EC-8A16-4367-A031-67205C52785D}" type="parTrans" cxnId="{96986A0C-3301-4D41-876A-47896D4E9736}">
      <dgm:prSet/>
      <dgm:spPr/>
      <dgm:t>
        <a:bodyPr/>
        <a:lstStyle/>
        <a:p>
          <a:pPr algn="ctr"/>
          <a:endParaRPr lang="en-US" b="1">
            <a:solidFill>
              <a:schemeClr val="tx1"/>
            </a:solidFill>
            <a:effectLst/>
          </a:endParaRPr>
        </a:p>
      </dgm:t>
    </dgm:pt>
    <dgm:pt modelId="{55A56F31-8674-41E1-8118-B4F286407904}" type="sibTrans" cxnId="{96986A0C-3301-4D41-876A-47896D4E9736}">
      <dgm:prSet/>
      <dgm:spPr/>
      <dgm:t>
        <a:bodyPr/>
        <a:lstStyle/>
        <a:p>
          <a:pPr algn="ctr"/>
          <a:endParaRPr lang="en-US" b="1">
            <a:solidFill>
              <a:schemeClr val="tx1"/>
            </a:solidFill>
            <a:effectLst/>
          </a:endParaRPr>
        </a:p>
      </dgm:t>
    </dgm:pt>
    <dgm:pt modelId="{1BE4C77F-4A6B-4C5E-9EC6-E6496D73B009}">
      <dgm:prSet/>
      <dgm:spPr/>
      <dgm:t>
        <a:bodyPr/>
        <a:lstStyle/>
        <a:p>
          <a:pPr algn="ctr"/>
          <a:r>
            <a:rPr lang="en-US" b="1">
              <a:solidFill>
                <a:schemeClr val="tx1"/>
              </a:solidFill>
              <a:effectLst/>
            </a:rPr>
            <a:t>Consumer</a:t>
          </a:r>
          <a:endParaRPr lang="en-US" b="1" dirty="0">
            <a:solidFill>
              <a:schemeClr val="tx1"/>
            </a:solidFill>
            <a:effectLst/>
          </a:endParaRPr>
        </a:p>
      </dgm:t>
    </dgm:pt>
    <dgm:pt modelId="{11FB9130-31FD-463D-A913-5117BD482CDF}" type="parTrans" cxnId="{81834141-8E6D-44D6-A7BB-925584E0D4D8}">
      <dgm:prSet/>
      <dgm:spPr/>
      <dgm:t>
        <a:bodyPr/>
        <a:lstStyle/>
        <a:p>
          <a:pPr algn="ctr"/>
          <a:endParaRPr lang="en-US" b="1">
            <a:solidFill>
              <a:schemeClr val="tx1"/>
            </a:solidFill>
            <a:effectLst/>
          </a:endParaRPr>
        </a:p>
      </dgm:t>
    </dgm:pt>
    <dgm:pt modelId="{EA3EFBD5-0D81-407F-814F-1D12F177551C}" type="sibTrans" cxnId="{81834141-8E6D-44D6-A7BB-925584E0D4D8}">
      <dgm:prSet/>
      <dgm:spPr/>
      <dgm:t>
        <a:bodyPr/>
        <a:lstStyle/>
        <a:p>
          <a:pPr algn="ctr"/>
          <a:endParaRPr lang="en-US" b="1">
            <a:solidFill>
              <a:schemeClr val="tx1"/>
            </a:solidFill>
            <a:effectLst/>
          </a:endParaRPr>
        </a:p>
      </dgm:t>
    </dgm:pt>
    <dgm:pt modelId="{0C23D440-E28B-4125-BFF1-B72DD3840A1F}">
      <dgm:prSet/>
      <dgm:spPr/>
      <dgm:t>
        <a:bodyPr/>
        <a:lstStyle/>
        <a:p>
          <a:pPr algn="ctr"/>
          <a:r>
            <a:rPr lang="en-US" b="1">
              <a:solidFill>
                <a:schemeClr val="tx1"/>
              </a:solidFill>
              <a:effectLst/>
            </a:rPr>
            <a:t>Convenience</a:t>
          </a:r>
          <a:endParaRPr lang="en-US" b="1" dirty="0">
            <a:solidFill>
              <a:schemeClr val="tx1"/>
            </a:solidFill>
            <a:effectLst/>
          </a:endParaRPr>
        </a:p>
      </dgm:t>
    </dgm:pt>
    <dgm:pt modelId="{4F8F6C8D-A80F-4775-A703-6D33771361CC}" type="parTrans" cxnId="{E478A170-4EDE-4DD0-845B-6E98A7907944}">
      <dgm:prSet/>
      <dgm:spPr/>
      <dgm:t>
        <a:bodyPr/>
        <a:lstStyle/>
        <a:p>
          <a:pPr algn="ctr"/>
          <a:endParaRPr lang="en-US" b="1">
            <a:solidFill>
              <a:schemeClr val="tx1"/>
            </a:solidFill>
            <a:effectLst/>
          </a:endParaRPr>
        </a:p>
      </dgm:t>
    </dgm:pt>
    <dgm:pt modelId="{79CE3F1A-C9E2-4458-9FEB-0B9EE13EC71E}" type="sibTrans" cxnId="{E478A170-4EDE-4DD0-845B-6E98A7907944}">
      <dgm:prSet/>
      <dgm:spPr/>
      <dgm:t>
        <a:bodyPr/>
        <a:lstStyle/>
        <a:p>
          <a:pPr algn="ctr"/>
          <a:endParaRPr lang="en-US" b="1">
            <a:solidFill>
              <a:schemeClr val="tx1"/>
            </a:solidFill>
            <a:effectLst/>
          </a:endParaRPr>
        </a:p>
      </dgm:t>
    </dgm:pt>
    <dgm:pt modelId="{2766492D-0FC9-41C6-99FE-76DD7AFC1136}">
      <dgm:prSet/>
      <dgm:spPr/>
      <dgm:t>
        <a:bodyPr/>
        <a:lstStyle/>
        <a:p>
          <a:pPr algn="ctr"/>
          <a:r>
            <a:rPr lang="en-US" b="1">
              <a:solidFill>
                <a:schemeClr val="tx1"/>
              </a:solidFill>
              <a:effectLst/>
            </a:rPr>
            <a:t>Entertainment</a:t>
          </a:r>
          <a:endParaRPr lang="en-US" b="1" dirty="0">
            <a:solidFill>
              <a:schemeClr val="tx1"/>
            </a:solidFill>
            <a:effectLst/>
          </a:endParaRPr>
        </a:p>
      </dgm:t>
    </dgm:pt>
    <dgm:pt modelId="{8E867920-AC74-42D2-9753-E51FF80C995D}" type="parTrans" cxnId="{99CFCABC-1EE2-42C0-9CC0-98F14EB48FEB}">
      <dgm:prSet/>
      <dgm:spPr/>
      <dgm:t>
        <a:bodyPr/>
        <a:lstStyle/>
        <a:p>
          <a:pPr algn="ctr"/>
          <a:endParaRPr lang="en-US" b="1">
            <a:solidFill>
              <a:schemeClr val="tx1"/>
            </a:solidFill>
            <a:effectLst/>
          </a:endParaRPr>
        </a:p>
      </dgm:t>
    </dgm:pt>
    <dgm:pt modelId="{9C4DC1E6-C0B7-428E-B389-F90165AB459B}" type="sibTrans" cxnId="{99CFCABC-1EE2-42C0-9CC0-98F14EB48FEB}">
      <dgm:prSet/>
      <dgm:spPr/>
      <dgm:t>
        <a:bodyPr/>
        <a:lstStyle/>
        <a:p>
          <a:pPr algn="ctr"/>
          <a:endParaRPr lang="en-US" b="1">
            <a:solidFill>
              <a:schemeClr val="tx1"/>
            </a:solidFill>
            <a:effectLst/>
          </a:endParaRPr>
        </a:p>
      </dgm:t>
    </dgm:pt>
    <dgm:pt modelId="{B7B3606B-7AB4-4387-8D74-3A7E131D4D92}">
      <dgm:prSet/>
      <dgm:spPr/>
      <dgm:t>
        <a:bodyPr/>
        <a:lstStyle/>
        <a:p>
          <a:pPr algn="ctr"/>
          <a:r>
            <a:rPr lang="en-US" b="1">
              <a:solidFill>
                <a:schemeClr val="tx1"/>
              </a:solidFill>
              <a:effectLst/>
            </a:rPr>
            <a:t>Time or Dollar Savings</a:t>
          </a:r>
          <a:endParaRPr lang="en-US" b="1" dirty="0">
            <a:solidFill>
              <a:schemeClr val="tx1"/>
            </a:solidFill>
            <a:effectLst/>
          </a:endParaRPr>
        </a:p>
      </dgm:t>
    </dgm:pt>
    <dgm:pt modelId="{5C64462A-89FE-4C9D-AB0F-294E792153B9}" type="parTrans" cxnId="{291FA340-9788-4180-B486-FBFDB3F54AD7}">
      <dgm:prSet/>
      <dgm:spPr/>
      <dgm:t>
        <a:bodyPr/>
        <a:lstStyle/>
        <a:p>
          <a:pPr algn="ctr"/>
          <a:endParaRPr lang="en-US" b="1">
            <a:solidFill>
              <a:schemeClr val="tx1"/>
            </a:solidFill>
            <a:effectLst/>
          </a:endParaRPr>
        </a:p>
      </dgm:t>
    </dgm:pt>
    <dgm:pt modelId="{22B970C7-9D1E-46E8-8F42-A4056A0A0A6B}" type="sibTrans" cxnId="{291FA340-9788-4180-B486-FBFDB3F54AD7}">
      <dgm:prSet/>
      <dgm:spPr/>
      <dgm:t>
        <a:bodyPr/>
        <a:lstStyle/>
        <a:p>
          <a:pPr algn="ctr"/>
          <a:endParaRPr lang="en-US" b="1">
            <a:solidFill>
              <a:schemeClr val="tx1"/>
            </a:solidFill>
            <a:effectLst/>
          </a:endParaRPr>
        </a:p>
      </dgm:t>
    </dgm:pt>
    <dgm:pt modelId="{A601F8CD-AAE1-4589-89FC-4CF1F2244C38}" type="pres">
      <dgm:prSet presAssocID="{4B0D2B79-3689-41E6-A7A8-29D01B6BD1CA}" presName="linear" presStyleCnt="0">
        <dgm:presLayoutVars>
          <dgm:animLvl val="lvl"/>
          <dgm:resizeHandles val="exact"/>
        </dgm:presLayoutVars>
      </dgm:prSet>
      <dgm:spPr/>
    </dgm:pt>
    <dgm:pt modelId="{705BC442-C35C-46A7-895B-9B5643E83A30}" type="pres">
      <dgm:prSet presAssocID="{E2719CD3-9EF2-4B99-B895-8699E2DC937E}" presName="parentText" presStyleLbl="node1" presStyleIdx="0" presStyleCnt="9">
        <dgm:presLayoutVars>
          <dgm:chMax val="0"/>
          <dgm:bulletEnabled val="1"/>
        </dgm:presLayoutVars>
      </dgm:prSet>
      <dgm:spPr/>
    </dgm:pt>
    <dgm:pt modelId="{D830FC68-05BE-446A-AF05-9BBC86DE3CDD}" type="pres">
      <dgm:prSet presAssocID="{5F398414-264B-4EE1-811E-7E69F5013C71}" presName="spacer" presStyleCnt="0"/>
      <dgm:spPr/>
    </dgm:pt>
    <dgm:pt modelId="{6C9440C0-FAFF-4921-9E19-EBF7F857C95A}" type="pres">
      <dgm:prSet presAssocID="{ACBB4112-6585-4B20-A5C1-3E45AF0BEAB1}" presName="parentText" presStyleLbl="node1" presStyleIdx="1" presStyleCnt="9">
        <dgm:presLayoutVars>
          <dgm:chMax val="0"/>
          <dgm:bulletEnabled val="1"/>
        </dgm:presLayoutVars>
      </dgm:prSet>
      <dgm:spPr/>
    </dgm:pt>
    <dgm:pt modelId="{5744929D-A6DC-4C1A-A059-2674C04026EF}" type="pres">
      <dgm:prSet presAssocID="{6D742712-1DF5-4B0D-8C24-DEDD65B01A5A}" presName="spacer" presStyleCnt="0"/>
      <dgm:spPr/>
    </dgm:pt>
    <dgm:pt modelId="{10024856-6AA1-4A8E-96C6-B78FCF90ADB3}" type="pres">
      <dgm:prSet presAssocID="{FB684D3E-A63A-4D2B-934C-2BAB00782003}" presName="parentText" presStyleLbl="node1" presStyleIdx="2" presStyleCnt="9">
        <dgm:presLayoutVars>
          <dgm:chMax val="0"/>
          <dgm:bulletEnabled val="1"/>
        </dgm:presLayoutVars>
      </dgm:prSet>
      <dgm:spPr/>
    </dgm:pt>
    <dgm:pt modelId="{6FE200B8-34D6-44F4-9D0F-DDD4048C86E5}" type="pres">
      <dgm:prSet presAssocID="{AE7F63AC-1A99-4AC6-A8D0-52B319604913}" presName="spacer" presStyleCnt="0"/>
      <dgm:spPr/>
    </dgm:pt>
    <dgm:pt modelId="{ADFA2454-803F-45E3-850C-90B0F561042F}" type="pres">
      <dgm:prSet presAssocID="{EF511C7B-42B9-4469-A184-353F1E49019D}" presName="parentText" presStyleLbl="node1" presStyleIdx="3" presStyleCnt="9">
        <dgm:presLayoutVars>
          <dgm:chMax val="0"/>
          <dgm:bulletEnabled val="1"/>
        </dgm:presLayoutVars>
      </dgm:prSet>
      <dgm:spPr/>
    </dgm:pt>
    <dgm:pt modelId="{110F6AF3-807E-41F5-A126-BC86D300B320}" type="pres">
      <dgm:prSet presAssocID="{D1F6A47F-A9A3-4B7F-B326-4E1C68C09FCB}" presName="spacer" presStyleCnt="0"/>
      <dgm:spPr/>
    </dgm:pt>
    <dgm:pt modelId="{8E868510-5C6E-42A2-8578-954059499369}" type="pres">
      <dgm:prSet presAssocID="{AFB30932-D0AE-4792-9530-39657BE85BE4}" presName="parentText" presStyleLbl="node1" presStyleIdx="4" presStyleCnt="9">
        <dgm:presLayoutVars>
          <dgm:chMax val="0"/>
          <dgm:bulletEnabled val="1"/>
        </dgm:presLayoutVars>
      </dgm:prSet>
      <dgm:spPr/>
    </dgm:pt>
    <dgm:pt modelId="{26750EFB-8017-4F4B-BE3D-C600724714C1}" type="pres">
      <dgm:prSet presAssocID="{55A56F31-8674-41E1-8118-B4F286407904}" presName="spacer" presStyleCnt="0"/>
      <dgm:spPr/>
    </dgm:pt>
    <dgm:pt modelId="{8B551AD2-4B29-4C22-9DF5-A48CBA4105F5}" type="pres">
      <dgm:prSet presAssocID="{1BE4C77F-4A6B-4C5E-9EC6-E6496D73B009}" presName="parentText" presStyleLbl="node1" presStyleIdx="5" presStyleCnt="9">
        <dgm:presLayoutVars>
          <dgm:chMax val="0"/>
          <dgm:bulletEnabled val="1"/>
        </dgm:presLayoutVars>
      </dgm:prSet>
      <dgm:spPr/>
    </dgm:pt>
    <dgm:pt modelId="{FA85F3C2-49E6-4CE5-ADB2-A2D378F5A0B8}" type="pres">
      <dgm:prSet presAssocID="{EA3EFBD5-0D81-407F-814F-1D12F177551C}" presName="spacer" presStyleCnt="0"/>
      <dgm:spPr/>
    </dgm:pt>
    <dgm:pt modelId="{D49C8AB5-941A-47C8-87AB-2C26E88A913E}" type="pres">
      <dgm:prSet presAssocID="{0C23D440-E28B-4125-BFF1-B72DD3840A1F}" presName="parentText" presStyleLbl="node1" presStyleIdx="6" presStyleCnt="9">
        <dgm:presLayoutVars>
          <dgm:chMax val="0"/>
          <dgm:bulletEnabled val="1"/>
        </dgm:presLayoutVars>
      </dgm:prSet>
      <dgm:spPr/>
    </dgm:pt>
    <dgm:pt modelId="{0FC569DD-8880-4759-813A-24E780956D4C}" type="pres">
      <dgm:prSet presAssocID="{79CE3F1A-C9E2-4458-9FEB-0B9EE13EC71E}" presName="spacer" presStyleCnt="0"/>
      <dgm:spPr/>
    </dgm:pt>
    <dgm:pt modelId="{B232C463-2046-4E87-B4E9-BFF196924275}" type="pres">
      <dgm:prSet presAssocID="{2766492D-0FC9-41C6-99FE-76DD7AFC1136}" presName="parentText" presStyleLbl="node1" presStyleIdx="7" presStyleCnt="9">
        <dgm:presLayoutVars>
          <dgm:chMax val="0"/>
          <dgm:bulletEnabled val="1"/>
        </dgm:presLayoutVars>
      </dgm:prSet>
      <dgm:spPr/>
    </dgm:pt>
    <dgm:pt modelId="{8DB08C51-0915-4B7C-9985-68C83D6AA20B}" type="pres">
      <dgm:prSet presAssocID="{9C4DC1E6-C0B7-428E-B389-F90165AB459B}" presName="spacer" presStyleCnt="0"/>
      <dgm:spPr/>
    </dgm:pt>
    <dgm:pt modelId="{83A122CC-1CB6-41DA-99A8-FCBD3A4EDC09}" type="pres">
      <dgm:prSet presAssocID="{B7B3606B-7AB4-4387-8D74-3A7E131D4D92}" presName="parentText" presStyleLbl="node1" presStyleIdx="8" presStyleCnt="9">
        <dgm:presLayoutVars>
          <dgm:chMax val="0"/>
          <dgm:bulletEnabled val="1"/>
        </dgm:presLayoutVars>
      </dgm:prSet>
      <dgm:spPr/>
    </dgm:pt>
  </dgm:ptLst>
  <dgm:cxnLst>
    <dgm:cxn modelId="{77C3DA01-1685-4DE5-B18A-16B817FF42B7}" type="presOf" srcId="{2766492D-0FC9-41C6-99FE-76DD7AFC1136}" destId="{B232C463-2046-4E87-B4E9-BFF196924275}" srcOrd="0" destOrd="0" presId="urn:microsoft.com/office/officeart/2005/8/layout/vList2"/>
    <dgm:cxn modelId="{96986A0C-3301-4D41-876A-47896D4E9736}" srcId="{4B0D2B79-3689-41E6-A7A8-29D01B6BD1CA}" destId="{AFB30932-D0AE-4792-9530-39657BE85BE4}" srcOrd="4" destOrd="0" parTransId="{840840EC-8A16-4367-A031-67205C52785D}" sibTransId="{55A56F31-8674-41E1-8118-B4F286407904}"/>
    <dgm:cxn modelId="{291FA340-9788-4180-B486-FBFDB3F54AD7}" srcId="{4B0D2B79-3689-41E6-A7A8-29D01B6BD1CA}" destId="{B7B3606B-7AB4-4387-8D74-3A7E131D4D92}" srcOrd="8" destOrd="0" parTransId="{5C64462A-89FE-4C9D-AB0F-294E792153B9}" sibTransId="{22B970C7-9D1E-46E8-8F42-A4056A0A0A6B}"/>
    <dgm:cxn modelId="{81834141-8E6D-44D6-A7BB-925584E0D4D8}" srcId="{4B0D2B79-3689-41E6-A7A8-29D01B6BD1CA}" destId="{1BE4C77F-4A6B-4C5E-9EC6-E6496D73B009}" srcOrd="5" destOrd="0" parTransId="{11FB9130-31FD-463D-A913-5117BD482CDF}" sibTransId="{EA3EFBD5-0D81-407F-814F-1D12F177551C}"/>
    <dgm:cxn modelId="{35FC634A-2A5E-4BEE-A223-50E5B4AD1859}" srcId="{4B0D2B79-3689-41E6-A7A8-29D01B6BD1CA}" destId="{E2719CD3-9EF2-4B99-B895-8699E2DC937E}" srcOrd="0" destOrd="0" parTransId="{8327375E-8BB1-460F-BA14-2A22B90FE149}" sibTransId="{5F398414-264B-4EE1-811E-7E69F5013C71}"/>
    <dgm:cxn modelId="{E478A170-4EDE-4DD0-845B-6E98A7907944}" srcId="{4B0D2B79-3689-41E6-A7A8-29D01B6BD1CA}" destId="{0C23D440-E28B-4125-BFF1-B72DD3840A1F}" srcOrd="6" destOrd="0" parTransId="{4F8F6C8D-A80F-4775-A703-6D33771361CC}" sibTransId="{79CE3F1A-C9E2-4458-9FEB-0B9EE13EC71E}"/>
    <dgm:cxn modelId="{E5AF547F-454B-4EB8-9179-BE7799C22822}" type="presOf" srcId="{1BE4C77F-4A6B-4C5E-9EC6-E6496D73B009}" destId="{8B551AD2-4B29-4C22-9DF5-A48CBA4105F5}" srcOrd="0" destOrd="0" presId="urn:microsoft.com/office/officeart/2005/8/layout/vList2"/>
    <dgm:cxn modelId="{88495D85-CAE9-47B3-A987-3B30367A5DA5}" type="presOf" srcId="{0C23D440-E28B-4125-BFF1-B72DD3840A1F}" destId="{D49C8AB5-941A-47C8-87AB-2C26E88A913E}" srcOrd="0" destOrd="0" presId="urn:microsoft.com/office/officeart/2005/8/layout/vList2"/>
    <dgm:cxn modelId="{C7CDFD89-0F80-4B85-8FD5-FDF9AA0CFE53}" srcId="{4B0D2B79-3689-41E6-A7A8-29D01B6BD1CA}" destId="{FB684D3E-A63A-4D2B-934C-2BAB00782003}" srcOrd="2" destOrd="0" parTransId="{1607EEAC-13B9-4966-8251-98C08A9ECC42}" sibTransId="{AE7F63AC-1A99-4AC6-A8D0-52B319604913}"/>
    <dgm:cxn modelId="{0A7F2399-D2ED-41F2-8CFB-8F0CBE37F51F}" type="presOf" srcId="{E2719CD3-9EF2-4B99-B895-8699E2DC937E}" destId="{705BC442-C35C-46A7-895B-9B5643E83A30}" srcOrd="0" destOrd="0" presId="urn:microsoft.com/office/officeart/2005/8/layout/vList2"/>
    <dgm:cxn modelId="{C22F1FA3-E52A-4211-916E-6FC020B6C7F6}" srcId="{4B0D2B79-3689-41E6-A7A8-29D01B6BD1CA}" destId="{EF511C7B-42B9-4469-A184-353F1E49019D}" srcOrd="3" destOrd="0" parTransId="{75594757-7304-42AC-BA41-3D0B288D5AC2}" sibTransId="{D1F6A47F-A9A3-4B7F-B326-4E1C68C09FCB}"/>
    <dgm:cxn modelId="{381209AB-B108-447E-87FA-CFBB5C0257DA}" type="presOf" srcId="{AFB30932-D0AE-4792-9530-39657BE85BE4}" destId="{8E868510-5C6E-42A2-8578-954059499369}" srcOrd="0" destOrd="0" presId="urn:microsoft.com/office/officeart/2005/8/layout/vList2"/>
    <dgm:cxn modelId="{27379FB4-6E36-43DA-93B8-005D9F1EE7ED}" srcId="{4B0D2B79-3689-41E6-A7A8-29D01B6BD1CA}" destId="{ACBB4112-6585-4B20-A5C1-3E45AF0BEAB1}" srcOrd="1" destOrd="0" parTransId="{0D751656-7B55-45B1-9740-F58330C01617}" sibTransId="{6D742712-1DF5-4B0D-8C24-DEDD65B01A5A}"/>
    <dgm:cxn modelId="{B413F1B6-83AE-41F0-B683-3222F3C32DA5}" type="presOf" srcId="{4B0D2B79-3689-41E6-A7A8-29D01B6BD1CA}" destId="{A601F8CD-AAE1-4589-89FC-4CF1F2244C38}" srcOrd="0" destOrd="0" presId="urn:microsoft.com/office/officeart/2005/8/layout/vList2"/>
    <dgm:cxn modelId="{CE039CB9-649C-4B6A-8DA5-24F3C2E771BA}" type="presOf" srcId="{ACBB4112-6585-4B20-A5C1-3E45AF0BEAB1}" destId="{6C9440C0-FAFF-4921-9E19-EBF7F857C95A}" srcOrd="0" destOrd="0" presId="urn:microsoft.com/office/officeart/2005/8/layout/vList2"/>
    <dgm:cxn modelId="{99CFCABC-1EE2-42C0-9CC0-98F14EB48FEB}" srcId="{4B0D2B79-3689-41E6-A7A8-29D01B6BD1CA}" destId="{2766492D-0FC9-41C6-99FE-76DD7AFC1136}" srcOrd="7" destOrd="0" parTransId="{8E867920-AC74-42D2-9753-E51FF80C995D}" sibTransId="{9C4DC1E6-C0B7-428E-B389-F90165AB459B}"/>
    <dgm:cxn modelId="{92CE29D2-D5B8-4FA4-9799-68A75A136AD2}" type="presOf" srcId="{B7B3606B-7AB4-4387-8D74-3A7E131D4D92}" destId="{83A122CC-1CB6-41DA-99A8-FCBD3A4EDC09}" srcOrd="0" destOrd="0" presId="urn:microsoft.com/office/officeart/2005/8/layout/vList2"/>
    <dgm:cxn modelId="{A647DAD9-65D4-4429-877F-DEF7A78682CB}" type="presOf" srcId="{EF511C7B-42B9-4469-A184-353F1E49019D}" destId="{ADFA2454-803F-45E3-850C-90B0F561042F}" srcOrd="0" destOrd="0" presId="urn:microsoft.com/office/officeart/2005/8/layout/vList2"/>
    <dgm:cxn modelId="{923897FD-182B-481D-87E2-243998581B05}" type="presOf" srcId="{FB684D3E-A63A-4D2B-934C-2BAB00782003}" destId="{10024856-6AA1-4A8E-96C6-B78FCF90ADB3}" srcOrd="0" destOrd="0" presId="urn:microsoft.com/office/officeart/2005/8/layout/vList2"/>
    <dgm:cxn modelId="{115BB85E-47FE-4B94-9569-58B7D43B5CFE}" type="presParOf" srcId="{A601F8CD-AAE1-4589-89FC-4CF1F2244C38}" destId="{705BC442-C35C-46A7-895B-9B5643E83A30}" srcOrd="0" destOrd="0" presId="urn:microsoft.com/office/officeart/2005/8/layout/vList2"/>
    <dgm:cxn modelId="{71A35981-7BA6-4FD1-8003-B9933E4BF262}" type="presParOf" srcId="{A601F8CD-AAE1-4589-89FC-4CF1F2244C38}" destId="{D830FC68-05BE-446A-AF05-9BBC86DE3CDD}" srcOrd="1" destOrd="0" presId="urn:microsoft.com/office/officeart/2005/8/layout/vList2"/>
    <dgm:cxn modelId="{66908B4B-DB24-41FF-A07B-96F7B8FCC88A}" type="presParOf" srcId="{A601F8CD-AAE1-4589-89FC-4CF1F2244C38}" destId="{6C9440C0-FAFF-4921-9E19-EBF7F857C95A}" srcOrd="2" destOrd="0" presId="urn:microsoft.com/office/officeart/2005/8/layout/vList2"/>
    <dgm:cxn modelId="{3D19B069-B492-413D-90D0-C8FB96F2C8CD}" type="presParOf" srcId="{A601F8CD-AAE1-4589-89FC-4CF1F2244C38}" destId="{5744929D-A6DC-4C1A-A059-2674C04026EF}" srcOrd="3" destOrd="0" presId="urn:microsoft.com/office/officeart/2005/8/layout/vList2"/>
    <dgm:cxn modelId="{38E618A5-7138-4C83-B427-C423CEB70893}" type="presParOf" srcId="{A601F8CD-AAE1-4589-89FC-4CF1F2244C38}" destId="{10024856-6AA1-4A8E-96C6-B78FCF90ADB3}" srcOrd="4" destOrd="0" presId="urn:microsoft.com/office/officeart/2005/8/layout/vList2"/>
    <dgm:cxn modelId="{4808E7B1-EACD-4191-9886-5D3A7F6EE6F6}" type="presParOf" srcId="{A601F8CD-AAE1-4589-89FC-4CF1F2244C38}" destId="{6FE200B8-34D6-44F4-9D0F-DDD4048C86E5}" srcOrd="5" destOrd="0" presId="urn:microsoft.com/office/officeart/2005/8/layout/vList2"/>
    <dgm:cxn modelId="{D0C2EBA6-869E-4769-ABAB-43D3E761A766}" type="presParOf" srcId="{A601F8CD-AAE1-4589-89FC-4CF1F2244C38}" destId="{ADFA2454-803F-45E3-850C-90B0F561042F}" srcOrd="6" destOrd="0" presId="urn:microsoft.com/office/officeart/2005/8/layout/vList2"/>
    <dgm:cxn modelId="{B3248169-23B1-476A-9EC1-83AA91C23C54}" type="presParOf" srcId="{A601F8CD-AAE1-4589-89FC-4CF1F2244C38}" destId="{110F6AF3-807E-41F5-A126-BC86D300B320}" srcOrd="7" destOrd="0" presId="urn:microsoft.com/office/officeart/2005/8/layout/vList2"/>
    <dgm:cxn modelId="{DF0AED6F-5A37-4A78-8C93-3ABB147FEA02}" type="presParOf" srcId="{A601F8CD-AAE1-4589-89FC-4CF1F2244C38}" destId="{8E868510-5C6E-42A2-8578-954059499369}" srcOrd="8" destOrd="0" presId="urn:microsoft.com/office/officeart/2005/8/layout/vList2"/>
    <dgm:cxn modelId="{690284BE-4814-4BF9-A2F7-EE6A0736A6B4}" type="presParOf" srcId="{A601F8CD-AAE1-4589-89FC-4CF1F2244C38}" destId="{26750EFB-8017-4F4B-BE3D-C600724714C1}" srcOrd="9" destOrd="0" presId="urn:microsoft.com/office/officeart/2005/8/layout/vList2"/>
    <dgm:cxn modelId="{6F4081D8-9DA1-45D7-93A5-7A4B08C6DC92}" type="presParOf" srcId="{A601F8CD-AAE1-4589-89FC-4CF1F2244C38}" destId="{8B551AD2-4B29-4C22-9DF5-A48CBA4105F5}" srcOrd="10" destOrd="0" presId="urn:microsoft.com/office/officeart/2005/8/layout/vList2"/>
    <dgm:cxn modelId="{AB15145C-C542-4AA7-B1F4-5DE68CF93206}" type="presParOf" srcId="{A601F8CD-AAE1-4589-89FC-4CF1F2244C38}" destId="{FA85F3C2-49E6-4CE5-ADB2-A2D378F5A0B8}" srcOrd="11" destOrd="0" presId="urn:microsoft.com/office/officeart/2005/8/layout/vList2"/>
    <dgm:cxn modelId="{55911B89-BD8E-4D61-B7E5-BE39F2A89779}" type="presParOf" srcId="{A601F8CD-AAE1-4589-89FC-4CF1F2244C38}" destId="{D49C8AB5-941A-47C8-87AB-2C26E88A913E}" srcOrd="12" destOrd="0" presId="urn:microsoft.com/office/officeart/2005/8/layout/vList2"/>
    <dgm:cxn modelId="{F47331F4-408A-44FA-AEC1-FA8B92907275}" type="presParOf" srcId="{A601F8CD-AAE1-4589-89FC-4CF1F2244C38}" destId="{0FC569DD-8880-4759-813A-24E780956D4C}" srcOrd="13" destOrd="0" presId="urn:microsoft.com/office/officeart/2005/8/layout/vList2"/>
    <dgm:cxn modelId="{DE3AB619-528C-4D7A-B0DB-3D38F87A71CE}" type="presParOf" srcId="{A601F8CD-AAE1-4589-89FC-4CF1F2244C38}" destId="{B232C463-2046-4E87-B4E9-BFF196924275}" srcOrd="14" destOrd="0" presId="urn:microsoft.com/office/officeart/2005/8/layout/vList2"/>
    <dgm:cxn modelId="{4C5DA93F-720D-4ABC-BAEA-C94814A66CB7}" type="presParOf" srcId="{A601F8CD-AAE1-4589-89FC-4CF1F2244C38}" destId="{8DB08C51-0915-4B7C-9985-68C83D6AA20B}" srcOrd="15" destOrd="0" presId="urn:microsoft.com/office/officeart/2005/8/layout/vList2"/>
    <dgm:cxn modelId="{AF2A9C6C-937B-442B-A4E5-299C0ACBC162}" type="presParOf" srcId="{A601F8CD-AAE1-4589-89FC-4CF1F2244C38}" destId="{83A122CC-1CB6-41DA-99A8-FCBD3A4EDC09}" srcOrd="1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828A2-BCC9-4A48-BB80-94DFBD07A605}">
      <dsp:nvSpPr>
        <dsp:cNvPr id="0" name=""/>
        <dsp:cNvSpPr/>
      </dsp:nvSpPr>
      <dsp:spPr>
        <a:xfrm>
          <a:off x="713272" y="1330"/>
          <a:ext cx="2858893" cy="1715336"/>
        </a:xfrm>
        <a:prstGeom prst="pentagon">
          <a:avLst/>
        </a:prstGeom>
        <a:gradFill rotWithShape="1">
          <a:gsLst>
            <a:gs pos="0">
              <a:schemeClr val="accent1">
                <a:tint val="62000"/>
                <a:satMod val="180000"/>
              </a:schemeClr>
            </a:gs>
            <a:gs pos="65000">
              <a:schemeClr val="accent1">
                <a:tint val="32000"/>
                <a:satMod val="250000"/>
              </a:schemeClr>
            </a:gs>
            <a:gs pos="100000">
              <a:schemeClr val="accent1">
                <a:tint val="23000"/>
                <a:satMod val="300000"/>
              </a:schemeClr>
            </a:gs>
          </a:gsLst>
          <a:lin ang="16200000" scaled="0"/>
        </a:gradFill>
        <a:ln w="9525" cap="flat" cmpd="sng" algn="ctr">
          <a:solidFill>
            <a:schemeClr val="accent1"/>
          </a:solidFill>
          <a:prstDash val="solid"/>
        </a:ln>
        <a:effectLst>
          <a:outerShdw blurRad="50800" dist="38100" dir="5400000" rotWithShape="0">
            <a:srgbClr val="000000">
              <a:alpha val="35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ea typeface="Calibri"/>
              <a:cs typeface="Calibri"/>
              <a:sym typeface="Calibri"/>
            </a:rPr>
            <a:t>Solve a problem </a:t>
          </a:r>
          <a:endParaRPr lang="en-US" sz="1900" kern="1200" dirty="0"/>
        </a:p>
      </dsp:txBody>
      <dsp:txXfrm>
        <a:off x="1259274" y="406265"/>
        <a:ext cx="1766889" cy="1310397"/>
      </dsp:txXfrm>
    </dsp:sp>
    <dsp:sp modelId="{9A7F0155-D392-4BB9-A382-81CAEA333A37}">
      <dsp:nvSpPr>
        <dsp:cNvPr id="0" name=""/>
        <dsp:cNvSpPr/>
      </dsp:nvSpPr>
      <dsp:spPr>
        <a:xfrm>
          <a:off x="3858055" y="1330"/>
          <a:ext cx="2858893" cy="1715336"/>
        </a:xfrm>
        <a:prstGeom prst="pentagon">
          <a:avLst/>
        </a:prstGeom>
        <a:gradFill rotWithShape="1">
          <a:gsLst>
            <a:gs pos="0">
              <a:schemeClr val="accent1">
                <a:tint val="62000"/>
                <a:satMod val="180000"/>
              </a:schemeClr>
            </a:gs>
            <a:gs pos="65000">
              <a:schemeClr val="accent1">
                <a:tint val="32000"/>
                <a:satMod val="250000"/>
              </a:schemeClr>
            </a:gs>
            <a:gs pos="100000">
              <a:schemeClr val="accent1">
                <a:tint val="23000"/>
                <a:satMod val="300000"/>
              </a:schemeClr>
            </a:gs>
          </a:gsLst>
          <a:lin ang="16200000" scaled="0"/>
        </a:gradFill>
        <a:ln w="9525" cap="flat" cmpd="sng" algn="ctr">
          <a:solidFill>
            <a:schemeClr val="accent1"/>
          </a:solidFill>
          <a:prstDash val="solid"/>
        </a:ln>
        <a:effectLst>
          <a:outerShdw blurRad="50800" dist="38100" dir="5400000" rotWithShape="0">
            <a:srgbClr val="000000">
              <a:alpha val="35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ea typeface="Calibri"/>
              <a:cs typeface="Calibri"/>
              <a:sym typeface="Calibri"/>
            </a:rPr>
            <a:t>Create/add value</a:t>
          </a:r>
          <a:endParaRPr lang="en-GB" sz="1900" kern="1200" dirty="0">
            <a:ea typeface="Calibri"/>
            <a:cs typeface="Calibri"/>
            <a:sym typeface="Calibri"/>
          </a:endParaRPr>
        </a:p>
      </dsp:txBody>
      <dsp:txXfrm>
        <a:off x="4404057" y="406265"/>
        <a:ext cx="1766889" cy="1310397"/>
      </dsp:txXfrm>
    </dsp:sp>
    <dsp:sp modelId="{7F3D03CF-1DE1-490F-9C43-1EC191AEF083}">
      <dsp:nvSpPr>
        <dsp:cNvPr id="0" name=""/>
        <dsp:cNvSpPr/>
      </dsp:nvSpPr>
      <dsp:spPr>
        <a:xfrm>
          <a:off x="2285663" y="2002556"/>
          <a:ext cx="2858893" cy="1715336"/>
        </a:xfrm>
        <a:prstGeom prst="pentagon">
          <a:avLst/>
        </a:prstGeom>
        <a:gradFill rotWithShape="1">
          <a:gsLst>
            <a:gs pos="0">
              <a:schemeClr val="accent1">
                <a:tint val="62000"/>
                <a:satMod val="180000"/>
              </a:schemeClr>
            </a:gs>
            <a:gs pos="65000">
              <a:schemeClr val="accent1">
                <a:tint val="32000"/>
                <a:satMod val="250000"/>
              </a:schemeClr>
            </a:gs>
            <a:gs pos="100000">
              <a:schemeClr val="accent1">
                <a:tint val="23000"/>
                <a:satMod val="300000"/>
              </a:schemeClr>
            </a:gs>
          </a:gsLst>
          <a:lin ang="16200000" scaled="0"/>
        </a:gradFill>
        <a:ln w="9525" cap="flat" cmpd="sng" algn="ctr">
          <a:solidFill>
            <a:schemeClr val="accent1"/>
          </a:solidFill>
          <a:prstDash val="solid"/>
        </a:ln>
        <a:effectLst>
          <a:outerShdw blurRad="50800" dist="38100" dir="5400000" rotWithShape="0">
            <a:srgbClr val="000000">
              <a:alpha val="35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ea typeface="Calibri"/>
              <a:cs typeface="Calibri"/>
              <a:sym typeface="Calibri"/>
            </a:rPr>
            <a:t>Robust market/profit margin</a:t>
          </a:r>
        </a:p>
      </dsp:txBody>
      <dsp:txXfrm>
        <a:off x="2831665" y="2407491"/>
        <a:ext cx="1766889" cy="13103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5BC442-C35C-46A7-895B-9B5643E83A30}">
      <dsp:nvSpPr>
        <dsp:cNvPr id="0" name=""/>
        <dsp:cNvSpPr/>
      </dsp:nvSpPr>
      <dsp:spPr>
        <a:xfrm>
          <a:off x="0" y="134781"/>
          <a:ext cx="5430981" cy="458640"/>
        </a:xfrm>
        <a:prstGeom prst="roundRect">
          <a:avLst/>
        </a:prstGeom>
        <a:gradFill rotWithShape="0">
          <a:gsLst>
            <a:gs pos="0">
              <a:schemeClr val="accent1">
                <a:hueOff val="0"/>
                <a:satOff val="0"/>
                <a:lumOff val="0"/>
                <a:alphaOff val="0"/>
                <a:tint val="62000"/>
                <a:satMod val="180000"/>
              </a:schemeClr>
            </a:gs>
            <a:gs pos="65000">
              <a:schemeClr val="accent1">
                <a:hueOff val="0"/>
                <a:satOff val="0"/>
                <a:lumOff val="0"/>
                <a:alphaOff val="0"/>
                <a:tint val="32000"/>
                <a:satMod val="250000"/>
              </a:schemeClr>
            </a:gs>
            <a:gs pos="100000">
              <a:schemeClr val="accent1">
                <a:hueOff val="0"/>
                <a:satOff val="0"/>
                <a:lumOff val="0"/>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effectLst/>
            </a:rPr>
            <a:t>Market Type</a:t>
          </a:r>
        </a:p>
      </dsp:txBody>
      <dsp:txXfrm>
        <a:off x="22389" y="157170"/>
        <a:ext cx="5386203" cy="413862"/>
      </dsp:txXfrm>
    </dsp:sp>
    <dsp:sp modelId="{6C9440C0-FAFF-4921-9E19-EBF7F857C95A}">
      <dsp:nvSpPr>
        <dsp:cNvPr id="0" name=""/>
        <dsp:cNvSpPr/>
      </dsp:nvSpPr>
      <dsp:spPr>
        <a:xfrm>
          <a:off x="0" y="639501"/>
          <a:ext cx="5430981" cy="458640"/>
        </a:xfrm>
        <a:prstGeom prst="roundRect">
          <a:avLst/>
        </a:prstGeom>
        <a:gradFill rotWithShape="0">
          <a:gsLst>
            <a:gs pos="0">
              <a:schemeClr val="accent1">
                <a:hueOff val="0"/>
                <a:satOff val="0"/>
                <a:lumOff val="0"/>
                <a:alphaOff val="0"/>
                <a:tint val="62000"/>
                <a:satMod val="180000"/>
              </a:schemeClr>
            </a:gs>
            <a:gs pos="65000">
              <a:schemeClr val="accent1">
                <a:hueOff val="0"/>
                <a:satOff val="0"/>
                <a:lumOff val="0"/>
                <a:alphaOff val="0"/>
                <a:tint val="32000"/>
                <a:satMod val="250000"/>
              </a:schemeClr>
            </a:gs>
            <a:gs pos="100000">
              <a:schemeClr val="accent1">
                <a:hueOff val="0"/>
                <a:satOff val="0"/>
                <a:lumOff val="0"/>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effectLst/>
            </a:rPr>
            <a:t>Business</a:t>
          </a:r>
          <a:endParaRPr lang="en-US" sz="1600" b="1" kern="1200" dirty="0">
            <a:solidFill>
              <a:schemeClr val="tx1"/>
            </a:solidFill>
            <a:effectLst/>
          </a:endParaRPr>
        </a:p>
      </dsp:txBody>
      <dsp:txXfrm>
        <a:off x="22389" y="661890"/>
        <a:ext cx="5386203" cy="413862"/>
      </dsp:txXfrm>
    </dsp:sp>
    <dsp:sp modelId="{10024856-6AA1-4A8E-96C6-B78FCF90ADB3}">
      <dsp:nvSpPr>
        <dsp:cNvPr id="0" name=""/>
        <dsp:cNvSpPr/>
      </dsp:nvSpPr>
      <dsp:spPr>
        <a:xfrm>
          <a:off x="0" y="1144221"/>
          <a:ext cx="5430981" cy="458640"/>
        </a:xfrm>
        <a:prstGeom prst="roundRect">
          <a:avLst/>
        </a:prstGeom>
        <a:gradFill rotWithShape="0">
          <a:gsLst>
            <a:gs pos="0">
              <a:schemeClr val="accent1">
                <a:hueOff val="0"/>
                <a:satOff val="0"/>
                <a:lumOff val="0"/>
                <a:alphaOff val="0"/>
                <a:tint val="62000"/>
                <a:satMod val="180000"/>
              </a:schemeClr>
            </a:gs>
            <a:gs pos="65000">
              <a:schemeClr val="accent1">
                <a:hueOff val="0"/>
                <a:satOff val="0"/>
                <a:lumOff val="0"/>
                <a:alphaOff val="0"/>
                <a:tint val="32000"/>
                <a:satMod val="250000"/>
              </a:schemeClr>
            </a:gs>
            <a:gs pos="100000">
              <a:schemeClr val="accent1">
                <a:hueOff val="0"/>
                <a:satOff val="0"/>
                <a:lumOff val="0"/>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effectLst/>
            </a:rPr>
            <a:t>Decreased Expenses</a:t>
          </a:r>
          <a:endParaRPr lang="en-US" sz="1600" b="1" kern="1200" dirty="0">
            <a:solidFill>
              <a:schemeClr val="tx1"/>
            </a:solidFill>
            <a:effectLst/>
          </a:endParaRPr>
        </a:p>
      </dsp:txBody>
      <dsp:txXfrm>
        <a:off x="22389" y="1166610"/>
        <a:ext cx="5386203" cy="413862"/>
      </dsp:txXfrm>
    </dsp:sp>
    <dsp:sp modelId="{ADFA2454-803F-45E3-850C-90B0F561042F}">
      <dsp:nvSpPr>
        <dsp:cNvPr id="0" name=""/>
        <dsp:cNvSpPr/>
      </dsp:nvSpPr>
      <dsp:spPr>
        <a:xfrm>
          <a:off x="0" y="1648941"/>
          <a:ext cx="5430981" cy="458640"/>
        </a:xfrm>
        <a:prstGeom prst="roundRect">
          <a:avLst/>
        </a:prstGeom>
        <a:gradFill rotWithShape="0">
          <a:gsLst>
            <a:gs pos="0">
              <a:schemeClr val="accent1">
                <a:hueOff val="0"/>
                <a:satOff val="0"/>
                <a:lumOff val="0"/>
                <a:alphaOff val="0"/>
                <a:tint val="62000"/>
                <a:satMod val="180000"/>
              </a:schemeClr>
            </a:gs>
            <a:gs pos="65000">
              <a:schemeClr val="accent1">
                <a:hueOff val="0"/>
                <a:satOff val="0"/>
                <a:lumOff val="0"/>
                <a:alphaOff val="0"/>
                <a:tint val="32000"/>
                <a:satMod val="250000"/>
              </a:schemeClr>
            </a:gs>
            <a:gs pos="100000">
              <a:schemeClr val="accent1">
                <a:hueOff val="0"/>
                <a:satOff val="0"/>
                <a:lumOff val="0"/>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effectLst/>
            </a:rPr>
            <a:t>Increased Revenue</a:t>
          </a:r>
          <a:endParaRPr lang="en-US" sz="1600" b="1" kern="1200" dirty="0">
            <a:solidFill>
              <a:schemeClr val="tx1"/>
            </a:solidFill>
            <a:effectLst/>
          </a:endParaRPr>
        </a:p>
      </dsp:txBody>
      <dsp:txXfrm>
        <a:off x="22389" y="1671330"/>
        <a:ext cx="5386203" cy="413862"/>
      </dsp:txXfrm>
    </dsp:sp>
    <dsp:sp modelId="{8E868510-5C6E-42A2-8578-954059499369}">
      <dsp:nvSpPr>
        <dsp:cNvPr id="0" name=""/>
        <dsp:cNvSpPr/>
      </dsp:nvSpPr>
      <dsp:spPr>
        <a:xfrm>
          <a:off x="0" y="2153661"/>
          <a:ext cx="5430981" cy="458640"/>
        </a:xfrm>
        <a:prstGeom prst="roundRect">
          <a:avLst/>
        </a:prstGeom>
        <a:gradFill rotWithShape="0">
          <a:gsLst>
            <a:gs pos="0">
              <a:schemeClr val="accent1">
                <a:hueOff val="0"/>
                <a:satOff val="0"/>
                <a:lumOff val="0"/>
                <a:alphaOff val="0"/>
                <a:tint val="62000"/>
                <a:satMod val="180000"/>
              </a:schemeClr>
            </a:gs>
            <a:gs pos="65000">
              <a:schemeClr val="accent1">
                <a:hueOff val="0"/>
                <a:satOff val="0"/>
                <a:lumOff val="0"/>
                <a:alphaOff val="0"/>
                <a:tint val="32000"/>
                <a:satMod val="250000"/>
              </a:schemeClr>
            </a:gs>
            <a:gs pos="100000">
              <a:schemeClr val="accent1">
                <a:hueOff val="0"/>
                <a:satOff val="0"/>
                <a:lumOff val="0"/>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effectLst/>
            </a:rPr>
            <a:t>Time Savings</a:t>
          </a:r>
          <a:endParaRPr lang="en-US" sz="1600" b="1" kern="1200" dirty="0">
            <a:solidFill>
              <a:schemeClr val="tx1"/>
            </a:solidFill>
            <a:effectLst/>
          </a:endParaRPr>
        </a:p>
      </dsp:txBody>
      <dsp:txXfrm>
        <a:off x="22389" y="2176050"/>
        <a:ext cx="5386203" cy="413862"/>
      </dsp:txXfrm>
    </dsp:sp>
    <dsp:sp modelId="{8B551AD2-4B29-4C22-9DF5-A48CBA4105F5}">
      <dsp:nvSpPr>
        <dsp:cNvPr id="0" name=""/>
        <dsp:cNvSpPr/>
      </dsp:nvSpPr>
      <dsp:spPr>
        <a:xfrm>
          <a:off x="0" y="2658381"/>
          <a:ext cx="5430981" cy="458640"/>
        </a:xfrm>
        <a:prstGeom prst="roundRect">
          <a:avLst/>
        </a:prstGeom>
        <a:gradFill rotWithShape="0">
          <a:gsLst>
            <a:gs pos="0">
              <a:schemeClr val="accent1">
                <a:hueOff val="0"/>
                <a:satOff val="0"/>
                <a:lumOff val="0"/>
                <a:alphaOff val="0"/>
                <a:tint val="62000"/>
                <a:satMod val="180000"/>
              </a:schemeClr>
            </a:gs>
            <a:gs pos="65000">
              <a:schemeClr val="accent1">
                <a:hueOff val="0"/>
                <a:satOff val="0"/>
                <a:lumOff val="0"/>
                <a:alphaOff val="0"/>
                <a:tint val="32000"/>
                <a:satMod val="250000"/>
              </a:schemeClr>
            </a:gs>
            <a:gs pos="100000">
              <a:schemeClr val="accent1">
                <a:hueOff val="0"/>
                <a:satOff val="0"/>
                <a:lumOff val="0"/>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effectLst/>
            </a:rPr>
            <a:t>Consumer</a:t>
          </a:r>
          <a:endParaRPr lang="en-US" sz="1600" b="1" kern="1200" dirty="0">
            <a:solidFill>
              <a:schemeClr val="tx1"/>
            </a:solidFill>
            <a:effectLst/>
          </a:endParaRPr>
        </a:p>
      </dsp:txBody>
      <dsp:txXfrm>
        <a:off x="22389" y="2680770"/>
        <a:ext cx="5386203" cy="413862"/>
      </dsp:txXfrm>
    </dsp:sp>
    <dsp:sp modelId="{D49C8AB5-941A-47C8-87AB-2C26E88A913E}">
      <dsp:nvSpPr>
        <dsp:cNvPr id="0" name=""/>
        <dsp:cNvSpPr/>
      </dsp:nvSpPr>
      <dsp:spPr>
        <a:xfrm>
          <a:off x="0" y="3163101"/>
          <a:ext cx="5430981" cy="458640"/>
        </a:xfrm>
        <a:prstGeom prst="roundRect">
          <a:avLst/>
        </a:prstGeom>
        <a:gradFill rotWithShape="0">
          <a:gsLst>
            <a:gs pos="0">
              <a:schemeClr val="accent1">
                <a:hueOff val="0"/>
                <a:satOff val="0"/>
                <a:lumOff val="0"/>
                <a:alphaOff val="0"/>
                <a:tint val="62000"/>
                <a:satMod val="180000"/>
              </a:schemeClr>
            </a:gs>
            <a:gs pos="65000">
              <a:schemeClr val="accent1">
                <a:hueOff val="0"/>
                <a:satOff val="0"/>
                <a:lumOff val="0"/>
                <a:alphaOff val="0"/>
                <a:tint val="32000"/>
                <a:satMod val="250000"/>
              </a:schemeClr>
            </a:gs>
            <a:gs pos="100000">
              <a:schemeClr val="accent1">
                <a:hueOff val="0"/>
                <a:satOff val="0"/>
                <a:lumOff val="0"/>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effectLst/>
            </a:rPr>
            <a:t>Convenience</a:t>
          </a:r>
          <a:endParaRPr lang="en-US" sz="1600" b="1" kern="1200" dirty="0">
            <a:solidFill>
              <a:schemeClr val="tx1"/>
            </a:solidFill>
            <a:effectLst/>
          </a:endParaRPr>
        </a:p>
      </dsp:txBody>
      <dsp:txXfrm>
        <a:off x="22389" y="3185490"/>
        <a:ext cx="5386203" cy="413862"/>
      </dsp:txXfrm>
    </dsp:sp>
    <dsp:sp modelId="{B232C463-2046-4E87-B4E9-BFF196924275}">
      <dsp:nvSpPr>
        <dsp:cNvPr id="0" name=""/>
        <dsp:cNvSpPr/>
      </dsp:nvSpPr>
      <dsp:spPr>
        <a:xfrm>
          <a:off x="0" y="3667821"/>
          <a:ext cx="5430981" cy="458640"/>
        </a:xfrm>
        <a:prstGeom prst="roundRect">
          <a:avLst/>
        </a:prstGeom>
        <a:gradFill rotWithShape="0">
          <a:gsLst>
            <a:gs pos="0">
              <a:schemeClr val="accent1">
                <a:hueOff val="0"/>
                <a:satOff val="0"/>
                <a:lumOff val="0"/>
                <a:alphaOff val="0"/>
                <a:tint val="62000"/>
                <a:satMod val="180000"/>
              </a:schemeClr>
            </a:gs>
            <a:gs pos="65000">
              <a:schemeClr val="accent1">
                <a:hueOff val="0"/>
                <a:satOff val="0"/>
                <a:lumOff val="0"/>
                <a:alphaOff val="0"/>
                <a:tint val="32000"/>
                <a:satMod val="250000"/>
              </a:schemeClr>
            </a:gs>
            <a:gs pos="100000">
              <a:schemeClr val="accent1">
                <a:hueOff val="0"/>
                <a:satOff val="0"/>
                <a:lumOff val="0"/>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effectLst/>
            </a:rPr>
            <a:t>Entertainment</a:t>
          </a:r>
          <a:endParaRPr lang="en-US" sz="1600" b="1" kern="1200" dirty="0">
            <a:solidFill>
              <a:schemeClr val="tx1"/>
            </a:solidFill>
            <a:effectLst/>
          </a:endParaRPr>
        </a:p>
      </dsp:txBody>
      <dsp:txXfrm>
        <a:off x="22389" y="3690210"/>
        <a:ext cx="5386203" cy="413862"/>
      </dsp:txXfrm>
    </dsp:sp>
    <dsp:sp modelId="{83A122CC-1CB6-41DA-99A8-FCBD3A4EDC09}">
      <dsp:nvSpPr>
        <dsp:cNvPr id="0" name=""/>
        <dsp:cNvSpPr/>
      </dsp:nvSpPr>
      <dsp:spPr>
        <a:xfrm>
          <a:off x="0" y="4172541"/>
          <a:ext cx="5430981" cy="458640"/>
        </a:xfrm>
        <a:prstGeom prst="roundRect">
          <a:avLst/>
        </a:prstGeom>
        <a:gradFill rotWithShape="0">
          <a:gsLst>
            <a:gs pos="0">
              <a:schemeClr val="accent1">
                <a:hueOff val="0"/>
                <a:satOff val="0"/>
                <a:lumOff val="0"/>
                <a:alphaOff val="0"/>
                <a:tint val="62000"/>
                <a:satMod val="180000"/>
              </a:schemeClr>
            </a:gs>
            <a:gs pos="65000">
              <a:schemeClr val="accent1">
                <a:hueOff val="0"/>
                <a:satOff val="0"/>
                <a:lumOff val="0"/>
                <a:alphaOff val="0"/>
                <a:tint val="32000"/>
                <a:satMod val="250000"/>
              </a:schemeClr>
            </a:gs>
            <a:gs pos="100000">
              <a:schemeClr val="accent1">
                <a:hueOff val="0"/>
                <a:satOff val="0"/>
                <a:lumOff val="0"/>
                <a:alphaOff val="0"/>
                <a:tint val="23000"/>
                <a:satMod val="300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tx1"/>
              </a:solidFill>
              <a:effectLst/>
            </a:rPr>
            <a:t>Time or Dollar Savings</a:t>
          </a:r>
          <a:endParaRPr lang="en-US" sz="1600" b="1" kern="1200" dirty="0">
            <a:solidFill>
              <a:schemeClr val="tx1"/>
            </a:solidFill>
            <a:effectLst/>
          </a:endParaRPr>
        </a:p>
      </dsp:txBody>
      <dsp:txXfrm>
        <a:off x="22389" y="4194930"/>
        <a:ext cx="5386203" cy="41386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CC4C78-015A-465F-A9D2-8C1D5C0CDED2}" type="datetimeFigureOut">
              <a:rPr lang="en-US" smtClean="0"/>
              <a:t>10/31/2022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0494ED-F347-42BF-B2A7-14978A3415D6}" type="slidenum">
              <a:rPr lang="en-US" smtClean="0"/>
              <a:t>‹#›</a:t>
            </a:fld>
            <a:endParaRPr lang="en-US"/>
          </a:p>
        </p:txBody>
      </p:sp>
    </p:spTree>
    <p:extLst>
      <p:ext uri="{BB962C8B-B14F-4D97-AF65-F5344CB8AC3E}">
        <p14:creationId xmlns:p14="http://schemas.microsoft.com/office/powerpoint/2010/main" val="2511130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39C78404-8E0A-4190-95C2-B6B56921E878}" type="slidenum">
              <a:rPr lang="en-US" smtClean="0"/>
              <a:pPr/>
              <a:t>1</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05212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79768" y="4715153"/>
            <a:ext cx="5438139" cy="4466987"/>
          </a:xfrm>
          <a:prstGeom prst="rect">
            <a:avLst/>
          </a:prstGeom>
        </p:spPr>
        <p:txBody>
          <a:bodyPr lIns="91425" tIns="91425" rIns="91425" bIns="91425" anchor="t" anchorCtr="0">
            <a:noAutofit/>
          </a:bodyPr>
          <a:lstStyle/>
          <a:p>
            <a:pPr>
              <a:spcBef>
                <a:spcPts val="0"/>
              </a:spcBef>
              <a:buNone/>
            </a:pPr>
            <a:endParaRPr/>
          </a:p>
        </p:txBody>
      </p:sp>
      <p:sp>
        <p:nvSpPr>
          <p:cNvPr id="385" name="Shape 385"/>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12574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txBox="1">
            <a:spLocks noGrp="1"/>
          </p:cNvSpPr>
          <p:nvPr>
            <p:ph type="body" idx="1"/>
          </p:nvPr>
        </p:nvSpPr>
        <p:spPr>
          <a:xfrm>
            <a:off x="679768" y="4715153"/>
            <a:ext cx="5438139" cy="4466987"/>
          </a:xfrm>
          <a:prstGeom prst="rect">
            <a:avLst/>
          </a:prstGeom>
        </p:spPr>
        <p:txBody>
          <a:bodyPr lIns="91425" tIns="91425" rIns="91425" bIns="91425" anchor="t" anchorCtr="0">
            <a:noAutofit/>
          </a:bodyPr>
          <a:lstStyle/>
          <a:p>
            <a:pPr>
              <a:spcBef>
                <a:spcPts val="0"/>
              </a:spcBef>
              <a:buNone/>
            </a:pPr>
            <a:endParaRPr/>
          </a:p>
        </p:txBody>
      </p:sp>
      <p:sp>
        <p:nvSpPr>
          <p:cNvPr id="401" name="Shape 401"/>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4223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txBox="1">
            <a:spLocks noGrp="1"/>
          </p:cNvSpPr>
          <p:nvPr>
            <p:ph type="body" idx="1"/>
          </p:nvPr>
        </p:nvSpPr>
        <p:spPr>
          <a:xfrm>
            <a:off x="679768" y="4715153"/>
            <a:ext cx="5438139" cy="4466987"/>
          </a:xfrm>
          <a:prstGeom prst="rect">
            <a:avLst/>
          </a:prstGeom>
        </p:spPr>
        <p:txBody>
          <a:bodyPr lIns="91425" tIns="91425" rIns="91425" bIns="91425" anchor="t" anchorCtr="0">
            <a:noAutofit/>
          </a:bodyPr>
          <a:lstStyle/>
          <a:p>
            <a:pPr>
              <a:spcBef>
                <a:spcPts val="0"/>
              </a:spcBef>
              <a:buNone/>
            </a:pPr>
            <a:endParaRPr/>
          </a:p>
        </p:txBody>
      </p:sp>
      <p:sp>
        <p:nvSpPr>
          <p:cNvPr id="168" name="Shape 168"/>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03204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679768" y="4715153"/>
            <a:ext cx="5438139" cy="4466987"/>
          </a:xfrm>
          <a:prstGeom prst="rect">
            <a:avLst/>
          </a:prstGeom>
        </p:spPr>
        <p:txBody>
          <a:bodyPr lIns="91425" tIns="91425" rIns="91425" bIns="91425" anchor="t" anchorCtr="0">
            <a:noAutofit/>
          </a:bodyPr>
          <a:lstStyle/>
          <a:p>
            <a:pPr>
              <a:spcBef>
                <a:spcPts val="0"/>
              </a:spcBef>
              <a:buNone/>
            </a:pPr>
            <a:endParaRPr/>
          </a:p>
        </p:txBody>
      </p:sp>
      <p:sp>
        <p:nvSpPr>
          <p:cNvPr id="178" name="Shape 178"/>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98971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7" name="Shape 187"/>
          <p:cNvSpPr txBox="1">
            <a:spLocks noGrp="1"/>
          </p:cNvSpPr>
          <p:nvPr>
            <p:ph type="body" idx="1"/>
          </p:nvPr>
        </p:nvSpPr>
        <p:spPr>
          <a:xfrm>
            <a:off x="679768" y="4715153"/>
            <a:ext cx="5438139" cy="446698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200" b="0" i="0" u="none" strike="noStrike" cap="none" baseline="0">
                <a:solidFill>
                  <a:schemeClr val="dk1"/>
                </a:solidFill>
                <a:latin typeface="Calibri"/>
                <a:ea typeface="Calibri"/>
                <a:cs typeface="Calibri"/>
                <a:sym typeface="Calibri"/>
              </a:rPr>
              <a:t>Solve a problem - </a:t>
            </a:r>
          </a:p>
        </p:txBody>
      </p:sp>
      <p:sp>
        <p:nvSpPr>
          <p:cNvPr id="188" name="Shape 188"/>
          <p:cNvSpPr txBox="1">
            <a:spLocks noGrp="1"/>
          </p:cNvSpPr>
          <p:nvPr>
            <p:ph type="sldNum" idx="12"/>
          </p:nvPr>
        </p:nvSpPr>
        <p:spPr>
          <a:xfrm>
            <a:off x="3850442" y="9428583"/>
            <a:ext cx="2945658" cy="496332"/>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GB" sz="1200" b="0" i="0" u="none" strike="noStrike" cap="none" baseline="0">
                <a:solidFill>
                  <a:schemeClr val="dk1"/>
                </a:solidFill>
                <a:latin typeface="Calibri"/>
                <a:ea typeface="Calibri"/>
                <a:cs typeface="Calibri"/>
                <a:sym typeface="Calibri"/>
              </a:rPr>
              <a:t>18</a:t>
            </a:fld>
            <a:endParaRPr lang="en-GB"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3916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077913" y="919163"/>
            <a:ext cx="4945062" cy="3709987"/>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2" name="Shape 122"/>
          <p:cNvSpPr txBox="1">
            <a:spLocks noGrp="1"/>
          </p:cNvSpPr>
          <p:nvPr>
            <p:ph type="body" idx="1"/>
          </p:nvPr>
        </p:nvSpPr>
        <p:spPr>
          <a:xfrm>
            <a:off x="151059" y="4718739"/>
            <a:ext cx="6571086" cy="4462924"/>
          </a:xfrm>
          <a:prstGeom prst="rect">
            <a:avLst/>
          </a:prstGeom>
          <a:solidFill>
            <a:srgbClr val="FFFFFF"/>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2042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txBox="1">
            <a:spLocks noGrp="1"/>
          </p:cNvSpPr>
          <p:nvPr>
            <p:ph type="sldNum" idx="12"/>
          </p:nvPr>
        </p:nvSpPr>
        <p:spPr>
          <a:xfrm>
            <a:off x="5211551" y="9428583"/>
            <a:ext cx="1584551" cy="496332"/>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baseline="0">
                <a:solidFill>
                  <a:schemeClr val="dk1"/>
                </a:solidFill>
                <a:latin typeface="Arial"/>
                <a:ea typeface="Arial"/>
                <a:cs typeface="Arial"/>
                <a:sym typeface="Arial"/>
              </a:rPr>
              <a:t>20</a:t>
            </a:fld>
            <a:endParaRPr lang="en-US" sz="1200" b="0" i="0" u="none" strike="noStrike" cap="none" baseline="0">
              <a:solidFill>
                <a:schemeClr val="dk1"/>
              </a:solidFill>
              <a:latin typeface="Arial"/>
              <a:ea typeface="Arial"/>
              <a:cs typeface="Arial"/>
              <a:sym typeface="Arial"/>
            </a:endParaRPr>
          </a:p>
        </p:txBody>
      </p:sp>
      <p:sp>
        <p:nvSpPr>
          <p:cNvPr id="195" name="Shape 195"/>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6" name="Shape 196"/>
          <p:cNvSpPr txBox="1">
            <a:spLocks noGrp="1"/>
          </p:cNvSpPr>
          <p:nvPr>
            <p:ph type="body" idx="1"/>
          </p:nvPr>
        </p:nvSpPr>
        <p:spPr>
          <a:xfrm>
            <a:off x="906357" y="4713553"/>
            <a:ext cx="4984961" cy="4466381"/>
          </a:xfrm>
          <a:prstGeom prst="rect">
            <a:avLst/>
          </a:prstGeom>
          <a:noFill/>
          <a:ln>
            <a:noFill/>
          </a:ln>
        </p:spPr>
        <p:txBody>
          <a:bodyPr lIns="92375" tIns="46175" rIns="92375" bIns="46175" anchor="t"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8574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077913" y="919163"/>
            <a:ext cx="4945062" cy="3709987"/>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2" name="Shape 212"/>
          <p:cNvSpPr txBox="1">
            <a:spLocks noGrp="1"/>
          </p:cNvSpPr>
          <p:nvPr>
            <p:ph type="body" idx="1"/>
          </p:nvPr>
        </p:nvSpPr>
        <p:spPr>
          <a:xfrm>
            <a:off x="151059" y="4718739"/>
            <a:ext cx="6571086" cy="4462924"/>
          </a:xfrm>
          <a:prstGeom prst="rect">
            <a:avLst/>
          </a:prstGeom>
          <a:solidFill>
            <a:srgbClr val="FFFFFF"/>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22005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077913" y="919163"/>
            <a:ext cx="4945062" cy="3709987"/>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28" name="Shape 228"/>
          <p:cNvSpPr txBox="1">
            <a:spLocks noGrp="1"/>
          </p:cNvSpPr>
          <p:nvPr>
            <p:ph type="body" idx="1"/>
          </p:nvPr>
        </p:nvSpPr>
        <p:spPr>
          <a:xfrm>
            <a:off x="151059" y="4718739"/>
            <a:ext cx="6571086" cy="4462924"/>
          </a:xfrm>
          <a:prstGeom prst="rect">
            <a:avLst/>
          </a:prstGeom>
          <a:solidFill>
            <a:srgbClr val="FFFFFF"/>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4065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077913" y="919163"/>
            <a:ext cx="4945062" cy="3709987"/>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6" name="Shape 236"/>
          <p:cNvSpPr txBox="1">
            <a:spLocks noGrp="1"/>
          </p:cNvSpPr>
          <p:nvPr>
            <p:ph type="body" idx="1"/>
          </p:nvPr>
        </p:nvSpPr>
        <p:spPr>
          <a:xfrm>
            <a:off x="151059" y="4718739"/>
            <a:ext cx="6571086" cy="4462924"/>
          </a:xfrm>
          <a:prstGeom prst="rect">
            <a:avLst/>
          </a:prstGeom>
          <a:solidFill>
            <a:srgbClr val="FFFFFF"/>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26988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59EF576F-9257-454A-97AA-06E3B1B724DB}" type="datetimeFigureOut">
              <a:rPr lang="en-US" smtClean="0"/>
              <a:pPr/>
              <a:t>10/31/2022</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D1EFE0E-7F7E-49E7-92AA-D1A7662AA72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9EF576F-9257-454A-97AA-06E3B1B724DB}"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1EFE0E-7F7E-49E7-92AA-D1A7662AA7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9EF576F-9257-454A-97AA-06E3B1B724DB}"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1EFE0E-7F7E-49E7-92AA-D1A7662AA72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9EF576F-9257-454A-97AA-06E3B1B724DB}"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1EFE0E-7F7E-49E7-92AA-D1A7662AA723}"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59EF576F-9257-454A-97AA-06E3B1B724DB}"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1EFE0E-7F7E-49E7-92AA-D1A7662AA723}"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9EF576F-9257-454A-97AA-06E3B1B724DB}" type="datetimeFigureOut">
              <a:rPr lang="en-US" smtClean="0"/>
              <a:pPr/>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1EFE0E-7F7E-49E7-92AA-D1A7662AA723}" type="slidenum">
              <a:rPr lang="en-US" smtClean="0"/>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59EF576F-9257-454A-97AA-06E3B1B724DB}" type="datetimeFigureOut">
              <a:rPr lang="en-US" smtClean="0"/>
              <a:pPr/>
              <a:t>10/31/2022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1EFE0E-7F7E-49E7-92AA-D1A7662AA723}"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9EF576F-9257-454A-97AA-06E3B1B724DB}" type="datetimeFigureOut">
              <a:rPr lang="en-US" smtClean="0"/>
              <a:pPr/>
              <a:t>10/31/2022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1EFE0E-7F7E-49E7-92AA-D1A7662AA723}" type="slidenum">
              <a:rPr lang="en-US" smtClean="0"/>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EF576F-9257-454A-97AA-06E3B1B724DB}" type="datetimeFigureOut">
              <a:rPr lang="en-US" smtClean="0"/>
              <a:pPr/>
              <a:t>10/31/2022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1EFE0E-7F7E-49E7-92AA-D1A7662AA7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59EF576F-9257-454A-97AA-06E3B1B724DB}" type="datetimeFigureOut">
              <a:rPr lang="en-US" smtClean="0"/>
              <a:pPr/>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1EFE0E-7F7E-49E7-92AA-D1A7662AA723}"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59EF576F-9257-454A-97AA-06E3B1B724DB}" type="datetimeFigureOut">
              <a:rPr lang="en-US" smtClean="0"/>
              <a:pPr/>
              <a:t>10/31/2022</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D1EFE0E-7F7E-49E7-92AA-D1A7662AA723}"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59EF576F-9257-454A-97AA-06E3B1B724DB}" type="datetimeFigureOut">
              <a:rPr lang="en-US" smtClean="0"/>
              <a:pPr/>
              <a:t>10/31/2022</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D1EFE0E-7F7E-49E7-92AA-D1A7662AA72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jpg"/><Relationship Id="rId4" Type="http://schemas.openxmlformats.org/officeDocument/2006/relationships/image" Target="../media/image6.jpg"/></Relationships>
</file>

<file path=ppt/slides/_rels/slide1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jp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36.jp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jpg"/><Relationship Id="rId5" Type="http://schemas.openxmlformats.org/officeDocument/2006/relationships/image" Target="../media/image47.png"/><Relationship Id="rId10" Type="http://schemas.openxmlformats.org/officeDocument/2006/relationships/image" Target="../media/image52.jpg"/><Relationship Id="rId4" Type="http://schemas.openxmlformats.org/officeDocument/2006/relationships/image" Target="../media/image46.png"/><Relationship Id="rId9" Type="http://schemas.openxmlformats.org/officeDocument/2006/relationships/image" Target="../media/image51.png"/></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jpg"/><Relationship Id="rId10" Type="http://schemas.openxmlformats.org/officeDocument/2006/relationships/image" Target="../media/image62.jpg"/><Relationship Id="rId4" Type="http://schemas.openxmlformats.org/officeDocument/2006/relationships/image" Target="../media/image56.jpg"/><Relationship Id="rId9" Type="http://schemas.openxmlformats.org/officeDocument/2006/relationships/image" Target="../media/image61.jpg"/></Relationships>
</file>

<file path=ppt/slides/_rels/slide35.xml.rels><?xml version="1.0" encoding="UTF-8" standalone="yes"?>
<Relationships xmlns="http://schemas.openxmlformats.org/package/2006/relationships"><Relationship Id="rId8" Type="http://schemas.openxmlformats.org/officeDocument/2006/relationships/image" Target="../media/image69.jpg"/><Relationship Id="rId3" Type="http://schemas.openxmlformats.org/officeDocument/2006/relationships/image" Target="../media/image64.png"/><Relationship Id="rId7" Type="http://schemas.openxmlformats.org/officeDocument/2006/relationships/image" Target="../media/image68.jp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jpg"/><Relationship Id="rId5" Type="http://schemas.openxmlformats.org/officeDocument/2006/relationships/image" Target="../media/image66.png"/><Relationship Id="rId10" Type="http://schemas.openxmlformats.org/officeDocument/2006/relationships/image" Target="../media/image71.jpg"/><Relationship Id="rId4" Type="http://schemas.openxmlformats.org/officeDocument/2006/relationships/image" Target="../media/image65.png"/><Relationship Id="rId9" Type="http://schemas.openxmlformats.org/officeDocument/2006/relationships/image" Target="../media/image70.jp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g"/><Relationship Id="rId7" Type="http://schemas.openxmlformats.org/officeDocument/2006/relationships/image" Target="../media/image78.png"/><Relationship Id="rId2" Type="http://schemas.openxmlformats.org/officeDocument/2006/relationships/image" Target="../media/image73.jp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jpg"/><Relationship Id="rId10" Type="http://schemas.openxmlformats.org/officeDocument/2006/relationships/image" Target="../media/image76.png"/><Relationship Id="rId4" Type="http://schemas.openxmlformats.org/officeDocument/2006/relationships/image" Target="../media/image82.jpg"/><Relationship Id="rId9" Type="http://schemas.openxmlformats.org/officeDocument/2006/relationships/image" Target="../media/image87.png"/></Relationships>
</file>

<file path=ppt/slides/_rels/slide38.xml.rels><?xml version="1.0" encoding="UTF-8" standalone="yes"?>
<Relationships xmlns="http://schemas.openxmlformats.org/package/2006/relationships"><Relationship Id="rId8" Type="http://schemas.openxmlformats.org/officeDocument/2006/relationships/image" Target="../media/image94.jp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76.png"/><Relationship Id="rId2" Type="http://schemas.openxmlformats.org/officeDocument/2006/relationships/image" Target="../media/image88.jpg"/><Relationship Id="rId16"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s>
</file>

<file path=ppt/slides/_rels/slide39.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 Type="http://schemas.openxmlformats.org/officeDocument/2006/relationships/image" Target="../media/image104.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2" Type="http://schemas.openxmlformats.org/officeDocument/2006/relationships/image" Target="../media/image103.png"/><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10" Type="http://schemas.openxmlformats.org/officeDocument/2006/relationships/image" Target="../media/image111.png"/><Relationship Id="rId19" Type="http://schemas.openxmlformats.org/officeDocument/2006/relationships/image" Target="../media/image120.png"/><Relationship Id="rId4" Type="http://schemas.openxmlformats.org/officeDocument/2006/relationships/image" Target="../media/image105.jp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392113" y="664030"/>
            <a:ext cx="8328025" cy="4354284"/>
          </a:xfrm>
        </p:spPr>
        <p:txBody>
          <a:bodyPr>
            <a:normAutofit/>
          </a:bodyPr>
          <a:lstStyle/>
          <a:p>
            <a:pPr algn="ctr">
              <a:defRPr/>
            </a:pPr>
            <a:r>
              <a:rPr lang="en-US" sz="3600" b="1" dirty="0"/>
              <a:t>BTMW 4012</a:t>
            </a:r>
            <a:br>
              <a:rPr lang="en-US" sz="3600" b="1" dirty="0"/>
            </a:br>
            <a:r>
              <a:rPr lang="en-US" sz="3600" b="1" i="1" dirty="0"/>
              <a:t>TECHNOLOGY ENTREPRENEURSHIP</a:t>
            </a:r>
            <a:br>
              <a:rPr lang="en-US" sz="3600" b="1" dirty="0"/>
            </a:br>
            <a:br>
              <a:rPr lang="en-US" sz="3600" b="1" dirty="0"/>
            </a:br>
            <a:r>
              <a:rPr lang="en-US" sz="3600" b="1" dirty="0">
                <a:solidFill>
                  <a:schemeClr val="accent4">
                    <a:lumMod val="75000"/>
                  </a:schemeClr>
                </a:solidFill>
              </a:rPr>
              <a:t>Lecture 2:</a:t>
            </a:r>
            <a:br>
              <a:rPr lang="en-US" sz="3600" b="1" dirty="0">
                <a:solidFill>
                  <a:schemeClr val="accent4">
                    <a:lumMod val="75000"/>
                  </a:schemeClr>
                </a:solidFill>
              </a:rPr>
            </a:br>
            <a:r>
              <a:rPr lang="en-MY" sz="3600" dirty="0"/>
              <a:t>Business Opportunities: </a:t>
            </a:r>
            <a:r>
              <a:rPr lang="en-US" altLang="en-US" sz="3600" dirty="0">
                <a:solidFill>
                  <a:srgbClr val="000000"/>
                </a:solidFill>
              </a:rPr>
              <a:t>Ideation </a:t>
            </a:r>
            <a:br>
              <a:rPr lang="en-US" sz="3600" dirty="0"/>
            </a:br>
            <a:r>
              <a:rPr lang="en-US" sz="3600" dirty="0"/>
              <a:t>&amp; SEO</a:t>
            </a:r>
            <a:endParaRPr lang="en-US" sz="3600" b="1" dirty="0">
              <a:solidFill>
                <a:schemeClr val="accent4">
                  <a:lumMod val="75000"/>
                </a:schemeClr>
              </a:solidFill>
            </a:endParaRPr>
          </a:p>
        </p:txBody>
      </p:sp>
      <p:sp>
        <p:nvSpPr>
          <p:cNvPr id="3074" name="Rectangle 6"/>
          <p:cNvSpPr>
            <a:spLocks noGrp="1" noChangeArrowheads="1"/>
          </p:cNvSpPr>
          <p:nvPr>
            <p:ph type="sldNum" sz="quarter" idx="12"/>
          </p:nvPr>
        </p:nvSpPr>
        <p:spPr>
          <a:noFill/>
        </p:spPr>
        <p:txBody>
          <a:bodyPr/>
          <a:lstStyle/>
          <a:p>
            <a:fld id="{9B2E1393-3FAD-4D10-904F-E36A26F84F3A}" type="slidenum">
              <a:rPr lang="en-US" smtClean="0">
                <a:latin typeface="Times New Roman" charset="0"/>
              </a:rPr>
              <a:pPr/>
              <a:t>1</a:t>
            </a:fld>
            <a:endParaRPr lang="en-US" dirty="0">
              <a:latin typeface="Times New Roman" charset="0"/>
            </a:endParaRPr>
          </a:p>
        </p:txBody>
      </p:sp>
      <p:sp>
        <p:nvSpPr>
          <p:cNvPr id="5" name="TextBox 4"/>
          <p:cNvSpPr txBox="1"/>
          <p:nvPr/>
        </p:nvSpPr>
        <p:spPr>
          <a:xfrm>
            <a:off x="0" y="6521450"/>
            <a:ext cx="1430584" cy="338554"/>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FPTT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04800" y="106362"/>
            <a:ext cx="8839200" cy="1417638"/>
          </a:xfrm>
        </p:spPr>
        <p:txBody>
          <a:bodyPr/>
          <a:lstStyle/>
          <a:p>
            <a:r>
              <a:rPr lang="en-MY" altLang="en-US" dirty="0">
                <a:ea typeface="ＭＳ Ｐゴシック" panose="020B0600070205080204" pitchFamily="34" charset="-128"/>
              </a:rPr>
              <a:t>Techniques for Generating new  Business Ideas</a:t>
            </a:r>
          </a:p>
        </p:txBody>
      </p:sp>
      <p:pic>
        <p:nvPicPr>
          <p:cNvPr id="163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636296"/>
            <a:ext cx="4737100" cy="43215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388" name="TextBox 3"/>
          <p:cNvSpPr txBox="1">
            <a:spLocks noChangeArrowheads="1"/>
          </p:cNvSpPr>
          <p:nvPr/>
        </p:nvSpPr>
        <p:spPr bwMode="auto">
          <a:xfrm>
            <a:off x="298450" y="1600200"/>
            <a:ext cx="4343400" cy="2524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lr>
                <a:srgbClr val="0000FF"/>
              </a:buClr>
              <a:buSzPct val="80000"/>
              <a:buFont typeface="Wingdings" panose="05000000000000000000" pitchFamily="2" charset="2"/>
              <a:buChar char="q"/>
              <a:defRPr sz="2800">
                <a:solidFill>
                  <a:srgbClr val="000000"/>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rgbClr val="0000FF"/>
              </a:buClr>
              <a:buChar char="–"/>
              <a:defRPr sz="2600">
                <a:solidFill>
                  <a:srgbClr val="000000"/>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rgbClr val="0000FF"/>
              </a:buClr>
              <a:buChar char="•"/>
              <a:defRPr sz="2400">
                <a:solidFill>
                  <a:srgbClr val="000000"/>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rgbClr val="0000FF"/>
              </a:buClr>
              <a:buChar char="–"/>
              <a:defRPr sz="2000">
                <a:solidFill>
                  <a:srgbClr val="000000"/>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rgbClr val="0000FF"/>
              </a:buClr>
              <a:buChar char="»"/>
              <a:defRPr sz="20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0000FF"/>
              </a:buClr>
              <a:buChar char="»"/>
              <a:defRPr sz="20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0000FF"/>
              </a:buClr>
              <a:buChar char="»"/>
              <a:defRPr sz="20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0000FF"/>
              </a:buClr>
              <a:buChar char="»"/>
              <a:defRPr sz="20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0000FF"/>
              </a:buClr>
              <a:buChar char="»"/>
              <a:defRPr sz="20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2600">
                <a:solidFill>
                  <a:schemeClr val="tx1"/>
                </a:solidFill>
              </a:rPr>
              <a:t>There are many ways </a:t>
            </a:r>
          </a:p>
          <a:p>
            <a:pPr eaLnBrk="1" hangingPunct="1">
              <a:spcBef>
                <a:spcPct val="0"/>
              </a:spcBef>
              <a:buClrTx/>
              <a:buSzTx/>
              <a:buFontTx/>
              <a:buNone/>
            </a:pPr>
            <a:r>
              <a:rPr lang="en-US" altLang="en-US" sz="2600">
                <a:solidFill>
                  <a:schemeClr val="tx1"/>
                </a:solidFill>
              </a:rPr>
              <a:t>to help entrepreneurs generate a new </a:t>
            </a:r>
          </a:p>
          <a:p>
            <a:pPr eaLnBrk="1" hangingPunct="1">
              <a:spcBef>
                <a:spcPct val="0"/>
              </a:spcBef>
              <a:buClrTx/>
              <a:buSzTx/>
              <a:buFontTx/>
              <a:buNone/>
            </a:pPr>
            <a:r>
              <a:rPr lang="en-US" altLang="en-US" sz="2600">
                <a:solidFill>
                  <a:schemeClr val="tx1"/>
                </a:solidFill>
              </a:rPr>
              <a:t>business idea.</a:t>
            </a:r>
          </a:p>
          <a:p>
            <a:pPr eaLnBrk="1" hangingPunct="1">
              <a:spcBef>
                <a:spcPct val="0"/>
              </a:spcBef>
              <a:buClrTx/>
              <a:buSzTx/>
              <a:buFontTx/>
              <a:buAutoNum type="arabicPeriod"/>
            </a:pPr>
            <a:endParaRPr lang="en-US" altLang="en-US" sz="1800">
              <a:solidFill>
                <a:schemeClr val="tx1"/>
              </a:solidFill>
            </a:endParaRPr>
          </a:p>
          <a:p>
            <a:pPr eaLnBrk="1" hangingPunct="1">
              <a:spcBef>
                <a:spcPct val="0"/>
              </a:spcBef>
              <a:buClrTx/>
              <a:buSzTx/>
              <a:buFontTx/>
              <a:buAutoNum type="arabicPeriod"/>
            </a:pPr>
            <a:endParaRPr lang="en-US" altLang="en-US" sz="1800">
              <a:solidFill>
                <a:schemeClr val="tx1"/>
              </a:solidFill>
            </a:endParaRPr>
          </a:p>
          <a:p>
            <a:pPr eaLnBrk="1" hangingPunct="1">
              <a:spcBef>
                <a:spcPct val="0"/>
              </a:spcBef>
              <a:buClrTx/>
              <a:buSzTx/>
              <a:buFontTx/>
              <a:buNone/>
            </a:pPr>
            <a:endParaRPr lang="en-MY" altLang="en-US" sz="1800">
              <a:solidFill>
                <a:schemeClr val="tx1"/>
              </a:solidFill>
            </a:endParaRPr>
          </a:p>
        </p:txBody>
      </p:sp>
    </p:spTree>
    <p:extLst>
      <p:ext uri="{BB962C8B-B14F-4D97-AF65-F5344CB8AC3E}">
        <p14:creationId xmlns:p14="http://schemas.microsoft.com/office/powerpoint/2010/main" val="3025456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2286000" y="-152400"/>
            <a:ext cx="6858000" cy="1417638"/>
          </a:xfrm>
        </p:spPr>
        <p:txBody>
          <a:bodyPr/>
          <a:lstStyle/>
          <a:p>
            <a:r>
              <a:rPr lang="en-MY" altLang="en-US">
                <a:ea typeface="ＭＳ Ｐゴシック" panose="020B0600070205080204" pitchFamily="34" charset="-128"/>
              </a:rPr>
              <a:t>Brainstorming</a:t>
            </a:r>
          </a:p>
        </p:txBody>
      </p:sp>
      <p:sp>
        <p:nvSpPr>
          <p:cNvPr id="17411" name="Content Placeholder 2"/>
          <p:cNvSpPr>
            <a:spLocks noGrp="1"/>
          </p:cNvSpPr>
          <p:nvPr>
            <p:ph idx="1"/>
          </p:nvPr>
        </p:nvSpPr>
        <p:spPr>
          <a:xfrm>
            <a:off x="0" y="1447800"/>
            <a:ext cx="9144000" cy="4800600"/>
          </a:xfrm>
        </p:spPr>
        <p:txBody>
          <a:bodyPr>
            <a:normAutofit lnSpcReduction="10000"/>
          </a:bodyPr>
          <a:lstStyle/>
          <a:p>
            <a:pPr>
              <a:spcBef>
                <a:spcPct val="0"/>
              </a:spcBef>
            </a:pPr>
            <a:r>
              <a:rPr lang="en-MY" altLang="en-US" sz="2600" dirty="0">
                <a:ea typeface="ＭＳ Ｐゴシック" panose="020B0600070205080204" pitchFamily="34" charset="-128"/>
              </a:rPr>
              <a:t>Brainstorming is one of the most commonly used techniques in generating a new business idea. The aim is to </a:t>
            </a:r>
            <a:r>
              <a:rPr lang="en-MY" altLang="en-US" sz="2600" dirty="0">
                <a:solidFill>
                  <a:srgbClr val="FF00FF"/>
                </a:solidFill>
                <a:ea typeface="ＭＳ Ｐゴシック" panose="020B0600070205080204" pitchFamily="34" charset="-128"/>
              </a:rPr>
              <a:t>come up with as many ideas as possible </a:t>
            </a:r>
            <a:r>
              <a:rPr lang="en-MY" altLang="en-US" sz="2600" dirty="0">
                <a:ea typeface="ＭＳ Ｐゴシック" panose="020B0600070205080204" pitchFamily="34" charset="-128"/>
              </a:rPr>
              <a:t>in a short period of time. Usually questioning or </a:t>
            </a:r>
            <a:r>
              <a:rPr lang="en-MY" altLang="en-US" sz="2600" dirty="0">
                <a:solidFill>
                  <a:srgbClr val="FF0000"/>
                </a:solidFill>
                <a:ea typeface="ＭＳ Ｐゴシック" panose="020B0600070205080204" pitchFamily="34" charset="-128"/>
              </a:rPr>
              <a:t>criticism is not allowed</a:t>
            </a:r>
            <a:r>
              <a:rPr lang="en-MY" altLang="en-US" sz="2600" dirty="0">
                <a:ea typeface="ＭＳ Ｐゴシック" panose="020B0600070205080204" pitchFamily="34" charset="-128"/>
              </a:rPr>
              <a:t>. </a:t>
            </a:r>
          </a:p>
          <a:p>
            <a:pPr>
              <a:spcBef>
                <a:spcPct val="0"/>
              </a:spcBef>
            </a:pPr>
            <a:r>
              <a:rPr lang="en-MY" altLang="en-US" sz="2600" dirty="0">
                <a:ea typeface="ＭＳ Ｐゴシック" panose="020B0600070205080204" pitchFamily="34" charset="-128"/>
              </a:rPr>
              <a:t>People do not need to fear making mistakes or looking foolish in front of other team members. In fact, it is highly encouraged to put forward ideas which might not seem to work. There are no “bad” ideas, as all ideas could be the start for another idea. It is also good to have a </a:t>
            </a:r>
            <a:r>
              <a:rPr lang="en-MY" altLang="en-US" sz="2600" dirty="0">
                <a:solidFill>
                  <a:srgbClr val="00B050"/>
                </a:solidFill>
                <a:ea typeface="ＭＳ Ｐゴシック" panose="020B0600070205080204" pitchFamily="34" charset="-128"/>
              </a:rPr>
              <a:t>multidisciplinary team </a:t>
            </a:r>
            <a:r>
              <a:rPr lang="en-MY" altLang="en-US" sz="2600" dirty="0">
                <a:ea typeface="ＭＳ Ｐゴシック" panose="020B0600070205080204" pitchFamily="34" charset="-128"/>
              </a:rPr>
              <a:t>so that a problem can be approached from </a:t>
            </a:r>
            <a:r>
              <a:rPr lang="en-MY" altLang="en-US" sz="2600" dirty="0">
                <a:solidFill>
                  <a:srgbClr val="00B050"/>
                </a:solidFill>
                <a:ea typeface="ＭＳ Ｐゴシック" panose="020B0600070205080204" pitchFamily="34" charset="-128"/>
              </a:rPr>
              <a:t>different perspectives</a:t>
            </a:r>
            <a:r>
              <a:rPr lang="en-MY" altLang="en-US" sz="2600" dirty="0">
                <a:ea typeface="ＭＳ Ｐゴシック" panose="020B0600070205080204" pitchFamily="34" charset="-128"/>
              </a:rPr>
              <a:t>.</a:t>
            </a:r>
          </a:p>
        </p:txBody>
      </p:sp>
    </p:spTree>
    <p:extLst>
      <p:ext uri="{BB962C8B-B14F-4D97-AF65-F5344CB8AC3E}">
        <p14:creationId xmlns:p14="http://schemas.microsoft.com/office/powerpoint/2010/main" val="2198763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286000" y="0"/>
            <a:ext cx="6858000" cy="1417638"/>
          </a:xfrm>
        </p:spPr>
        <p:txBody>
          <a:bodyPr/>
          <a:lstStyle/>
          <a:p>
            <a:r>
              <a:rPr lang="en-MY" altLang="en-US">
                <a:ea typeface="ＭＳ Ｐゴシック" panose="020B0600070205080204" pitchFamily="34" charset="-128"/>
              </a:rPr>
              <a:t>Focus Group</a:t>
            </a:r>
          </a:p>
        </p:txBody>
      </p:sp>
      <p:sp>
        <p:nvSpPr>
          <p:cNvPr id="18435" name="Content Placeholder 2"/>
          <p:cNvSpPr>
            <a:spLocks noGrp="1"/>
          </p:cNvSpPr>
          <p:nvPr>
            <p:ph idx="1"/>
          </p:nvPr>
        </p:nvSpPr>
        <p:spPr>
          <a:xfrm>
            <a:off x="0" y="1447800"/>
            <a:ext cx="9144000" cy="4953000"/>
          </a:xfrm>
        </p:spPr>
        <p:txBody>
          <a:bodyPr/>
          <a:lstStyle/>
          <a:p>
            <a:r>
              <a:rPr lang="en-MY" altLang="en-US" sz="2600" dirty="0">
                <a:ea typeface="ＭＳ Ｐゴシック" panose="020B0600070205080204" pitchFamily="34" charset="-128"/>
              </a:rPr>
              <a:t>A focus group is typically composed of eight to 14 individuals participating in a discussion to generate a new business idea in a structured way. </a:t>
            </a:r>
          </a:p>
          <a:p>
            <a:r>
              <a:rPr lang="en-MY" altLang="en-US" sz="2600" dirty="0">
                <a:ea typeface="ＭＳ Ｐゴシック" panose="020B0600070205080204" pitchFamily="34" charset="-128"/>
              </a:rPr>
              <a:t>The focus group members are usually selected because of their relationship with the issue being discussed. </a:t>
            </a:r>
          </a:p>
          <a:p>
            <a:r>
              <a:rPr lang="en-MY" altLang="en-US" sz="2600" dirty="0">
                <a:ea typeface="ＭＳ Ｐゴシック" panose="020B0600070205080204" pitchFamily="34" charset="-128"/>
              </a:rPr>
              <a:t>A trained moderator leads the group through an </a:t>
            </a:r>
            <a:r>
              <a:rPr lang="en-MY" altLang="en-US" sz="2600" dirty="0">
                <a:solidFill>
                  <a:srgbClr val="00B050"/>
                </a:solidFill>
                <a:ea typeface="ＭＳ Ｐゴシック" panose="020B0600070205080204" pitchFamily="34" charset="-128"/>
              </a:rPr>
              <a:t>open</a:t>
            </a:r>
            <a:r>
              <a:rPr lang="en-MY" altLang="en-US" sz="2600" dirty="0">
                <a:ea typeface="ＭＳ Ｐゴシック" panose="020B0600070205080204" pitchFamily="34" charset="-128"/>
              </a:rPr>
              <a:t> and </a:t>
            </a:r>
            <a:r>
              <a:rPr lang="en-MY" altLang="en-US" sz="2600" dirty="0">
                <a:solidFill>
                  <a:srgbClr val="00B050"/>
                </a:solidFill>
                <a:ea typeface="ＭＳ Ｐゴシック" panose="020B0600070205080204" pitchFamily="34" charset="-128"/>
              </a:rPr>
              <a:t>in­-depth discussion</a:t>
            </a:r>
            <a:r>
              <a:rPr lang="en-MY" altLang="en-US" sz="2600" dirty="0">
                <a:ea typeface="ＭＳ Ｐゴシック" panose="020B0600070205080204" pitchFamily="34" charset="-128"/>
              </a:rPr>
              <a:t>, in either a directive or non­directive manner. The </a:t>
            </a:r>
            <a:r>
              <a:rPr lang="en-MY" altLang="en-US" sz="2600" dirty="0">
                <a:solidFill>
                  <a:srgbClr val="FF00FF"/>
                </a:solidFill>
                <a:ea typeface="ＭＳ Ｐゴシック" panose="020B0600070205080204" pitchFamily="34" charset="-128"/>
              </a:rPr>
              <a:t>success of the session </a:t>
            </a:r>
            <a:r>
              <a:rPr lang="en-MY" altLang="en-US" sz="2600" dirty="0">
                <a:ea typeface="ＭＳ Ｐゴシック" panose="020B0600070205080204" pitchFamily="34" charset="-128"/>
              </a:rPr>
              <a:t>is highly </a:t>
            </a:r>
            <a:r>
              <a:rPr lang="en-MY" altLang="en-US" sz="2600" dirty="0">
                <a:solidFill>
                  <a:srgbClr val="FF00FF"/>
                </a:solidFill>
                <a:ea typeface="ＭＳ Ｐゴシック" panose="020B0600070205080204" pitchFamily="34" charset="-128"/>
              </a:rPr>
              <a:t>dependent on the moderator’s ability </a:t>
            </a:r>
            <a:r>
              <a:rPr lang="en-MY" altLang="en-US" sz="2600" dirty="0">
                <a:ea typeface="ＭＳ Ｐゴシック" panose="020B0600070205080204" pitchFamily="34" charset="-128"/>
              </a:rPr>
              <a:t>to ask questions that keep the discussion on track. </a:t>
            </a:r>
          </a:p>
        </p:txBody>
      </p:sp>
    </p:spTree>
    <p:extLst>
      <p:ext uri="{BB962C8B-B14F-4D97-AF65-F5344CB8AC3E}">
        <p14:creationId xmlns:p14="http://schemas.microsoft.com/office/powerpoint/2010/main" val="1904197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2286000" y="0"/>
            <a:ext cx="6858000" cy="1417638"/>
          </a:xfrm>
        </p:spPr>
        <p:txBody>
          <a:bodyPr/>
          <a:lstStyle/>
          <a:p>
            <a:r>
              <a:rPr lang="en-MY" altLang="en-US">
                <a:ea typeface="ＭＳ Ｐゴシック" panose="020B0600070205080204" pitchFamily="34" charset="-128"/>
              </a:rPr>
              <a:t>Surveys</a:t>
            </a:r>
          </a:p>
        </p:txBody>
      </p:sp>
      <p:sp>
        <p:nvSpPr>
          <p:cNvPr id="19459" name="Content Placeholder 2"/>
          <p:cNvSpPr>
            <a:spLocks noGrp="1"/>
          </p:cNvSpPr>
          <p:nvPr>
            <p:ph idx="1"/>
          </p:nvPr>
        </p:nvSpPr>
        <p:spPr>
          <a:xfrm>
            <a:off x="152400" y="1524000"/>
            <a:ext cx="8991600" cy="4602163"/>
          </a:xfrm>
        </p:spPr>
        <p:txBody>
          <a:bodyPr>
            <a:normAutofit fontScale="92500"/>
          </a:bodyPr>
          <a:lstStyle/>
          <a:p>
            <a:r>
              <a:rPr lang="en-MY" altLang="en-US" dirty="0">
                <a:ea typeface="ＭＳ Ｐゴシック" panose="020B0600070205080204" pitchFamily="34" charset="-128"/>
              </a:rPr>
              <a:t> A survey is a technique of collecting valuable information from a sample of people; usually just a fraction of the population being studied. </a:t>
            </a:r>
          </a:p>
          <a:p>
            <a:r>
              <a:rPr lang="en-MY" altLang="en-US" dirty="0">
                <a:ea typeface="ＭＳ Ｐゴシック" panose="020B0600070205080204" pitchFamily="34" charset="-128"/>
              </a:rPr>
              <a:t>Demand, supply and change in customer behaviour can be </a:t>
            </a:r>
            <a:r>
              <a:rPr lang="en-MY" altLang="en-US" dirty="0" err="1">
                <a:ea typeface="ＭＳ Ｐゴシック" panose="020B0600070205080204" pitchFamily="34" charset="-128"/>
              </a:rPr>
              <a:t>analyzed</a:t>
            </a:r>
            <a:r>
              <a:rPr lang="en-MY" altLang="en-US" dirty="0">
                <a:ea typeface="ＭＳ Ｐゴシック" panose="020B0600070205080204" pitchFamily="34" charset="-128"/>
              </a:rPr>
              <a:t> and ascertained through a survey. </a:t>
            </a:r>
          </a:p>
          <a:p>
            <a:r>
              <a:rPr lang="en-MY" altLang="en-US" dirty="0">
                <a:ea typeface="ＭＳ Ｐゴシック" panose="020B0600070205080204" pitchFamily="34" charset="-128"/>
              </a:rPr>
              <a:t>The survey can be carried out formally or informally via various </a:t>
            </a:r>
            <a:r>
              <a:rPr lang="en-MY" altLang="en-US" dirty="0">
                <a:solidFill>
                  <a:srgbClr val="00B050"/>
                </a:solidFill>
                <a:ea typeface="ＭＳ Ｐゴシック" panose="020B0600070205080204" pitchFamily="34" charset="-128"/>
              </a:rPr>
              <a:t>methods</a:t>
            </a:r>
            <a:r>
              <a:rPr lang="en-MY" altLang="en-US" dirty="0">
                <a:ea typeface="ＭＳ Ｐゴシック" panose="020B0600070205080204" pitchFamily="34" charset="-128"/>
              </a:rPr>
              <a:t>: </a:t>
            </a:r>
            <a:r>
              <a:rPr lang="en-MY" altLang="en-US" dirty="0">
                <a:solidFill>
                  <a:srgbClr val="FF00FF"/>
                </a:solidFill>
                <a:ea typeface="ＭＳ Ｐゴシック" panose="020B0600070205080204" pitchFamily="34" charset="-128"/>
              </a:rPr>
              <a:t>interviews, questionnaires or observations</a:t>
            </a:r>
            <a:r>
              <a:rPr lang="en-MY" altLang="en-US" dirty="0">
                <a:ea typeface="ＭＳ Ｐゴシック" panose="020B0600070205080204" pitchFamily="34" charset="-128"/>
              </a:rPr>
              <a:t>. The survey usually asks specific questions and gets specific answers, which helps entrepreneurs to generate new business ideas.</a:t>
            </a:r>
          </a:p>
          <a:p>
            <a:endParaRPr lang="en-MY" altLang="en-US" dirty="0">
              <a:ea typeface="ＭＳ Ｐゴシック" panose="020B0600070205080204" pitchFamily="34" charset="-128"/>
            </a:endParaRPr>
          </a:p>
        </p:txBody>
      </p:sp>
    </p:spTree>
    <p:extLst>
      <p:ext uri="{BB962C8B-B14F-4D97-AF65-F5344CB8AC3E}">
        <p14:creationId xmlns:p14="http://schemas.microsoft.com/office/powerpoint/2010/main" val="2304884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22366" y="106362"/>
            <a:ext cx="8686800" cy="1417638"/>
          </a:xfrm>
        </p:spPr>
        <p:txBody>
          <a:bodyPr>
            <a:normAutofit/>
          </a:bodyPr>
          <a:lstStyle/>
          <a:p>
            <a:r>
              <a:rPr lang="en-MY" altLang="en-US" dirty="0">
                <a:ea typeface="ＭＳ Ｐゴシック" panose="020B0600070205080204" pitchFamily="34" charset="-128"/>
              </a:rPr>
              <a:t>Transformation of Ideas into  Business Opportunities</a:t>
            </a:r>
          </a:p>
        </p:txBody>
      </p:sp>
      <p:sp>
        <p:nvSpPr>
          <p:cNvPr id="19459" name="Content Placeholder 2"/>
          <p:cNvSpPr>
            <a:spLocks noGrp="1"/>
          </p:cNvSpPr>
          <p:nvPr>
            <p:ph idx="1"/>
          </p:nvPr>
        </p:nvSpPr>
        <p:spPr>
          <a:xfrm>
            <a:off x="76200" y="1524000"/>
            <a:ext cx="9067800" cy="4800600"/>
          </a:xfrm>
        </p:spPr>
        <p:txBody>
          <a:bodyPr/>
          <a:lstStyle/>
          <a:p>
            <a:pPr marL="0" indent="0">
              <a:buFont typeface="Wingdings" panose="05000000000000000000" pitchFamily="2" charset="2"/>
              <a:buNone/>
              <a:defRPr/>
            </a:pPr>
            <a:r>
              <a:rPr lang="en-MY" dirty="0">
                <a:ea typeface="ＭＳ Ｐゴシック" pitchFamily="34" charset="-128"/>
              </a:rPr>
              <a:t>In order to get an idea on the business potential of the new ideas, entrepreneurs may ask the following: </a:t>
            </a:r>
          </a:p>
          <a:p>
            <a:pPr>
              <a:defRPr/>
            </a:pPr>
            <a:r>
              <a:rPr lang="en-MY" dirty="0">
                <a:ea typeface="ＭＳ Ｐゴシック" pitchFamily="34" charset="-128"/>
              </a:rPr>
              <a:t>Has it solved the customers’ problem or pain? </a:t>
            </a:r>
          </a:p>
          <a:p>
            <a:pPr>
              <a:defRPr/>
            </a:pPr>
            <a:r>
              <a:rPr lang="en-MY" dirty="0">
                <a:ea typeface="ＭＳ Ｐゴシック" pitchFamily="34" charset="-128"/>
              </a:rPr>
              <a:t>Does it offer higher value ­added products or services? </a:t>
            </a:r>
          </a:p>
          <a:p>
            <a:pPr>
              <a:defRPr/>
            </a:pPr>
            <a:r>
              <a:rPr lang="en-MY" dirty="0">
                <a:ea typeface="ＭＳ Ｐゴシック" pitchFamily="34" charset="-128"/>
              </a:rPr>
              <a:t>Does it have a unique selling proposition? </a:t>
            </a:r>
          </a:p>
          <a:p>
            <a:pPr>
              <a:defRPr/>
            </a:pPr>
            <a:r>
              <a:rPr lang="en-MY" dirty="0">
                <a:ea typeface="ＭＳ Ｐゴシック" pitchFamily="34" charset="-128"/>
              </a:rPr>
              <a:t>Can it be produced at an acceptable cost, and marketed and sold at a profit? </a:t>
            </a:r>
          </a:p>
          <a:p>
            <a:pPr>
              <a:defRPr/>
            </a:pPr>
            <a:r>
              <a:rPr lang="en-MY" dirty="0">
                <a:ea typeface="ＭＳ Ｐゴシック" pitchFamily="34" charset="-128"/>
              </a:rPr>
              <a:t>Does it have competitive advantage compared to competitors’ products? </a:t>
            </a:r>
          </a:p>
        </p:txBody>
      </p:sp>
    </p:spTree>
    <p:extLst>
      <p:ext uri="{BB962C8B-B14F-4D97-AF65-F5344CB8AC3E}">
        <p14:creationId xmlns:p14="http://schemas.microsoft.com/office/powerpoint/2010/main" val="3205089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p:nvPr/>
        </p:nvSpPr>
        <p:spPr>
          <a:xfrm>
            <a:off x="467544" y="1106743"/>
            <a:ext cx="8208899" cy="4644449"/>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0"/>
                </a:moveTo>
                <a:close/>
                <a:lnTo>
                  <a:pt x="-9999" y="120000"/>
                </a:lnTo>
              </a:path>
              <a:path w="120000" h="120000" fill="none" extrusionOk="0">
                <a:moveTo>
                  <a:pt x="-9999" y="22500"/>
                </a:moveTo>
                <a:lnTo>
                  <a:pt x="-45999" y="135000"/>
                </a:lnTo>
              </a:path>
            </a:pathLst>
          </a:custGeom>
          <a:noFill/>
          <a:ln>
            <a:noFill/>
          </a:ln>
        </p:spPr>
        <p:txBody>
          <a:bodyPr lIns="68569" tIns="34275" rIns="68569" bIns="34275" anchor="ctr" anchorCtr="1">
            <a:noAutofit/>
          </a:bodyPr>
          <a:lstStyle/>
          <a:p>
            <a:pPr marL="85725" lvl="1" indent="-85725">
              <a:lnSpc>
                <a:spcPct val="75000"/>
              </a:lnSpc>
              <a:spcAft>
                <a:spcPts val="135"/>
              </a:spcAft>
              <a:buClr>
                <a:schemeClr val="dk1"/>
              </a:buClr>
              <a:buSzPct val="100000"/>
              <a:buFont typeface="Calibri"/>
              <a:buChar char="•"/>
            </a:pPr>
            <a:endParaRPr lang="en-GB" sz="1350" dirty="0">
              <a:solidFill>
                <a:schemeClr val="dk1"/>
              </a:solidFill>
              <a:ea typeface="Calibri"/>
              <a:cs typeface="Calibri"/>
              <a:sym typeface="Calibri"/>
            </a:endParaRPr>
          </a:p>
        </p:txBody>
      </p:sp>
      <p:sp>
        <p:nvSpPr>
          <p:cNvPr id="4" name="Title 3"/>
          <p:cNvSpPr>
            <a:spLocks noGrp="1"/>
          </p:cNvSpPr>
          <p:nvPr>
            <p:ph type="title"/>
          </p:nvPr>
        </p:nvSpPr>
        <p:spPr>
          <a:xfrm>
            <a:off x="858982" y="407797"/>
            <a:ext cx="6781800" cy="1600200"/>
          </a:xfrm>
        </p:spPr>
        <p:txBody>
          <a:bodyPr/>
          <a:lstStyle/>
          <a:p>
            <a:pPr lvl="1" algn="ctr" rtl="0">
              <a:spcBef>
                <a:spcPct val="0"/>
              </a:spcBef>
            </a:pPr>
            <a:r>
              <a:rPr lang="en-GB" sz="4000" dirty="0">
                <a:solidFill>
                  <a:schemeClr val="dk1"/>
                </a:solidFill>
                <a:latin typeface="+mn-lt"/>
                <a:ea typeface="Calibri"/>
                <a:cs typeface="Calibri"/>
                <a:sym typeface="Calibri"/>
              </a:rPr>
              <a:t>WHEN IS AN IDEA AN OPPORTUNITY?</a:t>
            </a:r>
            <a:endParaRPr lang="en-US" dirty="0">
              <a:latin typeface="+mn-lt"/>
            </a:endParaRPr>
          </a:p>
        </p:txBody>
      </p:sp>
      <p:graphicFrame>
        <p:nvGraphicFramePr>
          <p:cNvPr id="7" name="Content Placeholder 6"/>
          <p:cNvGraphicFramePr>
            <a:graphicFrameLocks noGrp="1"/>
          </p:cNvGraphicFramePr>
          <p:nvPr>
            <p:ph idx="1"/>
          </p:nvPr>
        </p:nvGraphicFramePr>
        <p:xfrm>
          <a:off x="1131888" y="2175164"/>
          <a:ext cx="7430221" cy="3719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p:cNvGrpSpPr/>
          <p:nvPr/>
        </p:nvGrpSpPr>
        <p:grpSpPr>
          <a:xfrm>
            <a:off x="7841673" y="5979903"/>
            <a:ext cx="1302327" cy="878097"/>
            <a:chOff x="7841673" y="5979903"/>
            <a:chExt cx="1302327" cy="878097"/>
          </a:xfrm>
        </p:grpSpPr>
        <p:sp>
          <p:nvSpPr>
            <p:cNvPr id="6" name="Rectangle 5"/>
            <p:cNvSpPr/>
            <p:nvPr/>
          </p:nvSpPr>
          <p:spPr>
            <a:xfrm>
              <a:off x="7841673" y="5979903"/>
              <a:ext cx="1302327" cy="87809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http://www.mohe.gov.my/web_statistik/img/Logo%20KPT%20-%20Black.png"/>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7841673" y="6000115"/>
              <a:ext cx="1181100" cy="857885"/>
            </a:xfrm>
            <a:prstGeom prst="rect">
              <a:avLst/>
            </a:prstGeom>
            <a:noFill/>
            <a:ln>
              <a:noFill/>
            </a:ln>
          </p:spPr>
        </p:pic>
      </p:grpSp>
    </p:spTree>
    <p:extLst>
      <p:ext uri="{BB962C8B-B14F-4D97-AF65-F5344CB8AC3E}">
        <p14:creationId xmlns:p14="http://schemas.microsoft.com/office/powerpoint/2010/main" val="997497632"/>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304800" y="381000"/>
            <a:ext cx="8839200" cy="1417638"/>
          </a:xfrm>
        </p:spPr>
        <p:txBody>
          <a:bodyPr>
            <a:normAutofit/>
          </a:bodyPr>
          <a:lstStyle/>
          <a:p>
            <a:r>
              <a:rPr lang="en-US" altLang="en-US" dirty="0">
                <a:ea typeface="ＭＳ Ｐゴシック" panose="020B0600070205080204" pitchFamily="34" charset="-128"/>
              </a:rPr>
              <a:t>Business Opportunities through Buying of Existing Business</a:t>
            </a:r>
            <a:endParaRPr lang="en-MY" altLang="en-US" dirty="0">
              <a:ea typeface="ＭＳ Ｐゴシック" panose="020B0600070205080204" pitchFamily="34" charset="-128"/>
            </a:endParaRPr>
          </a:p>
        </p:txBody>
      </p:sp>
      <p:sp>
        <p:nvSpPr>
          <p:cNvPr id="21507" name="Content Placeholder 2"/>
          <p:cNvSpPr>
            <a:spLocks noGrp="1"/>
          </p:cNvSpPr>
          <p:nvPr>
            <p:ph idx="1"/>
          </p:nvPr>
        </p:nvSpPr>
        <p:spPr>
          <a:xfrm>
            <a:off x="76200" y="2209800"/>
            <a:ext cx="9067800" cy="3200400"/>
          </a:xfrm>
        </p:spPr>
        <p:txBody>
          <a:bodyPr/>
          <a:lstStyle/>
          <a:p>
            <a:r>
              <a:rPr lang="en-US" altLang="en-US" dirty="0">
                <a:ea typeface="ＭＳ Ｐゴシック" panose="020B0600070205080204" pitchFamily="34" charset="-128"/>
              </a:rPr>
              <a:t>Business opportunities can also be in the form of existing business being offered for sale at attractive price with good business potential. However, a detailed due diligent evaluation must be done on the business for sale to make sure that the offer price is competitive and the business potential is attractive.</a:t>
            </a:r>
            <a:endParaRPr lang="en-MY" altLang="en-US" dirty="0">
              <a:ea typeface="ＭＳ Ｐゴシック" panose="020B0600070205080204" pitchFamily="34" charset="-128"/>
            </a:endParaRPr>
          </a:p>
        </p:txBody>
      </p:sp>
    </p:spTree>
    <p:extLst>
      <p:ext uri="{BB962C8B-B14F-4D97-AF65-F5344CB8AC3E}">
        <p14:creationId xmlns:p14="http://schemas.microsoft.com/office/powerpoint/2010/main" val="3171351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Shape 170"/>
          <p:cNvGrpSpPr/>
          <p:nvPr/>
        </p:nvGrpSpPr>
        <p:grpSpPr>
          <a:xfrm>
            <a:off x="395537" y="1467426"/>
            <a:ext cx="8280919" cy="3815137"/>
            <a:chOff x="395536" y="813566"/>
            <a:chExt cx="8280919" cy="5086849"/>
          </a:xfrm>
        </p:grpSpPr>
        <p:sp>
          <p:nvSpPr>
            <p:cNvPr id="171" name="Shape 171"/>
            <p:cNvSpPr/>
            <p:nvPr/>
          </p:nvSpPr>
          <p:spPr>
            <a:xfrm>
              <a:off x="395536" y="813566"/>
              <a:ext cx="3943295" cy="236597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8569" tIns="34275" rIns="68569" bIns="34275" anchor="ctr" anchorCtr="0">
              <a:noAutofit/>
            </a:bodyPr>
            <a:lstStyle/>
            <a:p>
              <a:pPr algn="ctr">
                <a:lnSpc>
                  <a:spcPct val="85000"/>
                </a:lnSpc>
                <a:spcAft>
                  <a:spcPts val="660"/>
                </a:spcAft>
                <a:buSzPct val="25000"/>
              </a:pPr>
              <a:r>
                <a:rPr lang="en-GB" sz="3300">
                  <a:ea typeface="Calibri"/>
                  <a:cs typeface="Calibri"/>
                  <a:sym typeface="Calibri"/>
                </a:rPr>
                <a:t>Attractive</a:t>
              </a:r>
            </a:p>
          </p:txBody>
        </p:sp>
        <p:sp>
          <p:nvSpPr>
            <p:cNvPr id="172" name="Shape 172"/>
            <p:cNvSpPr/>
            <p:nvPr/>
          </p:nvSpPr>
          <p:spPr>
            <a:xfrm>
              <a:off x="4733160" y="813566"/>
              <a:ext cx="3943295" cy="236597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8569" tIns="34275" rIns="68569" bIns="34275" anchor="ctr" anchorCtr="0">
              <a:noAutofit/>
            </a:bodyPr>
            <a:lstStyle/>
            <a:p>
              <a:pPr algn="ctr">
                <a:lnSpc>
                  <a:spcPct val="85000"/>
                </a:lnSpc>
                <a:spcAft>
                  <a:spcPts val="660"/>
                </a:spcAft>
                <a:buSzPct val="25000"/>
              </a:pPr>
              <a:r>
                <a:rPr lang="en-GB" sz="3300">
                  <a:ea typeface="Calibri"/>
                  <a:cs typeface="Calibri"/>
                  <a:sym typeface="Calibri"/>
                </a:rPr>
                <a:t>Timely</a:t>
              </a:r>
            </a:p>
          </p:txBody>
        </p:sp>
        <p:sp>
          <p:nvSpPr>
            <p:cNvPr id="173" name="Shape 173"/>
            <p:cNvSpPr/>
            <p:nvPr/>
          </p:nvSpPr>
          <p:spPr>
            <a:xfrm>
              <a:off x="395536" y="3534439"/>
              <a:ext cx="3943295" cy="236597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8569" tIns="34275" rIns="68569" bIns="34275" anchor="ctr" anchorCtr="0">
              <a:noAutofit/>
            </a:bodyPr>
            <a:lstStyle/>
            <a:p>
              <a:pPr algn="ctr">
                <a:lnSpc>
                  <a:spcPct val="85000"/>
                </a:lnSpc>
                <a:spcAft>
                  <a:spcPts val="660"/>
                </a:spcAft>
                <a:buSzPct val="25000"/>
              </a:pPr>
              <a:r>
                <a:rPr lang="en-GB" sz="3300">
                  <a:ea typeface="Calibri"/>
                  <a:cs typeface="Calibri"/>
                  <a:sym typeface="Calibri"/>
                </a:rPr>
                <a:t>Durable</a:t>
              </a:r>
            </a:p>
          </p:txBody>
        </p:sp>
        <p:sp>
          <p:nvSpPr>
            <p:cNvPr id="174" name="Shape 174"/>
            <p:cNvSpPr/>
            <p:nvPr/>
          </p:nvSpPr>
          <p:spPr>
            <a:xfrm>
              <a:off x="4733160" y="3534439"/>
              <a:ext cx="3943295" cy="236597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8569" tIns="34275" rIns="68569" bIns="34275" anchor="ctr" anchorCtr="0">
              <a:noAutofit/>
            </a:bodyPr>
            <a:lstStyle/>
            <a:p>
              <a:pPr algn="ctr">
                <a:lnSpc>
                  <a:spcPct val="85000"/>
                </a:lnSpc>
                <a:spcAft>
                  <a:spcPts val="660"/>
                </a:spcAft>
                <a:buSzPct val="25000"/>
              </a:pPr>
              <a:r>
                <a:rPr lang="en-GB" sz="3300">
                  <a:ea typeface="Calibri"/>
                  <a:cs typeface="Calibri"/>
                  <a:sym typeface="Calibri"/>
                </a:rPr>
                <a:t>Anchor to create value</a:t>
              </a:r>
            </a:p>
          </p:txBody>
        </p:sp>
      </p:grpSp>
      <p:sp>
        <p:nvSpPr>
          <p:cNvPr id="175" name="Shape 175"/>
          <p:cNvSpPr/>
          <p:nvPr/>
        </p:nvSpPr>
        <p:spPr>
          <a:xfrm>
            <a:off x="2590800" y="2456893"/>
            <a:ext cx="3429000" cy="1505507"/>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lIns="68569" tIns="34275" rIns="68569" bIns="34275" anchor="ctr" anchorCtr="0">
            <a:noAutofit/>
          </a:bodyPr>
          <a:lstStyle/>
          <a:p>
            <a:pPr algn="ctr">
              <a:buSzPct val="25000"/>
            </a:pPr>
            <a:r>
              <a:rPr lang="en-GB" sz="2400" dirty="0">
                <a:solidFill>
                  <a:sysClr val="windowText" lastClr="000000"/>
                </a:solidFill>
                <a:ea typeface="Calibri"/>
                <a:cs typeface="Calibri"/>
                <a:sym typeface="Calibri"/>
              </a:rPr>
              <a:t>QUALITIES OF OPPORTUNITY</a:t>
            </a:r>
          </a:p>
        </p:txBody>
      </p:sp>
      <p:grpSp>
        <p:nvGrpSpPr>
          <p:cNvPr id="8" name="Group 7"/>
          <p:cNvGrpSpPr/>
          <p:nvPr/>
        </p:nvGrpSpPr>
        <p:grpSpPr>
          <a:xfrm>
            <a:off x="7841673" y="5979903"/>
            <a:ext cx="1302327" cy="878097"/>
            <a:chOff x="7841673" y="5979903"/>
            <a:chExt cx="1302327" cy="878097"/>
          </a:xfrm>
        </p:grpSpPr>
        <p:sp>
          <p:nvSpPr>
            <p:cNvPr id="9" name="Rectangle 8"/>
            <p:cNvSpPr/>
            <p:nvPr/>
          </p:nvSpPr>
          <p:spPr>
            <a:xfrm>
              <a:off x="7841673" y="5979903"/>
              <a:ext cx="1302327" cy="87809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http://www.mohe.gov.my/web_statistik/img/Logo%20KPT%20-%20Black.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841673" y="6000115"/>
              <a:ext cx="1181100" cy="857885"/>
            </a:xfrm>
            <a:prstGeom prst="rect">
              <a:avLst/>
            </a:prstGeom>
            <a:noFill/>
            <a:ln>
              <a:noFill/>
            </a:ln>
          </p:spPr>
        </p:pic>
      </p:grpSp>
    </p:spTree>
    <p:extLst>
      <p:ext uri="{BB962C8B-B14F-4D97-AF65-F5344CB8AC3E}">
        <p14:creationId xmlns:p14="http://schemas.microsoft.com/office/powerpoint/2010/main" val="1480476202"/>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p:nvPr/>
        </p:nvSpPr>
        <p:spPr>
          <a:xfrm>
            <a:off x="323528" y="998730"/>
            <a:ext cx="8568951" cy="4806534"/>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0"/>
                </a:moveTo>
                <a:close/>
                <a:lnTo>
                  <a:pt x="-9999" y="120000"/>
                </a:lnTo>
              </a:path>
              <a:path w="120000" h="120000" fill="none" extrusionOk="0">
                <a:moveTo>
                  <a:pt x="-9999" y="22500"/>
                </a:moveTo>
                <a:lnTo>
                  <a:pt x="-45999" y="135000"/>
                </a:lnTo>
              </a:path>
            </a:pathLst>
          </a:custGeom>
          <a:noFill/>
          <a:ln>
            <a:noFill/>
          </a:ln>
        </p:spPr>
        <p:txBody>
          <a:bodyPr lIns="68569" tIns="34275" rIns="68569" bIns="34275" anchor="ctr" anchorCtr="1">
            <a:noAutofit/>
          </a:bodyPr>
          <a:lstStyle/>
          <a:p>
            <a:pPr marL="85725" lvl="1" indent="-85725">
              <a:lnSpc>
                <a:spcPct val="75000"/>
              </a:lnSpc>
              <a:spcAft>
                <a:spcPts val="135"/>
              </a:spcAft>
              <a:buClr>
                <a:schemeClr val="dk1"/>
              </a:buClr>
              <a:buSzPct val="100000"/>
              <a:buFont typeface="Calibri"/>
              <a:buChar char="•"/>
            </a:pPr>
            <a:endParaRPr lang="en-GB" sz="1350" dirty="0">
              <a:solidFill>
                <a:schemeClr val="dk1"/>
              </a:solidFill>
              <a:latin typeface="Calibri"/>
              <a:ea typeface="Calibri"/>
              <a:cs typeface="Calibri"/>
              <a:sym typeface="Calibri"/>
            </a:endParaRPr>
          </a:p>
        </p:txBody>
      </p:sp>
      <p:pic>
        <p:nvPicPr>
          <p:cNvPr id="182" name="Shape 182"/>
          <p:cNvPicPr preferRelativeResize="0"/>
          <p:nvPr/>
        </p:nvPicPr>
        <p:blipFill rotWithShape="1">
          <a:blip r:embed="rId3">
            <a:alphaModFix/>
          </a:blip>
          <a:srcRect/>
          <a:stretch/>
        </p:blipFill>
        <p:spPr>
          <a:xfrm>
            <a:off x="1452007" y="3434706"/>
            <a:ext cx="2051058" cy="1254112"/>
          </a:xfrm>
          <a:prstGeom prst="rect">
            <a:avLst/>
          </a:prstGeom>
          <a:noFill/>
          <a:ln>
            <a:noFill/>
          </a:ln>
        </p:spPr>
      </p:pic>
      <p:pic>
        <p:nvPicPr>
          <p:cNvPr id="183" name="Shape 183"/>
          <p:cNvPicPr preferRelativeResize="0"/>
          <p:nvPr/>
        </p:nvPicPr>
        <p:blipFill rotWithShape="1">
          <a:blip r:embed="rId4">
            <a:alphaModFix/>
          </a:blip>
          <a:srcRect l="16666" t="18602" r="20834" b="34080"/>
          <a:stretch/>
        </p:blipFill>
        <p:spPr>
          <a:xfrm>
            <a:off x="3961181" y="2863235"/>
            <a:ext cx="1728191" cy="1252938"/>
          </a:xfrm>
          <a:prstGeom prst="rect">
            <a:avLst/>
          </a:prstGeom>
          <a:noFill/>
          <a:ln>
            <a:noFill/>
          </a:ln>
        </p:spPr>
      </p:pic>
      <p:pic>
        <p:nvPicPr>
          <p:cNvPr id="184" name="Shape 184"/>
          <p:cNvPicPr preferRelativeResize="0"/>
          <p:nvPr/>
        </p:nvPicPr>
        <p:blipFill rotWithShape="1">
          <a:blip r:embed="rId5">
            <a:alphaModFix/>
          </a:blip>
          <a:srcRect/>
          <a:stretch/>
        </p:blipFill>
        <p:spPr>
          <a:xfrm>
            <a:off x="6371136" y="2283714"/>
            <a:ext cx="1865785" cy="1117010"/>
          </a:xfrm>
          <a:prstGeom prst="rect">
            <a:avLst/>
          </a:prstGeom>
          <a:noFill/>
          <a:ln>
            <a:noFill/>
          </a:ln>
        </p:spPr>
      </p:pic>
      <p:sp>
        <p:nvSpPr>
          <p:cNvPr id="181" name="Shape 181"/>
          <p:cNvSpPr txBox="1"/>
          <p:nvPr/>
        </p:nvSpPr>
        <p:spPr>
          <a:xfrm>
            <a:off x="626878" y="710190"/>
            <a:ext cx="8208509" cy="577080"/>
          </a:xfrm>
          <a:prstGeom prst="rect">
            <a:avLst/>
          </a:prstGeom>
          <a:noFill/>
          <a:ln>
            <a:noFill/>
          </a:ln>
        </p:spPr>
        <p:txBody>
          <a:bodyPr lIns="68569" tIns="34275" rIns="68569" bIns="34275" anchor="t"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buSzPct val="25000"/>
            </a:pPr>
            <a:r>
              <a:rPr lang="en-GB" sz="3600" dirty="0">
                <a:ln w="11430">
                  <a:noFill/>
                </a:ln>
                <a:solidFill>
                  <a:sysClr val="windowText" lastClr="000000"/>
                </a:solidFill>
                <a:ea typeface="Calibri"/>
                <a:cs typeface="Calibri"/>
                <a:sym typeface="Calibri"/>
              </a:rPr>
              <a:t>HOW TO IDENTIFY </a:t>
            </a:r>
            <a:r>
              <a:rPr lang="en-GB" sz="4000" dirty="0">
                <a:ln w="11430">
                  <a:noFill/>
                </a:ln>
                <a:solidFill>
                  <a:sysClr val="windowText" lastClr="000000"/>
                </a:solidFill>
                <a:ea typeface="Calibri"/>
                <a:cs typeface="Calibri"/>
                <a:sym typeface="Calibri"/>
              </a:rPr>
              <a:t>OPPORTUNITY???</a:t>
            </a:r>
          </a:p>
        </p:txBody>
      </p:sp>
      <p:sp>
        <p:nvSpPr>
          <p:cNvPr id="3" name="TextBox 2"/>
          <p:cNvSpPr txBox="1"/>
          <p:nvPr/>
        </p:nvSpPr>
        <p:spPr>
          <a:xfrm>
            <a:off x="1080693" y="5060113"/>
            <a:ext cx="7489166" cy="769441"/>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4400" b="1" spc="38" dirty="0">
                <a:ln w="11430">
                  <a:noFill/>
                </a:ln>
                <a:solidFill>
                  <a:sysClr val="windowText" lastClr="000000"/>
                </a:solidFill>
              </a:rPr>
              <a:t>What is the customer pain???</a:t>
            </a:r>
          </a:p>
        </p:txBody>
      </p:sp>
      <p:grpSp>
        <p:nvGrpSpPr>
          <p:cNvPr id="8" name="Group 7"/>
          <p:cNvGrpSpPr/>
          <p:nvPr/>
        </p:nvGrpSpPr>
        <p:grpSpPr>
          <a:xfrm>
            <a:off x="7841673" y="5979903"/>
            <a:ext cx="1302327" cy="878097"/>
            <a:chOff x="7841673" y="5979903"/>
            <a:chExt cx="1302327" cy="878097"/>
          </a:xfrm>
        </p:grpSpPr>
        <p:sp>
          <p:nvSpPr>
            <p:cNvPr id="9" name="Rectangle 8"/>
            <p:cNvSpPr/>
            <p:nvPr/>
          </p:nvSpPr>
          <p:spPr>
            <a:xfrm>
              <a:off x="7841673" y="5979903"/>
              <a:ext cx="1302327" cy="87809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http://www.mohe.gov.my/web_statistik/img/Logo%20KPT%20-%20Black.png"/>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841673" y="6000115"/>
              <a:ext cx="1181100" cy="857885"/>
            </a:xfrm>
            <a:prstGeom prst="rect">
              <a:avLst/>
            </a:prstGeom>
            <a:noFill/>
            <a:ln>
              <a:noFill/>
            </a:ln>
          </p:spPr>
        </p:pic>
      </p:grpSp>
    </p:spTree>
    <p:extLst>
      <p:ext uri="{BB962C8B-B14F-4D97-AF65-F5344CB8AC3E}">
        <p14:creationId xmlns:p14="http://schemas.microsoft.com/office/powerpoint/2010/main" val="452432998"/>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p:nvPr/>
        </p:nvSpPr>
        <p:spPr>
          <a:xfrm>
            <a:off x="1669474" y="3066924"/>
            <a:ext cx="5694218" cy="2517420"/>
          </a:xfrm>
          <a:prstGeom prst="rect">
            <a:avLst/>
          </a:prstGeom>
          <a:noFill/>
          <a:ln>
            <a:noFill/>
          </a:ln>
        </p:spPr>
        <p:txBody>
          <a:bodyPr lIns="68569" tIns="34275" rIns="68569" bIns="34275" anchor="t" anchorCtr="0">
            <a:noAutofit/>
          </a:bodyPr>
          <a:lstStyle/>
          <a:p>
            <a:pPr marL="571500" indent="-571500" algn="ctr">
              <a:buSzPct val="50000"/>
              <a:buBlip>
                <a:blip r:embed="rId3"/>
              </a:buBlip>
            </a:pPr>
            <a:r>
              <a:rPr lang="en-US" sz="3200" b="1" dirty="0">
                <a:ea typeface="Arial"/>
                <a:cs typeface="Arial"/>
                <a:sym typeface="Arial"/>
              </a:rPr>
              <a:t>People</a:t>
            </a:r>
          </a:p>
          <a:p>
            <a:pPr algn="ctr">
              <a:buSzPct val="50000"/>
            </a:pPr>
            <a:endParaRPr lang="en-US" sz="3200" b="1" dirty="0">
              <a:ea typeface="Arial"/>
              <a:cs typeface="Arial"/>
              <a:sym typeface="Arial"/>
            </a:endParaRPr>
          </a:p>
          <a:p>
            <a:pPr marL="571500" indent="-571500" algn="ctr">
              <a:buSzPct val="50000"/>
              <a:buBlip>
                <a:blip r:embed="rId3"/>
              </a:buBlip>
            </a:pPr>
            <a:r>
              <a:rPr lang="en-US" sz="3200" b="1" dirty="0">
                <a:ea typeface="Arial"/>
                <a:cs typeface="Arial"/>
                <a:sym typeface="Arial"/>
              </a:rPr>
              <a:t>People</a:t>
            </a:r>
          </a:p>
          <a:p>
            <a:pPr marL="571500" indent="-571500" algn="ctr">
              <a:buSzPct val="50000"/>
              <a:buBlip>
                <a:blip r:embed="rId3"/>
              </a:buBlip>
            </a:pPr>
            <a:endParaRPr lang="en-US" sz="3200" b="1" dirty="0">
              <a:ea typeface="Arial"/>
              <a:cs typeface="Arial"/>
              <a:sym typeface="Arial"/>
            </a:endParaRPr>
          </a:p>
          <a:p>
            <a:pPr marL="571500" indent="-571500" algn="ctr">
              <a:buSzPct val="50000"/>
              <a:buBlip>
                <a:blip r:embed="rId3"/>
              </a:buBlip>
            </a:pPr>
            <a:r>
              <a:rPr lang="en-US" sz="3200" b="1" dirty="0">
                <a:ea typeface="Arial"/>
                <a:cs typeface="Arial"/>
                <a:sym typeface="Arial"/>
              </a:rPr>
              <a:t>People</a:t>
            </a:r>
          </a:p>
        </p:txBody>
      </p:sp>
      <p:sp>
        <p:nvSpPr>
          <p:cNvPr id="118" name="Shape 118"/>
          <p:cNvSpPr txBox="1">
            <a:spLocks noGrp="1"/>
          </p:cNvSpPr>
          <p:nvPr>
            <p:ph type="title"/>
          </p:nvPr>
        </p:nvSpPr>
        <p:spPr>
          <a:xfrm>
            <a:off x="1025237" y="706582"/>
            <a:ext cx="6781800" cy="1239982"/>
          </a:xfrm>
          <a:prstGeom prst="rect">
            <a:avLst/>
          </a:prstGeom>
          <a:noFill/>
          <a:ln>
            <a:noFill/>
          </a:ln>
        </p:spPr>
        <p:txBody>
          <a:bodyPr vert="horz" lIns="68569" tIns="34275" rIns="68569" bIns="34275" rtlCol="0" anchor="ctr" anchorCtr="0">
            <a:noAutofit/>
          </a:bodyPr>
          <a:lstStyle/>
          <a:p>
            <a:pPr algn="ctr">
              <a:spcBef>
                <a:spcPts val="0"/>
              </a:spcBef>
              <a:buClr>
                <a:schemeClr val="dk1"/>
              </a:buClr>
              <a:buSzPct val="25000"/>
            </a:pPr>
            <a:r>
              <a:rPr lang="en-US" sz="4000" dirty="0">
                <a:solidFill>
                  <a:schemeClr val="dk1"/>
                </a:solidFill>
                <a:latin typeface="+mn-lt"/>
                <a:ea typeface="Calibri"/>
                <a:cs typeface="Calibri"/>
                <a:sym typeface="Calibri"/>
              </a:rPr>
              <a:t>WHAT DOES IT TAKE TO HAVE A SUCCESSFUL NEW BUSINESS?</a:t>
            </a:r>
          </a:p>
        </p:txBody>
      </p:sp>
      <p:pic>
        <p:nvPicPr>
          <p:cNvPr id="119" name="Shape 119"/>
          <p:cNvPicPr preferRelativeResize="0"/>
          <p:nvPr/>
        </p:nvPicPr>
        <p:blipFill rotWithShape="1">
          <a:blip r:embed="rId4">
            <a:alphaModFix/>
          </a:blip>
          <a:srcRect/>
          <a:stretch/>
        </p:blipFill>
        <p:spPr>
          <a:xfrm>
            <a:off x="8799514" y="5742385"/>
            <a:ext cx="203199" cy="152399"/>
          </a:xfrm>
          <a:prstGeom prst="rect">
            <a:avLst/>
          </a:prstGeom>
          <a:noFill/>
          <a:ln>
            <a:noFill/>
          </a:ln>
        </p:spPr>
      </p:pic>
      <p:grpSp>
        <p:nvGrpSpPr>
          <p:cNvPr id="5" name="Group 4"/>
          <p:cNvGrpSpPr/>
          <p:nvPr/>
        </p:nvGrpSpPr>
        <p:grpSpPr>
          <a:xfrm>
            <a:off x="7841673" y="5979903"/>
            <a:ext cx="1302327" cy="878097"/>
            <a:chOff x="7841673" y="5979903"/>
            <a:chExt cx="1302327" cy="878097"/>
          </a:xfrm>
        </p:grpSpPr>
        <p:sp>
          <p:nvSpPr>
            <p:cNvPr id="6" name="Rectangle 5"/>
            <p:cNvSpPr/>
            <p:nvPr/>
          </p:nvSpPr>
          <p:spPr>
            <a:xfrm>
              <a:off x="7841673" y="5979903"/>
              <a:ext cx="1302327" cy="87809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http://www.mohe.gov.my/web_statistik/img/Logo%20KPT%20-%20Black.png"/>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41673" y="6000115"/>
              <a:ext cx="1181100" cy="857885"/>
            </a:xfrm>
            <a:prstGeom prst="rect">
              <a:avLst/>
            </a:prstGeom>
            <a:noFill/>
            <a:ln>
              <a:noFill/>
            </a:ln>
          </p:spPr>
        </p:pic>
      </p:grpSp>
    </p:spTree>
    <p:extLst>
      <p:ext uri="{BB962C8B-B14F-4D97-AF65-F5344CB8AC3E}">
        <p14:creationId xmlns:p14="http://schemas.microsoft.com/office/powerpoint/2010/main" val="4048594257"/>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MY" altLang="en-US">
                <a:ea typeface="ＭＳ Ｐゴシック" panose="020B0600070205080204" pitchFamily="34" charset="-128"/>
              </a:rPr>
              <a:t>Introduction</a:t>
            </a:r>
          </a:p>
        </p:txBody>
      </p:sp>
      <p:sp>
        <p:nvSpPr>
          <p:cNvPr id="8195" name="Content Placeholder 2"/>
          <p:cNvSpPr>
            <a:spLocks noGrp="1"/>
          </p:cNvSpPr>
          <p:nvPr>
            <p:ph idx="1"/>
          </p:nvPr>
        </p:nvSpPr>
        <p:spPr/>
        <p:txBody>
          <a:bodyPr/>
          <a:lstStyle/>
          <a:p>
            <a:r>
              <a:rPr lang="en-MY" altLang="en-US" dirty="0">
                <a:ea typeface="ＭＳ Ｐゴシック" panose="020B0600070205080204" pitchFamily="34" charset="-128"/>
              </a:rPr>
              <a:t>An idea can be regarded as the </a:t>
            </a:r>
            <a:r>
              <a:rPr lang="en-MY" altLang="en-US" b="1" u="sng" dirty="0">
                <a:solidFill>
                  <a:srgbClr val="3366FF"/>
                </a:solidFill>
                <a:ea typeface="ＭＳ Ｐゴシック" panose="020B0600070205080204" pitchFamily="34" charset="-128"/>
              </a:rPr>
              <a:t>outcome of a thinking process</a:t>
            </a:r>
            <a:r>
              <a:rPr lang="en-MY" altLang="en-US" dirty="0">
                <a:ea typeface="ＭＳ Ｐゴシック" panose="020B0600070205080204" pitchFamily="34" charset="-128"/>
              </a:rPr>
              <a:t> (</a:t>
            </a:r>
            <a:r>
              <a:rPr lang="en-MY" altLang="en-US" dirty="0" err="1">
                <a:ea typeface="ＭＳ Ｐゴシック" panose="020B0600070205080204" pitchFamily="34" charset="-128"/>
              </a:rPr>
              <a:t>i.e</a:t>
            </a:r>
            <a:r>
              <a:rPr lang="en-MY" altLang="en-US" dirty="0">
                <a:ea typeface="ＭＳ Ｐゴシック" panose="020B0600070205080204" pitchFamily="34" charset="-128"/>
              </a:rPr>
              <a:t> impression, opinion, view,  belief, formulation and concept). In entrepreneurship, ideation is the creative process of generating, developing, and communicating new ideas. </a:t>
            </a:r>
          </a:p>
          <a:p>
            <a:r>
              <a:rPr lang="en-MY" altLang="en-US" dirty="0">
                <a:ea typeface="ＭＳ Ｐゴシック" panose="020B0600070205080204" pitchFamily="34" charset="-128"/>
              </a:rPr>
              <a:t>A business start-up ideation must be centred on </a:t>
            </a:r>
            <a:r>
              <a:rPr lang="en-MY" altLang="en-US" b="1" u="sng" dirty="0">
                <a:solidFill>
                  <a:srgbClr val="3366FF"/>
                </a:solidFill>
                <a:ea typeface="ＭＳ Ｐゴシック" panose="020B0600070205080204" pitchFamily="34" charset="-128"/>
              </a:rPr>
              <a:t>solving customers’ problems.</a:t>
            </a:r>
          </a:p>
        </p:txBody>
      </p:sp>
    </p:spTree>
    <p:extLst>
      <p:ext uri="{BB962C8B-B14F-4D97-AF65-F5344CB8AC3E}">
        <p14:creationId xmlns:p14="http://schemas.microsoft.com/office/powerpoint/2010/main" val="3294731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1524000" y="658905"/>
            <a:ext cx="6096000" cy="490122"/>
          </a:xfrm>
          <a:prstGeom prst="rect">
            <a:avLst/>
          </a:prstGeom>
          <a:noFill/>
          <a:ln>
            <a:noFill/>
          </a:ln>
        </p:spPr>
        <p:txBody>
          <a:bodyPr vert="horz" lIns="68569" tIns="34275" rIns="68569" bIns="34275" rtlCol="0" anchor="ctr" anchorCtr="0">
            <a:noAutofit/>
          </a:bodyPr>
          <a:lstStyle/>
          <a:p>
            <a:pPr algn="ctr">
              <a:spcBef>
                <a:spcPts val="0"/>
              </a:spcBef>
              <a:buClr>
                <a:schemeClr val="dk1"/>
              </a:buClr>
              <a:buSzPct val="25000"/>
            </a:pPr>
            <a:r>
              <a:rPr lang="en-US" sz="4000" dirty="0">
                <a:solidFill>
                  <a:schemeClr val="dk1"/>
                </a:solidFill>
                <a:latin typeface="+mn-lt"/>
                <a:ea typeface="Calibri"/>
                <a:cs typeface="Calibri"/>
                <a:sym typeface="Calibri"/>
              </a:rPr>
              <a:t>QUANTIFYING PAIN</a:t>
            </a:r>
          </a:p>
        </p:txBody>
      </p:sp>
      <p:sp>
        <p:nvSpPr>
          <p:cNvPr id="191" name="Shape 191"/>
          <p:cNvSpPr/>
          <p:nvPr/>
        </p:nvSpPr>
        <p:spPr>
          <a:xfrm>
            <a:off x="533400" y="1724005"/>
            <a:ext cx="8229600" cy="3990995"/>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0"/>
                </a:moveTo>
                <a:close/>
                <a:lnTo>
                  <a:pt x="-9999" y="120000"/>
                </a:lnTo>
              </a:path>
              <a:path w="120000" h="120000" fill="none" extrusionOk="0">
                <a:moveTo>
                  <a:pt x="-9999" y="22500"/>
                </a:moveTo>
                <a:lnTo>
                  <a:pt x="-45999" y="135000"/>
                </a:lnTo>
              </a:path>
            </a:pathLst>
          </a:custGeom>
          <a:noFill/>
          <a:ln>
            <a:noFill/>
          </a:ln>
        </p:spPr>
        <p:txBody>
          <a:bodyPr lIns="68569" tIns="34275" rIns="68569" bIns="34275" anchor="ctr" anchorCtr="1">
            <a:noAutofit/>
          </a:bodyPr>
          <a:lstStyle/>
          <a:p>
            <a:pPr marL="85725" lvl="1" indent="-85725">
              <a:lnSpc>
                <a:spcPct val="75000"/>
              </a:lnSpc>
              <a:buClr>
                <a:schemeClr val="dk1"/>
              </a:buClr>
              <a:buSzPct val="100000"/>
              <a:buFont typeface="Arial"/>
              <a:buChar char="•"/>
            </a:pPr>
            <a:endParaRPr lang="en-US" sz="1350" dirty="0">
              <a:solidFill>
                <a:schemeClr val="dk1"/>
              </a:solidFill>
              <a:ea typeface="Arial"/>
              <a:cs typeface="Arial"/>
              <a:sym typeface="Arial"/>
            </a:endParaRPr>
          </a:p>
        </p:txBody>
      </p:sp>
      <p:pic>
        <p:nvPicPr>
          <p:cNvPr id="192" name="Shape 192"/>
          <p:cNvPicPr preferRelativeResize="0"/>
          <p:nvPr/>
        </p:nvPicPr>
        <p:blipFill rotWithShape="1">
          <a:blip r:embed="rId3">
            <a:alphaModFix/>
          </a:blip>
          <a:srcRect/>
          <a:stretch/>
        </p:blipFill>
        <p:spPr>
          <a:xfrm>
            <a:off x="8799514" y="5754750"/>
            <a:ext cx="203199" cy="140034"/>
          </a:xfrm>
          <a:prstGeom prst="rect">
            <a:avLst/>
          </a:prstGeom>
          <a:noFill/>
          <a:ln>
            <a:noFill/>
          </a:ln>
        </p:spPr>
      </p:pic>
      <p:graphicFrame>
        <p:nvGraphicFramePr>
          <p:cNvPr id="3" name="Diagram 2"/>
          <p:cNvGraphicFramePr/>
          <p:nvPr/>
        </p:nvGraphicFramePr>
        <p:xfrm>
          <a:off x="1690255" y="1288473"/>
          <a:ext cx="5430981" cy="4765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6" name="Group 5"/>
          <p:cNvGrpSpPr/>
          <p:nvPr/>
        </p:nvGrpSpPr>
        <p:grpSpPr>
          <a:xfrm>
            <a:off x="7841673" y="5979903"/>
            <a:ext cx="1302327" cy="878097"/>
            <a:chOff x="7841673" y="5979903"/>
            <a:chExt cx="1302327" cy="878097"/>
          </a:xfrm>
        </p:grpSpPr>
        <p:sp>
          <p:nvSpPr>
            <p:cNvPr id="7" name="Rectangle 6"/>
            <p:cNvSpPr/>
            <p:nvPr/>
          </p:nvSpPr>
          <p:spPr>
            <a:xfrm>
              <a:off x="7841673" y="5979903"/>
              <a:ext cx="1302327" cy="87809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http://www.mohe.gov.my/web_statistik/img/Logo%20KPT%20-%20Black.png"/>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7841673" y="6000115"/>
              <a:ext cx="1181100" cy="857885"/>
            </a:xfrm>
            <a:prstGeom prst="rect">
              <a:avLst/>
            </a:prstGeom>
            <a:noFill/>
            <a:ln>
              <a:noFill/>
            </a:ln>
          </p:spPr>
        </p:pic>
      </p:grpSp>
    </p:spTree>
    <p:extLst>
      <p:ext uri="{BB962C8B-B14F-4D97-AF65-F5344CB8AC3E}">
        <p14:creationId xmlns:p14="http://schemas.microsoft.com/office/powerpoint/2010/main" val="2402929225"/>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997528" y="346364"/>
            <a:ext cx="6781800" cy="1600200"/>
          </a:xfrm>
          <a:prstGeom prst="rect">
            <a:avLst/>
          </a:prstGeom>
          <a:noFill/>
          <a:ln>
            <a:noFill/>
          </a:ln>
        </p:spPr>
        <p:txBody>
          <a:bodyPr vert="horz" lIns="68569" tIns="34275" rIns="68569" bIns="34275" rtlCol="0" anchor="ctr" anchorCtr="0">
            <a:noAutofit/>
          </a:bodyPr>
          <a:lstStyle/>
          <a:p>
            <a:pPr marL="297656" indent="-297656" algn="ctr">
              <a:lnSpc>
                <a:spcPct val="110000"/>
              </a:lnSpc>
              <a:spcBef>
                <a:spcPts val="0"/>
              </a:spcBef>
              <a:buClr>
                <a:schemeClr val="dk1"/>
              </a:buClr>
              <a:buSzPct val="25000"/>
            </a:pPr>
            <a:r>
              <a:rPr lang="en-US" sz="4000" b="1" i="0" u="none" strike="noStrike" cap="none" baseline="0" dirty="0">
                <a:solidFill>
                  <a:schemeClr val="tx1"/>
                </a:solidFill>
                <a:latin typeface="+mn-lt"/>
                <a:ea typeface="Calibri"/>
                <a:cs typeface="Calibri"/>
                <a:sym typeface="Calibri"/>
              </a:rPr>
              <a:t>WHY PAIN IS CRITICAL </a:t>
            </a:r>
            <a:br>
              <a:rPr lang="en-US" sz="4000" b="1" i="0" u="none" strike="noStrike" cap="none" baseline="0" dirty="0">
                <a:solidFill>
                  <a:schemeClr val="tx1"/>
                </a:solidFill>
                <a:latin typeface="+mn-lt"/>
                <a:ea typeface="Calibri"/>
                <a:cs typeface="Calibri"/>
                <a:sym typeface="Calibri"/>
              </a:rPr>
            </a:br>
            <a:r>
              <a:rPr lang="en-US" sz="2400" b="1" dirty="0">
                <a:solidFill>
                  <a:schemeClr val="tx1"/>
                </a:solidFill>
                <a:latin typeface="+mn-lt"/>
                <a:ea typeface="Calibri"/>
                <a:cs typeface="Calibri"/>
                <a:sym typeface="Calibri"/>
              </a:rPr>
              <a:t>(ESPECIALLY FOR TECH START-UPS)</a:t>
            </a:r>
          </a:p>
        </p:txBody>
      </p:sp>
      <p:sp>
        <p:nvSpPr>
          <p:cNvPr id="2" name="Content Placeholder 1"/>
          <p:cNvSpPr>
            <a:spLocks noGrp="1"/>
          </p:cNvSpPr>
          <p:nvPr>
            <p:ph idx="1"/>
          </p:nvPr>
        </p:nvSpPr>
        <p:spPr>
          <a:xfrm>
            <a:off x="886691" y="2299854"/>
            <a:ext cx="7543800" cy="3373257"/>
          </a:xfrm>
        </p:spPr>
        <p:txBody>
          <a:bodyPr>
            <a:normAutofit/>
          </a:bodyPr>
          <a:lstStyle/>
          <a:p>
            <a:pPr>
              <a:buClr>
                <a:srgbClr val="000000"/>
              </a:buClr>
              <a:buSzPct val="100000"/>
              <a:buFont typeface="Noto Symbol"/>
              <a:buChar char="▪"/>
            </a:pPr>
            <a:r>
              <a:rPr lang="en-US" dirty="0">
                <a:solidFill>
                  <a:srgbClr val="000000"/>
                </a:solidFill>
                <a:ea typeface="Arial"/>
                <a:cs typeface="Arial"/>
                <a:sym typeface="Arial"/>
              </a:rPr>
              <a:t>Conserve resources</a:t>
            </a:r>
          </a:p>
          <a:p>
            <a:pPr>
              <a:spcBef>
                <a:spcPts val="900"/>
              </a:spcBef>
              <a:buClr>
                <a:srgbClr val="000000"/>
              </a:buClr>
              <a:buSzPct val="100000"/>
              <a:buFont typeface="Noto Symbol"/>
              <a:buChar char="▪"/>
            </a:pPr>
            <a:r>
              <a:rPr lang="en-US" dirty="0">
                <a:solidFill>
                  <a:srgbClr val="000000"/>
                </a:solidFill>
                <a:ea typeface="Arial"/>
                <a:cs typeface="Arial"/>
                <a:sym typeface="Arial"/>
              </a:rPr>
              <a:t> Makes raising money easier</a:t>
            </a:r>
          </a:p>
          <a:p>
            <a:pPr>
              <a:spcBef>
                <a:spcPts val="900"/>
              </a:spcBef>
              <a:buClr>
                <a:srgbClr val="000000"/>
              </a:buClr>
              <a:buSzPct val="100000"/>
              <a:buFont typeface="Noto Symbol"/>
              <a:buChar char="▪"/>
            </a:pPr>
            <a:r>
              <a:rPr lang="en-US" dirty="0">
                <a:solidFill>
                  <a:srgbClr val="000000"/>
                </a:solidFill>
                <a:ea typeface="Arial"/>
                <a:cs typeface="Arial"/>
                <a:sym typeface="Arial"/>
              </a:rPr>
              <a:t> Reach breakeven sooner</a:t>
            </a:r>
          </a:p>
          <a:p>
            <a:pPr>
              <a:spcBef>
                <a:spcPts val="900"/>
              </a:spcBef>
              <a:buClr>
                <a:srgbClr val="000000"/>
              </a:buClr>
              <a:buSzPct val="100000"/>
              <a:buFont typeface="Noto Symbol"/>
              <a:buChar char="▪"/>
            </a:pPr>
            <a:r>
              <a:rPr lang="en-US" dirty="0">
                <a:solidFill>
                  <a:srgbClr val="000000"/>
                </a:solidFill>
                <a:ea typeface="Arial"/>
                <a:cs typeface="Arial"/>
                <a:sym typeface="Arial"/>
              </a:rPr>
              <a:t> Allows company employees to focus </a:t>
            </a:r>
          </a:p>
          <a:p>
            <a:pPr>
              <a:spcBef>
                <a:spcPts val="900"/>
              </a:spcBef>
              <a:spcAft>
                <a:spcPts val="900"/>
              </a:spcAft>
              <a:buClr>
                <a:srgbClr val="000000"/>
              </a:buClr>
              <a:buSzPct val="100000"/>
              <a:buFont typeface="Noto Symbol"/>
              <a:buChar char="▪"/>
            </a:pPr>
            <a:r>
              <a:rPr lang="en-US" dirty="0">
                <a:solidFill>
                  <a:srgbClr val="000000"/>
                </a:solidFill>
                <a:ea typeface="Arial"/>
                <a:cs typeface="Arial"/>
                <a:sym typeface="Arial"/>
              </a:rPr>
              <a:t> Know what expertise is needed in employees </a:t>
            </a:r>
          </a:p>
          <a:p>
            <a:endParaRPr lang="en-US" dirty="0"/>
          </a:p>
        </p:txBody>
      </p:sp>
      <p:pic>
        <p:nvPicPr>
          <p:cNvPr id="209" name="Shape 209"/>
          <p:cNvPicPr preferRelativeResize="0"/>
          <p:nvPr/>
        </p:nvPicPr>
        <p:blipFill rotWithShape="1">
          <a:blip r:embed="rId3">
            <a:alphaModFix/>
          </a:blip>
          <a:srcRect/>
          <a:stretch/>
        </p:blipFill>
        <p:spPr>
          <a:xfrm>
            <a:off x="8799514" y="5742385"/>
            <a:ext cx="203199" cy="152399"/>
          </a:xfrm>
          <a:prstGeom prst="rect">
            <a:avLst/>
          </a:prstGeom>
          <a:noFill/>
          <a:ln>
            <a:noFill/>
          </a:ln>
        </p:spPr>
      </p:pic>
      <p:grpSp>
        <p:nvGrpSpPr>
          <p:cNvPr id="5" name="Group 4"/>
          <p:cNvGrpSpPr/>
          <p:nvPr/>
        </p:nvGrpSpPr>
        <p:grpSpPr>
          <a:xfrm>
            <a:off x="7841673" y="5979903"/>
            <a:ext cx="1302327" cy="878097"/>
            <a:chOff x="7841673" y="5979903"/>
            <a:chExt cx="1302327" cy="878097"/>
          </a:xfrm>
        </p:grpSpPr>
        <p:sp>
          <p:nvSpPr>
            <p:cNvPr id="6" name="Rectangle 5"/>
            <p:cNvSpPr/>
            <p:nvPr/>
          </p:nvSpPr>
          <p:spPr>
            <a:xfrm>
              <a:off x="7841673" y="5979903"/>
              <a:ext cx="1302327" cy="87809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http://www.mohe.gov.my/web_statistik/img/Logo%20KPT%20-%20Black.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841673" y="6000115"/>
              <a:ext cx="1181100" cy="857885"/>
            </a:xfrm>
            <a:prstGeom prst="rect">
              <a:avLst/>
            </a:prstGeom>
            <a:noFill/>
            <a:ln>
              <a:noFill/>
            </a:ln>
          </p:spPr>
        </p:pic>
      </p:grpSp>
    </p:spTree>
    <p:extLst>
      <p:ext uri="{BB962C8B-B14F-4D97-AF65-F5344CB8AC3E}">
        <p14:creationId xmlns:p14="http://schemas.microsoft.com/office/powerpoint/2010/main" val="3259176203"/>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1257300" y="540328"/>
            <a:ext cx="6781800" cy="1600200"/>
          </a:xfrm>
          <a:prstGeom prst="rect">
            <a:avLst/>
          </a:prstGeom>
          <a:noFill/>
          <a:ln>
            <a:noFill/>
          </a:ln>
        </p:spPr>
        <p:txBody>
          <a:bodyPr vert="horz" lIns="68569" tIns="34275" rIns="68569" bIns="34275" rtlCol="0" anchor="ctr" anchorCtr="0">
            <a:noAutofit/>
          </a:bodyPr>
          <a:lstStyle/>
          <a:p>
            <a:pPr marL="297656" indent="-297656" algn="ctr">
              <a:lnSpc>
                <a:spcPct val="110000"/>
              </a:lnSpc>
              <a:spcBef>
                <a:spcPts val="0"/>
              </a:spcBef>
              <a:buClr>
                <a:schemeClr val="dk1"/>
              </a:buClr>
              <a:buSzPct val="25000"/>
            </a:pPr>
            <a:r>
              <a:rPr lang="en-US" sz="4000" dirty="0">
                <a:solidFill>
                  <a:schemeClr val="tx1"/>
                </a:solidFill>
                <a:latin typeface="+mn-lt"/>
                <a:ea typeface="Calibri"/>
                <a:cs typeface="Calibri"/>
                <a:sym typeface="Calibri"/>
              </a:rPr>
              <a:t>WHAT HAPPENS WITHOUT PAIN </a:t>
            </a:r>
          </a:p>
        </p:txBody>
      </p:sp>
      <p:grpSp>
        <p:nvGrpSpPr>
          <p:cNvPr id="4" name="Group 3"/>
          <p:cNvGrpSpPr/>
          <p:nvPr/>
        </p:nvGrpSpPr>
        <p:grpSpPr>
          <a:xfrm>
            <a:off x="285152" y="2747176"/>
            <a:ext cx="9002713" cy="3390401"/>
            <a:chOff x="381000" y="2725340"/>
            <a:chExt cx="8621713" cy="3169444"/>
          </a:xfrm>
        </p:grpSpPr>
        <p:sp>
          <p:nvSpPr>
            <p:cNvPr id="215" name="Shape 215"/>
            <p:cNvSpPr txBox="1"/>
            <p:nvPr/>
          </p:nvSpPr>
          <p:spPr>
            <a:xfrm>
              <a:off x="381000" y="2725341"/>
              <a:ext cx="1326812" cy="210739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8569" tIns="34275" rIns="68569" bIns="34275" anchor="t" anchorCtr="0">
              <a:noAutofit/>
            </a:bodyPr>
            <a:lstStyle/>
            <a:p>
              <a:pPr algn="ctr">
                <a:buSzPct val="25000"/>
              </a:pPr>
              <a:r>
                <a:rPr lang="en-US" sz="2400" dirty="0">
                  <a:solidFill>
                    <a:srgbClr val="000000"/>
                  </a:solidFill>
                  <a:ea typeface="Arial"/>
                  <a:cs typeface="Arial"/>
                  <a:sym typeface="Arial"/>
                </a:rPr>
                <a:t>Without</a:t>
              </a:r>
            </a:p>
            <a:p>
              <a:pPr algn="ctr">
                <a:buSzPct val="25000"/>
              </a:pPr>
              <a:r>
                <a:rPr lang="en-US" sz="2400" dirty="0">
                  <a:solidFill>
                    <a:srgbClr val="000000"/>
                  </a:solidFill>
                  <a:ea typeface="Arial"/>
                  <a:cs typeface="Arial"/>
                  <a:sym typeface="Arial"/>
                </a:rPr>
                <a:t>Clear &amp; Present</a:t>
              </a:r>
            </a:p>
            <a:p>
              <a:pPr algn="ctr">
                <a:buSzPct val="25000"/>
              </a:pPr>
              <a:r>
                <a:rPr lang="en-US" sz="2400" dirty="0">
                  <a:solidFill>
                    <a:srgbClr val="000000"/>
                  </a:solidFill>
                  <a:ea typeface="Arial"/>
                  <a:cs typeface="Arial"/>
                  <a:sym typeface="Arial"/>
                </a:rPr>
                <a:t>Pain</a:t>
              </a:r>
            </a:p>
          </p:txBody>
        </p:sp>
        <p:sp>
          <p:nvSpPr>
            <p:cNvPr id="216" name="Shape 216"/>
            <p:cNvSpPr txBox="1"/>
            <p:nvPr/>
          </p:nvSpPr>
          <p:spPr>
            <a:xfrm>
              <a:off x="1974376" y="2725341"/>
              <a:ext cx="1447800" cy="210739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8569" tIns="34275" rIns="68569" bIns="34275" anchor="t" anchorCtr="0">
              <a:noAutofit/>
            </a:bodyPr>
            <a:lstStyle/>
            <a:p>
              <a:pPr algn="ctr">
                <a:buSzPct val="25000"/>
              </a:pPr>
              <a:r>
                <a:rPr lang="en-US" sz="2400" dirty="0">
                  <a:solidFill>
                    <a:srgbClr val="000000"/>
                  </a:solidFill>
                  <a:ea typeface="Arial"/>
                  <a:cs typeface="Arial"/>
                  <a:sym typeface="Arial"/>
                </a:rPr>
                <a:t>Hire People With Wrong Skills</a:t>
              </a:r>
            </a:p>
          </p:txBody>
        </p:sp>
        <p:sp>
          <p:nvSpPr>
            <p:cNvPr id="217" name="Shape 217"/>
            <p:cNvSpPr txBox="1"/>
            <p:nvPr/>
          </p:nvSpPr>
          <p:spPr>
            <a:xfrm>
              <a:off x="3766781" y="2725340"/>
              <a:ext cx="1785964" cy="2107397"/>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8569" tIns="34275" rIns="68569" bIns="34275" anchor="t" anchorCtr="0">
              <a:noAutofit/>
            </a:bodyPr>
            <a:lstStyle/>
            <a:p>
              <a:pPr algn="ctr">
                <a:buSzPct val="25000"/>
              </a:pPr>
              <a:r>
                <a:rPr lang="en-US" sz="2400" dirty="0">
                  <a:solidFill>
                    <a:srgbClr val="000000"/>
                  </a:solidFill>
                  <a:ea typeface="Arial"/>
                  <a:cs typeface="Arial"/>
                  <a:sym typeface="Arial"/>
                </a:rPr>
                <a:t>Pursue Multiple Markets &amp; Opportunities</a:t>
              </a:r>
            </a:p>
          </p:txBody>
        </p:sp>
        <p:sp>
          <p:nvSpPr>
            <p:cNvPr id="218" name="Shape 218"/>
            <p:cNvSpPr txBox="1"/>
            <p:nvPr/>
          </p:nvSpPr>
          <p:spPr>
            <a:xfrm>
              <a:off x="5857543" y="2725341"/>
              <a:ext cx="1295400" cy="210739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8569" tIns="34275" rIns="68569" bIns="34275" anchor="t" anchorCtr="0">
              <a:noAutofit/>
            </a:bodyPr>
            <a:lstStyle/>
            <a:p>
              <a:pPr algn="ctr">
                <a:buSzPct val="25000"/>
              </a:pPr>
              <a:r>
                <a:rPr lang="en-US" sz="2400" dirty="0">
                  <a:solidFill>
                    <a:srgbClr val="000000"/>
                  </a:solidFill>
                  <a:ea typeface="Arial"/>
                  <a:cs typeface="Arial"/>
                  <a:sym typeface="Arial"/>
                </a:rPr>
                <a:t>Spend More Money </a:t>
              </a:r>
            </a:p>
            <a:p>
              <a:pPr algn="ctr">
                <a:buSzPct val="25000"/>
              </a:pPr>
              <a:r>
                <a:rPr lang="en-US" sz="2400" dirty="0">
                  <a:solidFill>
                    <a:srgbClr val="000000"/>
                  </a:solidFill>
                  <a:ea typeface="Arial"/>
                  <a:cs typeface="Arial"/>
                  <a:sym typeface="Arial"/>
                </a:rPr>
                <a:t>Than Planned</a:t>
              </a:r>
            </a:p>
          </p:txBody>
        </p:sp>
        <p:sp>
          <p:nvSpPr>
            <p:cNvPr id="219" name="Shape 219"/>
            <p:cNvSpPr txBox="1"/>
            <p:nvPr/>
          </p:nvSpPr>
          <p:spPr>
            <a:xfrm>
              <a:off x="7391400" y="2725340"/>
              <a:ext cx="1295400" cy="210739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68569" tIns="34275" rIns="68569" bIns="34275" anchor="t" anchorCtr="0">
              <a:noAutofit/>
            </a:bodyPr>
            <a:lstStyle/>
            <a:p>
              <a:pPr algn="ctr">
                <a:buSzPct val="25000"/>
              </a:pPr>
              <a:r>
                <a:rPr lang="en-US" sz="2400" dirty="0">
                  <a:solidFill>
                    <a:srgbClr val="000000"/>
                  </a:solidFill>
                  <a:ea typeface="Arial"/>
                  <a:cs typeface="Arial"/>
                  <a:sym typeface="Arial"/>
                </a:rPr>
                <a:t>Behind Schedule &amp; </a:t>
              </a:r>
            </a:p>
            <a:p>
              <a:pPr algn="ctr">
                <a:buSzPct val="25000"/>
              </a:pPr>
              <a:r>
                <a:rPr lang="en-US" sz="2400" dirty="0">
                  <a:solidFill>
                    <a:srgbClr val="000000"/>
                  </a:solidFill>
                  <a:ea typeface="Arial"/>
                  <a:cs typeface="Arial"/>
                  <a:sym typeface="Arial"/>
                </a:rPr>
                <a:t>Over Budget</a:t>
              </a:r>
            </a:p>
          </p:txBody>
        </p:sp>
        <p:cxnSp>
          <p:nvCxnSpPr>
            <p:cNvPr id="220" name="Shape 220"/>
            <p:cNvCxnSpPr/>
            <p:nvPr/>
          </p:nvCxnSpPr>
          <p:spPr>
            <a:xfrm>
              <a:off x="1669577" y="3200400"/>
              <a:ext cx="304799" cy="0"/>
            </a:xfrm>
            <a:prstGeom prst="straightConnector1">
              <a:avLst/>
            </a:prstGeom>
            <a:noFill/>
            <a:ln w="12700" cap="flat" cmpd="sng">
              <a:solidFill>
                <a:srgbClr val="000000"/>
              </a:solidFill>
              <a:prstDash val="solid"/>
              <a:round/>
              <a:headEnd type="none" w="med" len="med"/>
              <a:tailEnd type="triangle" w="lg" len="lg"/>
            </a:ln>
          </p:spPr>
        </p:cxnSp>
        <p:cxnSp>
          <p:nvCxnSpPr>
            <p:cNvPr id="221" name="Shape 221"/>
            <p:cNvCxnSpPr/>
            <p:nvPr/>
          </p:nvCxnSpPr>
          <p:spPr>
            <a:xfrm>
              <a:off x="3461983" y="3200400"/>
              <a:ext cx="304799" cy="0"/>
            </a:xfrm>
            <a:prstGeom prst="straightConnector1">
              <a:avLst/>
            </a:prstGeom>
            <a:noFill/>
            <a:ln w="12700" cap="flat" cmpd="sng">
              <a:solidFill>
                <a:srgbClr val="000000"/>
              </a:solidFill>
              <a:prstDash val="solid"/>
              <a:round/>
              <a:headEnd type="none" w="med" len="med"/>
              <a:tailEnd type="triangle" w="lg" len="lg"/>
            </a:ln>
          </p:spPr>
        </p:cxnSp>
        <p:cxnSp>
          <p:nvCxnSpPr>
            <p:cNvPr id="222" name="Shape 222"/>
            <p:cNvCxnSpPr/>
            <p:nvPr/>
          </p:nvCxnSpPr>
          <p:spPr>
            <a:xfrm>
              <a:off x="5552745" y="3200400"/>
              <a:ext cx="304799" cy="0"/>
            </a:xfrm>
            <a:prstGeom prst="straightConnector1">
              <a:avLst/>
            </a:prstGeom>
            <a:noFill/>
            <a:ln w="12700" cap="flat" cmpd="sng">
              <a:solidFill>
                <a:srgbClr val="000000"/>
              </a:solidFill>
              <a:prstDash val="solid"/>
              <a:round/>
              <a:headEnd type="none" w="med" len="med"/>
              <a:tailEnd type="triangle" w="lg" len="lg"/>
            </a:ln>
          </p:spPr>
        </p:cxnSp>
        <p:cxnSp>
          <p:nvCxnSpPr>
            <p:cNvPr id="224" name="Shape 224"/>
            <p:cNvCxnSpPr/>
            <p:nvPr/>
          </p:nvCxnSpPr>
          <p:spPr>
            <a:xfrm>
              <a:off x="7086601" y="3257550"/>
              <a:ext cx="304799" cy="0"/>
            </a:xfrm>
            <a:prstGeom prst="straightConnector1">
              <a:avLst/>
            </a:prstGeom>
            <a:noFill/>
            <a:ln w="12700" cap="flat" cmpd="sng">
              <a:solidFill>
                <a:srgbClr val="000000"/>
              </a:solidFill>
              <a:prstDash val="solid"/>
              <a:round/>
              <a:headEnd type="none" w="med" len="med"/>
              <a:tailEnd type="triangle" w="lg" len="lg"/>
            </a:ln>
          </p:spPr>
        </p:cxnSp>
        <p:pic>
          <p:nvPicPr>
            <p:cNvPr id="225" name="Shape 225"/>
            <p:cNvPicPr preferRelativeResize="0"/>
            <p:nvPr/>
          </p:nvPicPr>
          <p:blipFill rotWithShape="1">
            <a:blip r:embed="rId3">
              <a:alphaModFix/>
            </a:blip>
            <a:srcRect/>
            <a:stretch/>
          </p:blipFill>
          <p:spPr>
            <a:xfrm>
              <a:off x="8799514" y="5742385"/>
              <a:ext cx="203199" cy="152399"/>
            </a:xfrm>
            <a:prstGeom prst="rect">
              <a:avLst/>
            </a:prstGeom>
            <a:noFill/>
            <a:ln>
              <a:noFill/>
            </a:ln>
          </p:spPr>
        </p:pic>
      </p:grpSp>
      <p:grpSp>
        <p:nvGrpSpPr>
          <p:cNvPr id="14" name="Group 13"/>
          <p:cNvGrpSpPr/>
          <p:nvPr/>
        </p:nvGrpSpPr>
        <p:grpSpPr>
          <a:xfrm>
            <a:off x="7841673" y="5979903"/>
            <a:ext cx="1302327" cy="878097"/>
            <a:chOff x="7841673" y="5979903"/>
            <a:chExt cx="1302327" cy="878097"/>
          </a:xfrm>
        </p:grpSpPr>
        <p:sp>
          <p:nvSpPr>
            <p:cNvPr id="15" name="Rectangle 14"/>
            <p:cNvSpPr/>
            <p:nvPr/>
          </p:nvSpPr>
          <p:spPr>
            <a:xfrm>
              <a:off x="7841673" y="5979903"/>
              <a:ext cx="1302327" cy="87809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http://www.mohe.gov.my/web_statistik/img/Logo%20KPT%20-%20Black.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841673" y="6000115"/>
              <a:ext cx="1181100" cy="857885"/>
            </a:xfrm>
            <a:prstGeom prst="rect">
              <a:avLst/>
            </a:prstGeom>
            <a:noFill/>
            <a:ln>
              <a:noFill/>
            </a:ln>
          </p:spPr>
        </p:pic>
      </p:grpSp>
    </p:spTree>
    <p:extLst>
      <p:ext uri="{BB962C8B-B14F-4D97-AF65-F5344CB8AC3E}">
        <p14:creationId xmlns:p14="http://schemas.microsoft.com/office/powerpoint/2010/main" val="3247269351"/>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807027" y="514351"/>
            <a:ext cx="7682345" cy="1600200"/>
          </a:xfrm>
          <a:prstGeom prst="rect">
            <a:avLst/>
          </a:prstGeom>
          <a:noFill/>
          <a:ln>
            <a:noFill/>
          </a:ln>
        </p:spPr>
        <p:txBody>
          <a:bodyPr vert="horz" lIns="68569" tIns="34275" rIns="68569" bIns="34275" rtlCol="0" anchor="ctr" anchorCtr="0">
            <a:noAutofit/>
          </a:bodyPr>
          <a:lstStyle/>
          <a:p>
            <a:pPr marL="297656" indent="-297656" algn="ctr">
              <a:lnSpc>
                <a:spcPct val="110000"/>
              </a:lnSpc>
              <a:spcBef>
                <a:spcPts val="0"/>
              </a:spcBef>
              <a:buClr>
                <a:schemeClr val="dk1"/>
              </a:buClr>
              <a:buSzPct val="25000"/>
            </a:pPr>
            <a:r>
              <a:rPr lang="en-US" sz="4000" dirty="0">
                <a:solidFill>
                  <a:schemeClr val="tx1"/>
                </a:solidFill>
                <a:latin typeface="+mn-lt"/>
                <a:ea typeface="Calibri"/>
                <a:cs typeface="Calibri"/>
                <a:sym typeface="Calibri"/>
              </a:rPr>
              <a:t>WHY PEOPLE (NOT PAIN) GET </a:t>
            </a:r>
            <a:br>
              <a:rPr lang="en-US" sz="4000" dirty="0">
                <a:solidFill>
                  <a:schemeClr val="tx1"/>
                </a:solidFill>
                <a:latin typeface="+mn-lt"/>
                <a:ea typeface="Calibri"/>
                <a:cs typeface="Calibri"/>
                <a:sym typeface="Calibri"/>
              </a:rPr>
            </a:br>
            <a:r>
              <a:rPr lang="en-US" sz="4000" dirty="0">
                <a:solidFill>
                  <a:schemeClr val="tx1"/>
                </a:solidFill>
                <a:latin typeface="+mn-lt"/>
                <a:ea typeface="Calibri"/>
                <a:cs typeface="Calibri"/>
                <a:sym typeface="Calibri"/>
              </a:rPr>
              <a:t>SO MUCH CREDIT . . .</a:t>
            </a:r>
          </a:p>
        </p:txBody>
      </p:sp>
      <p:sp>
        <p:nvSpPr>
          <p:cNvPr id="2" name="Content Placeholder 1"/>
          <p:cNvSpPr>
            <a:spLocks noGrp="1"/>
          </p:cNvSpPr>
          <p:nvPr>
            <p:ph idx="1"/>
          </p:nvPr>
        </p:nvSpPr>
        <p:spPr>
          <a:xfrm>
            <a:off x="682336" y="2715492"/>
            <a:ext cx="7543800" cy="1773382"/>
          </a:xfrm>
        </p:spPr>
        <p:txBody>
          <a:bodyPr>
            <a:noAutofit/>
          </a:bodyPr>
          <a:lstStyle/>
          <a:p>
            <a:pPr marL="604838" indent="-471488">
              <a:buClr>
                <a:srgbClr val="000000"/>
              </a:buClr>
              <a:buSzPct val="100000"/>
              <a:buFont typeface="Noto Symbol"/>
              <a:buChar char="▪"/>
            </a:pPr>
            <a:r>
              <a:rPr lang="en-US" dirty="0">
                <a:solidFill>
                  <a:schemeClr val="tx1"/>
                </a:solidFill>
                <a:ea typeface="Arial"/>
                <a:cs typeface="Arial"/>
                <a:sym typeface="Arial"/>
              </a:rPr>
              <a:t>Venture focus changes, this is normal – Early-Stage Tech Start-ups</a:t>
            </a:r>
          </a:p>
          <a:p>
            <a:pPr marL="604838" indent="-471488">
              <a:spcBef>
                <a:spcPts val="900"/>
              </a:spcBef>
              <a:buClr>
                <a:srgbClr val="000000"/>
              </a:buClr>
              <a:buSzPct val="100000"/>
              <a:buFont typeface="Noto Symbol"/>
              <a:buChar char="▪"/>
            </a:pPr>
            <a:r>
              <a:rPr lang="en-US" dirty="0">
                <a:solidFill>
                  <a:schemeClr val="tx1"/>
                </a:solidFill>
                <a:ea typeface="Arial"/>
                <a:cs typeface="Arial"/>
                <a:sym typeface="Arial"/>
              </a:rPr>
              <a:t> Flounder</a:t>
            </a:r>
          </a:p>
          <a:p>
            <a:pPr marL="604838" indent="-471488">
              <a:spcBef>
                <a:spcPts val="900"/>
              </a:spcBef>
              <a:spcAft>
                <a:spcPts val="900"/>
              </a:spcAft>
              <a:buClr>
                <a:srgbClr val="000000"/>
              </a:buClr>
              <a:buSzPct val="100000"/>
              <a:buFont typeface="Noto Symbol"/>
              <a:buChar char="▪"/>
            </a:pPr>
            <a:r>
              <a:rPr lang="en-US" dirty="0">
                <a:solidFill>
                  <a:schemeClr val="tx1"/>
                </a:solidFill>
                <a:ea typeface="Arial"/>
                <a:cs typeface="Arial"/>
                <a:sym typeface="Arial"/>
              </a:rPr>
              <a:t>New management identifies the pain and addresses it</a:t>
            </a:r>
          </a:p>
          <a:p>
            <a:endParaRPr lang="en-US" dirty="0">
              <a:solidFill>
                <a:schemeClr val="tx1"/>
              </a:solidFill>
            </a:endParaRPr>
          </a:p>
        </p:txBody>
      </p:sp>
      <p:sp>
        <p:nvSpPr>
          <p:cNvPr id="232" name="Shape 232"/>
          <p:cNvSpPr/>
          <p:nvPr/>
        </p:nvSpPr>
        <p:spPr>
          <a:xfrm>
            <a:off x="939922" y="5089815"/>
            <a:ext cx="7270172" cy="147179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68569" tIns="34275" rIns="68569" bIns="34275" anchor="t" anchorCtr="0">
            <a:noAutofit/>
          </a:bodyPr>
          <a:lstStyle/>
          <a:p>
            <a:pPr algn="ctr">
              <a:buClr>
                <a:schemeClr val="dk1"/>
              </a:buClr>
            </a:pPr>
            <a:endParaRPr sz="2000" b="1" dirty="0">
              <a:solidFill>
                <a:srgbClr val="000000"/>
              </a:solidFill>
              <a:ea typeface="Arial"/>
              <a:cs typeface="Arial"/>
              <a:sym typeface="Arial"/>
            </a:endParaRPr>
          </a:p>
          <a:p>
            <a:pPr algn="ctr">
              <a:buClr>
                <a:srgbClr val="000000"/>
              </a:buClr>
              <a:buSzPct val="25000"/>
            </a:pPr>
            <a:r>
              <a:rPr lang="en-US" sz="2000" b="1" dirty="0">
                <a:solidFill>
                  <a:srgbClr val="000000"/>
                </a:solidFill>
                <a:ea typeface="Arial"/>
                <a:cs typeface="Arial"/>
                <a:sym typeface="Arial"/>
              </a:rPr>
              <a:t>Conclusion: “People” was the key to success.</a:t>
            </a:r>
          </a:p>
          <a:p>
            <a:pPr algn="ctr">
              <a:buClr>
                <a:schemeClr val="dk1"/>
              </a:buClr>
            </a:pPr>
            <a:endParaRPr sz="2000" b="1" dirty="0">
              <a:solidFill>
                <a:srgbClr val="000000"/>
              </a:solidFill>
              <a:ea typeface="Arial"/>
              <a:cs typeface="Arial"/>
              <a:sym typeface="Arial"/>
            </a:endParaRPr>
          </a:p>
          <a:p>
            <a:pPr algn="ctr">
              <a:buClr>
                <a:srgbClr val="000000"/>
              </a:buClr>
              <a:buSzPct val="25000"/>
            </a:pPr>
            <a:r>
              <a:rPr lang="en-US" sz="2000" b="1" dirty="0">
                <a:solidFill>
                  <a:srgbClr val="000000"/>
                </a:solidFill>
                <a:ea typeface="Arial"/>
                <a:cs typeface="Arial"/>
                <a:sym typeface="Arial"/>
              </a:rPr>
              <a:t>Really: Focusing on a customer pain was the key.</a:t>
            </a:r>
          </a:p>
          <a:p>
            <a:pPr algn="ctr">
              <a:buClr>
                <a:schemeClr val="dk1"/>
              </a:buClr>
            </a:pPr>
            <a:endParaRPr sz="2000" b="1" dirty="0">
              <a:solidFill>
                <a:srgbClr val="000000"/>
              </a:solidFill>
              <a:ea typeface="Arial"/>
              <a:cs typeface="Arial"/>
              <a:sym typeface="Arial"/>
            </a:endParaRPr>
          </a:p>
        </p:txBody>
      </p:sp>
      <p:pic>
        <p:nvPicPr>
          <p:cNvPr id="233" name="Shape 233"/>
          <p:cNvPicPr preferRelativeResize="0"/>
          <p:nvPr/>
        </p:nvPicPr>
        <p:blipFill rotWithShape="1">
          <a:blip r:embed="rId3">
            <a:alphaModFix/>
          </a:blip>
          <a:srcRect/>
          <a:stretch/>
        </p:blipFill>
        <p:spPr>
          <a:xfrm>
            <a:off x="8799514" y="5742385"/>
            <a:ext cx="203199" cy="152399"/>
          </a:xfrm>
          <a:prstGeom prst="rect">
            <a:avLst/>
          </a:prstGeom>
          <a:noFill/>
          <a:ln>
            <a:noFill/>
          </a:ln>
        </p:spPr>
      </p:pic>
      <p:grpSp>
        <p:nvGrpSpPr>
          <p:cNvPr id="6" name="Group 5"/>
          <p:cNvGrpSpPr/>
          <p:nvPr/>
        </p:nvGrpSpPr>
        <p:grpSpPr>
          <a:xfrm>
            <a:off x="7841673" y="5979903"/>
            <a:ext cx="1302327" cy="878097"/>
            <a:chOff x="7841673" y="5979903"/>
            <a:chExt cx="1302327" cy="878097"/>
          </a:xfrm>
        </p:grpSpPr>
        <p:sp>
          <p:nvSpPr>
            <p:cNvPr id="7" name="Rectangle 6"/>
            <p:cNvSpPr/>
            <p:nvPr/>
          </p:nvSpPr>
          <p:spPr>
            <a:xfrm>
              <a:off x="7841673" y="5979903"/>
              <a:ext cx="1302327" cy="87809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http://www.mohe.gov.my/web_statistik/img/Logo%20KPT%20-%20Black.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841673" y="6000115"/>
              <a:ext cx="1181100" cy="857885"/>
            </a:xfrm>
            <a:prstGeom prst="rect">
              <a:avLst/>
            </a:prstGeom>
            <a:noFill/>
            <a:ln>
              <a:noFill/>
            </a:ln>
          </p:spPr>
        </p:pic>
      </p:grpSp>
    </p:spTree>
    <p:extLst>
      <p:ext uri="{BB962C8B-B14F-4D97-AF65-F5344CB8AC3E}">
        <p14:creationId xmlns:p14="http://schemas.microsoft.com/office/powerpoint/2010/main" val="4248064938"/>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838200"/>
            <a:ext cx="8458200" cy="1829761"/>
          </a:xfrm>
        </p:spPr>
        <p:txBody>
          <a:bodyPr/>
          <a:lstStyle/>
          <a:p>
            <a:r>
              <a:rPr lang="en-US" dirty="0"/>
              <a:t>Lets take a look to ONE example of</a:t>
            </a:r>
            <a:endParaRPr lang="ms-MY" dirty="0"/>
          </a:p>
        </p:txBody>
      </p:sp>
      <p:sp>
        <p:nvSpPr>
          <p:cNvPr id="3" name="Subtitle 2"/>
          <p:cNvSpPr>
            <a:spLocks noGrp="1"/>
          </p:cNvSpPr>
          <p:nvPr>
            <p:ph type="subTitle" idx="1"/>
          </p:nvPr>
        </p:nvSpPr>
        <p:spPr>
          <a:xfrm>
            <a:off x="685800" y="3048000"/>
            <a:ext cx="7772400" cy="1199704"/>
          </a:xfrm>
        </p:spPr>
        <p:txBody>
          <a:bodyPr/>
          <a:lstStyle/>
          <a:p>
            <a:r>
              <a:rPr lang="en-US" sz="2800" dirty="0">
                <a:solidFill>
                  <a:schemeClr val="dk1"/>
                </a:solidFill>
                <a:ea typeface="Calibri"/>
                <a:cs typeface="Calibri"/>
                <a:sym typeface="Calibri"/>
              </a:rPr>
              <a:t>PHOTOGRAPHERS’ PROBLEMS</a:t>
            </a:r>
            <a:endParaRPr lang="ms-MY" dirty="0"/>
          </a:p>
        </p:txBody>
      </p:sp>
    </p:spTree>
    <p:extLst>
      <p:ext uri="{BB962C8B-B14F-4D97-AF65-F5344CB8AC3E}">
        <p14:creationId xmlns:p14="http://schemas.microsoft.com/office/powerpoint/2010/main" val="3022517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p:nvPr/>
        </p:nvSpPr>
        <p:spPr>
          <a:xfrm>
            <a:off x="1084288" y="2135332"/>
            <a:ext cx="7089894" cy="4593431"/>
          </a:xfrm>
          <a:prstGeom prst="rect">
            <a:avLst/>
          </a:prstGeom>
          <a:noFill/>
          <a:ln>
            <a:noFill/>
          </a:ln>
        </p:spPr>
        <p:txBody>
          <a:bodyPr lIns="68569" tIns="34275" rIns="68569" bIns="34275" anchor="t" anchorCtr="0">
            <a:noAutofit/>
          </a:bodyPr>
          <a:lstStyle/>
          <a:p>
            <a:pPr marL="725091" indent="-382191">
              <a:buClr>
                <a:schemeClr val="dk1"/>
              </a:buClr>
              <a:buSzPct val="100000"/>
              <a:buFont typeface="Arial"/>
              <a:buAutoNum type="arabicPeriod"/>
            </a:pPr>
            <a:r>
              <a:rPr lang="en-US" sz="2400" dirty="0">
                <a:solidFill>
                  <a:schemeClr val="dk1"/>
                </a:solidFill>
                <a:ea typeface="Arial"/>
                <a:cs typeface="Arial"/>
                <a:sym typeface="Arial"/>
              </a:rPr>
              <a:t>Finding a good model.</a:t>
            </a:r>
          </a:p>
          <a:p>
            <a:pPr marL="725091" indent="-382191">
              <a:spcBef>
                <a:spcPts val="600"/>
              </a:spcBef>
              <a:buClr>
                <a:schemeClr val="dk1"/>
              </a:buClr>
              <a:buSzPct val="100000"/>
              <a:buFont typeface="Arial"/>
              <a:buAutoNum type="arabicPeriod"/>
            </a:pPr>
            <a:r>
              <a:rPr lang="en-US" sz="2400" dirty="0">
                <a:solidFill>
                  <a:schemeClr val="dk1"/>
                </a:solidFill>
                <a:ea typeface="Arial"/>
                <a:cs typeface="Arial"/>
                <a:sym typeface="Arial"/>
              </a:rPr>
              <a:t>Getting right pose from a model</a:t>
            </a:r>
          </a:p>
          <a:p>
            <a:pPr marL="725091" indent="-382191">
              <a:spcBef>
                <a:spcPts val="600"/>
              </a:spcBef>
              <a:buClr>
                <a:schemeClr val="dk1"/>
              </a:buClr>
              <a:buSzPct val="100000"/>
              <a:buFont typeface="Arial"/>
              <a:buAutoNum type="arabicPeriod"/>
            </a:pPr>
            <a:r>
              <a:rPr lang="en-US" sz="2400" dirty="0">
                <a:solidFill>
                  <a:schemeClr val="dk1"/>
                </a:solidFill>
                <a:ea typeface="Arial"/>
                <a:cs typeface="Arial"/>
                <a:sym typeface="Arial"/>
              </a:rPr>
              <a:t>Getting models to pay attention</a:t>
            </a:r>
          </a:p>
          <a:p>
            <a:pPr marL="725091" indent="-382191">
              <a:spcBef>
                <a:spcPts val="600"/>
              </a:spcBef>
              <a:buClr>
                <a:srgbClr val="0033CC"/>
              </a:buClr>
              <a:buSzPct val="100000"/>
              <a:buFont typeface="Arial"/>
              <a:buAutoNum type="arabicPeriod"/>
            </a:pPr>
            <a:r>
              <a:rPr lang="en-US" sz="2400" dirty="0">
                <a:solidFill>
                  <a:srgbClr val="0033CC"/>
                </a:solidFill>
                <a:ea typeface="Arial"/>
                <a:cs typeface="Arial"/>
                <a:sym typeface="Arial"/>
              </a:rPr>
              <a:t>Finding the right backdrop</a:t>
            </a:r>
          </a:p>
          <a:p>
            <a:pPr marL="725091" indent="-382191">
              <a:spcBef>
                <a:spcPts val="600"/>
              </a:spcBef>
              <a:buClr>
                <a:schemeClr val="dk1"/>
              </a:buClr>
              <a:buSzPct val="100000"/>
              <a:buFont typeface="Arial"/>
              <a:buAutoNum type="arabicPeriod"/>
            </a:pPr>
            <a:r>
              <a:rPr lang="en-US" sz="2400" dirty="0">
                <a:solidFill>
                  <a:schemeClr val="dk1"/>
                </a:solidFill>
                <a:ea typeface="Arial"/>
                <a:cs typeface="Arial"/>
                <a:sym typeface="Arial"/>
              </a:rPr>
              <a:t>Eliminating hot spots on backdrops</a:t>
            </a:r>
          </a:p>
          <a:p>
            <a:pPr marL="725091" indent="-382191">
              <a:spcBef>
                <a:spcPts val="600"/>
              </a:spcBef>
              <a:buClr>
                <a:schemeClr val="dk1"/>
              </a:buClr>
              <a:buSzPct val="100000"/>
              <a:buFont typeface="Arial"/>
              <a:buAutoNum type="arabicPeriod"/>
            </a:pPr>
            <a:r>
              <a:rPr lang="en-US" sz="2400" dirty="0">
                <a:solidFill>
                  <a:schemeClr val="dk1"/>
                </a:solidFill>
                <a:ea typeface="Arial"/>
                <a:cs typeface="Arial"/>
                <a:sym typeface="Arial"/>
              </a:rPr>
              <a:t>Setting up correct lighting</a:t>
            </a:r>
          </a:p>
          <a:p>
            <a:pPr marL="725091" indent="-382191">
              <a:spcBef>
                <a:spcPts val="600"/>
              </a:spcBef>
              <a:buClr>
                <a:schemeClr val="dk1"/>
              </a:buClr>
              <a:buSzPct val="100000"/>
              <a:buFont typeface="Arial"/>
              <a:buAutoNum type="arabicPeriod"/>
            </a:pPr>
            <a:r>
              <a:rPr lang="en-US" sz="2400" dirty="0" err="1">
                <a:solidFill>
                  <a:schemeClr val="dk1"/>
                </a:solidFill>
                <a:ea typeface="Arial"/>
                <a:cs typeface="Arial"/>
                <a:sym typeface="Arial"/>
              </a:rPr>
              <a:t>Etc</a:t>
            </a:r>
            <a:r>
              <a:rPr lang="en-US" sz="2400" dirty="0">
                <a:solidFill>
                  <a:schemeClr val="dk1"/>
                </a:solidFill>
                <a:ea typeface="Arial"/>
                <a:cs typeface="Arial"/>
                <a:sym typeface="Arial"/>
              </a:rPr>
              <a:t>, etc., etc.</a:t>
            </a:r>
          </a:p>
          <a:p>
            <a:pPr marL="725091" indent="-229791">
              <a:spcBef>
                <a:spcPts val="600"/>
              </a:spcBef>
              <a:buClr>
                <a:schemeClr val="dk1"/>
              </a:buClr>
            </a:pPr>
            <a:endParaRPr sz="2400" dirty="0">
              <a:solidFill>
                <a:schemeClr val="dk1"/>
              </a:solidFill>
              <a:ea typeface="Arial"/>
              <a:cs typeface="Arial"/>
              <a:sym typeface="Arial"/>
            </a:endParaRPr>
          </a:p>
          <a:p>
            <a:pPr marL="725091" indent="-229791">
              <a:spcBef>
                <a:spcPts val="600"/>
              </a:spcBef>
              <a:buClr>
                <a:schemeClr val="dk1"/>
              </a:buClr>
            </a:pPr>
            <a:endParaRPr sz="2400" dirty="0">
              <a:solidFill>
                <a:schemeClr val="dk1"/>
              </a:solidFill>
              <a:ea typeface="Arial"/>
              <a:cs typeface="Arial"/>
              <a:sym typeface="Arial"/>
            </a:endParaRPr>
          </a:p>
          <a:p>
            <a:pPr marL="725091" indent="-229791">
              <a:spcBef>
                <a:spcPts val="600"/>
              </a:spcBef>
              <a:spcAft>
                <a:spcPts val="600"/>
              </a:spcAft>
              <a:buClr>
                <a:schemeClr val="dk1"/>
              </a:buClr>
            </a:pPr>
            <a:endParaRPr sz="2400" dirty="0">
              <a:solidFill>
                <a:srgbClr val="0033CC"/>
              </a:solidFill>
              <a:ea typeface="Arial"/>
              <a:cs typeface="Arial"/>
              <a:sym typeface="Arial"/>
            </a:endParaRPr>
          </a:p>
        </p:txBody>
      </p:sp>
      <p:pic>
        <p:nvPicPr>
          <p:cNvPr id="382" name="Shape 382"/>
          <p:cNvPicPr preferRelativeResize="0"/>
          <p:nvPr/>
        </p:nvPicPr>
        <p:blipFill rotWithShape="1">
          <a:blip r:embed="rId3">
            <a:alphaModFix/>
          </a:blip>
          <a:srcRect/>
          <a:stretch/>
        </p:blipFill>
        <p:spPr>
          <a:xfrm>
            <a:off x="8817532" y="5742385"/>
            <a:ext cx="185181" cy="152399"/>
          </a:xfrm>
          <a:prstGeom prst="rect">
            <a:avLst/>
          </a:prstGeom>
          <a:noFill/>
          <a:ln>
            <a:noFill/>
          </a:ln>
        </p:spPr>
      </p:pic>
      <p:sp>
        <p:nvSpPr>
          <p:cNvPr id="8" name="Shape 373"/>
          <p:cNvSpPr txBox="1">
            <a:spLocks noGrp="1"/>
          </p:cNvSpPr>
          <p:nvPr>
            <p:ph type="title"/>
          </p:nvPr>
        </p:nvSpPr>
        <p:spPr>
          <a:xfrm>
            <a:off x="789709" y="1066802"/>
            <a:ext cx="7245927" cy="457199"/>
          </a:xfrm>
          <a:prstGeom prst="rect">
            <a:avLst/>
          </a:prstGeom>
          <a:noFill/>
          <a:ln>
            <a:noFill/>
          </a:ln>
        </p:spPr>
        <p:txBody>
          <a:bodyPr vert="horz" lIns="68569" tIns="34275" rIns="68569" bIns="34275" rtlCol="0" anchor="ctr" anchorCtr="0">
            <a:noAutofit/>
          </a:bodyPr>
          <a:lstStyle/>
          <a:p>
            <a:pPr>
              <a:spcBef>
                <a:spcPts val="0"/>
              </a:spcBef>
              <a:buClr>
                <a:schemeClr val="dk1"/>
              </a:buClr>
              <a:buSzPct val="25000"/>
            </a:pPr>
            <a:r>
              <a:rPr lang="en-US" sz="4000" b="1" dirty="0">
                <a:solidFill>
                  <a:schemeClr val="dk1"/>
                </a:solidFill>
                <a:latin typeface="+mn-lt"/>
                <a:ea typeface="Calibri"/>
                <a:cs typeface="Calibri"/>
                <a:sym typeface="Calibri"/>
              </a:rPr>
              <a:t>THINK OF </a:t>
            </a:r>
            <a:r>
              <a:rPr lang="en-US" sz="4000" dirty="0">
                <a:solidFill>
                  <a:schemeClr val="dk1"/>
                </a:solidFill>
                <a:latin typeface="+mn-lt"/>
                <a:ea typeface="Calibri"/>
                <a:cs typeface="Calibri"/>
                <a:sym typeface="Calibri"/>
              </a:rPr>
              <a:t>PHOTOGRAPHERS’ PROBLEMS</a:t>
            </a:r>
            <a:r>
              <a:rPr lang="en-US" sz="4000" b="1" dirty="0">
                <a:solidFill>
                  <a:schemeClr val="dk1"/>
                </a:solidFill>
                <a:latin typeface="+mn-lt"/>
                <a:ea typeface="Calibri"/>
                <a:cs typeface="Calibri"/>
                <a:sym typeface="Calibri"/>
              </a:rPr>
              <a:t> </a:t>
            </a:r>
          </a:p>
        </p:txBody>
      </p:sp>
      <p:grpSp>
        <p:nvGrpSpPr>
          <p:cNvPr id="5" name="Group 4"/>
          <p:cNvGrpSpPr/>
          <p:nvPr/>
        </p:nvGrpSpPr>
        <p:grpSpPr>
          <a:xfrm>
            <a:off x="7841673" y="5979903"/>
            <a:ext cx="1302327" cy="878097"/>
            <a:chOff x="7841673" y="5979903"/>
            <a:chExt cx="1302327" cy="878097"/>
          </a:xfrm>
        </p:grpSpPr>
        <p:sp>
          <p:nvSpPr>
            <p:cNvPr id="6" name="Rectangle 5"/>
            <p:cNvSpPr/>
            <p:nvPr/>
          </p:nvSpPr>
          <p:spPr>
            <a:xfrm>
              <a:off x="7841673" y="5979903"/>
              <a:ext cx="1302327" cy="87809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http://www.mohe.gov.my/web_statistik/img/Logo%20KPT%20-%20Black.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841673" y="6000115"/>
              <a:ext cx="1181100" cy="857885"/>
            </a:xfrm>
            <a:prstGeom prst="rect">
              <a:avLst/>
            </a:prstGeom>
            <a:noFill/>
            <a:ln>
              <a:noFill/>
            </a:ln>
          </p:spPr>
        </p:pic>
      </p:grpSp>
    </p:spTree>
    <p:extLst>
      <p:ext uri="{BB962C8B-B14F-4D97-AF65-F5344CB8AC3E}">
        <p14:creationId xmlns:p14="http://schemas.microsoft.com/office/powerpoint/2010/main" val="1697785136"/>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Shape 395"/>
          <p:cNvSpPr txBox="1">
            <a:spLocks noGrp="1"/>
          </p:cNvSpPr>
          <p:nvPr>
            <p:ph type="title"/>
          </p:nvPr>
        </p:nvSpPr>
        <p:spPr>
          <a:xfrm>
            <a:off x="942109" y="1257301"/>
            <a:ext cx="5805055" cy="457199"/>
          </a:xfrm>
          <a:prstGeom prst="rect">
            <a:avLst/>
          </a:prstGeom>
          <a:noFill/>
          <a:ln>
            <a:noFill/>
          </a:ln>
        </p:spPr>
        <p:txBody>
          <a:bodyPr vert="horz" lIns="68569" tIns="34275" rIns="68569" bIns="34275" rtlCol="0" anchor="ctr" anchorCtr="0">
            <a:noAutofit/>
          </a:bodyPr>
          <a:lstStyle/>
          <a:p>
            <a:pPr>
              <a:spcBef>
                <a:spcPts val="0"/>
              </a:spcBef>
              <a:buClr>
                <a:schemeClr val="dk1"/>
              </a:buClr>
              <a:buSzPct val="25000"/>
            </a:pPr>
            <a:r>
              <a:rPr lang="en-US" sz="4000" dirty="0">
                <a:solidFill>
                  <a:schemeClr val="dk1"/>
                </a:solidFill>
                <a:latin typeface="+mn-lt"/>
                <a:ea typeface="Calibri"/>
                <a:cs typeface="Calibri"/>
                <a:sym typeface="Calibri"/>
              </a:rPr>
              <a:t>THINK OF PROBLEMS PHOTOGRAPHERS HAVE </a:t>
            </a:r>
            <a:r>
              <a:rPr lang="en-US" sz="4000" b="1" dirty="0">
                <a:solidFill>
                  <a:schemeClr val="dk1"/>
                </a:solidFill>
                <a:latin typeface="+mn-lt"/>
                <a:ea typeface="Calibri"/>
                <a:cs typeface="Calibri"/>
                <a:sym typeface="Calibri"/>
              </a:rPr>
              <a:t>WHEN  . . . </a:t>
            </a:r>
          </a:p>
        </p:txBody>
      </p:sp>
      <p:sp>
        <p:nvSpPr>
          <p:cNvPr id="396" name="Shape 396"/>
          <p:cNvSpPr/>
          <p:nvPr/>
        </p:nvSpPr>
        <p:spPr>
          <a:xfrm>
            <a:off x="571670" y="2925690"/>
            <a:ext cx="7526312" cy="1824037"/>
          </a:xfrm>
          <a:prstGeom prst="rect">
            <a:avLst/>
          </a:prstGeom>
          <a:noFill/>
          <a:ln>
            <a:noFill/>
          </a:ln>
        </p:spPr>
        <p:txBody>
          <a:bodyPr lIns="68569" tIns="34275" rIns="68569" bIns="34275" anchor="t" anchorCtr="0">
            <a:noAutofit/>
          </a:bodyPr>
          <a:lstStyle/>
          <a:p>
            <a:pPr marL="725091" indent="-382191">
              <a:buSzPct val="25000"/>
            </a:pPr>
            <a:r>
              <a:rPr lang="en-US" sz="2400" b="1" dirty="0">
                <a:solidFill>
                  <a:srgbClr val="0033CC"/>
                </a:solidFill>
                <a:ea typeface="Arial"/>
                <a:cs typeface="Arial"/>
                <a:sym typeface="Arial"/>
              </a:rPr>
              <a:t>Finding the right backdrop</a:t>
            </a:r>
          </a:p>
          <a:p>
            <a:pPr marL="725091" indent="-229791">
              <a:spcBef>
                <a:spcPts val="600"/>
              </a:spcBef>
              <a:buClr>
                <a:schemeClr val="dk1"/>
              </a:buClr>
            </a:pPr>
            <a:endParaRPr sz="2400" b="1" dirty="0">
              <a:solidFill>
                <a:schemeClr val="dk1"/>
              </a:solidFill>
              <a:ea typeface="Arial"/>
              <a:cs typeface="Arial"/>
              <a:sym typeface="Arial"/>
            </a:endParaRPr>
          </a:p>
          <a:p>
            <a:pPr marL="725091" indent="-229791">
              <a:spcBef>
                <a:spcPts val="600"/>
              </a:spcBef>
              <a:buClr>
                <a:schemeClr val="dk1"/>
              </a:buClr>
            </a:pPr>
            <a:endParaRPr sz="2400" b="1" dirty="0">
              <a:solidFill>
                <a:schemeClr val="dk1"/>
              </a:solidFill>
              <a:ea typeface="Arial"/>
              <a:cs typeface="Arial"/>
              <a:sym typeface="Arial"/>
            </a:endParaRPr>
          </a:p>
          <a:p>
            <a:pPr marL="725091" indent="-229791">
              <a:spcBef>
                <a:spcPts val="600"/>
              </a:spcBef>
              <a:spcAft>
                <a:spcPts val="600"/>
              </a:spcAft>
              <a:buClr>
                <a:schemeClr val="dk1"/>
              </a:buClr>
            </a:pPr>
            <a:endParaRPr sz="2400" b="1" dirty="0">
              <a:solidFill>
                <a:srgbClr val="0033CC"/>
              </a:solidFill>
              <a:ea typeface="Arial"/>
              <a:cs typeface="Arial"/>
              <a:sym typeface="Arial"/>
            </a:endParaRPr>
          </a:p>
        </p:txBody>
      </p:sp>
      <p:pic>
        <p:nvPicPr>
          <p:cNvPr id="397" name="Shape 397"/>
          <p:cNvPicPr preferRelativeResize="0"/>
          <p:nvPr/>
        </p:nvPicPr>
        <p:blipFill rotWithShape="1">
          <a:blip r:embed="rId3">
            <a:alphaModFix/>
          </a:blip>
          <a:srcRect/>
          <a:stretch/>
        </p:blipFill>
        <p:spPr>
          <a:xfrm>
            <a:off x="5513308" y="1267365"/>
            <a:ext cx="3306949" cy="4627419"/>
          </a:xfrm>
          <a:prstGeom prst="rect">
            <a:avLst/>
          </a:prstGeom>
          <a:noFill/>
          <a:ln>
            <a:noFill/>
          </a:ln>
        </p:spPr>
      </p:pic>
      <p:pic>
        <p:nvPicPr>
          <p:cNvPr id="398" name="Shape 398"/>
          <p:cNvPicPr preferRelativeResize="0"/>
          <p:nvPr/>
        </p:nvPicPr>
        <p:blipFill rotWithShape="1">
          <a:blip r:embed="rId4">
            <a:alphaModFix/>
          </a:blip>
          <a:srcRect/>
          <a:stretch/>
        </p:blipFill>
        <p:spPr>
          <a:xfrm>
            <a:off x="8820257" y="5742385"/>
            <a:ext cx="182456" cy="152399"/>
          </a:xfrm>
          <a:prstGeom prst="rect">
            <a:avLst/>
          </a:prstGeom>
          <a:noFill/>
          <a:ln>
            <a:noFill/>
          </a:ln>
        </p:spPr>
      </p:pic>
      <p:grpSp>
        <p:nvGrpSpPr>
          <p:cNvPr id="6" name="Group 5"/>
          <p:cNvGrpSpPr/>
          <p:nvPr/>
        </p:nvGrpSpPr>
        <p:grpSpPr>
          <a:xfrm>
            <a:off x="7841673" y="5979903"/>
            <a:ext cx="1302327" cy="878097"/>
            <a:chOff x="7841673" y="5979903"/>
            <a:chExt cx="1302327" cy="878097"/>
          </a:xfrm>
        </p:grpSpPr>
        <p:sp>
          <p:nvSpPr>
            <p:cNvPr id="7" name="Rectangle 6"/>
            <p:cNvSpPr/>
            <p:nvPr/>
          </p:nvSpPr>
          <p:spPr>
            <a:xfrm>
              <a:off x="7841673" y="5979903"/>
              <a:ext cx="1302327" cy="87809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http://www.mohe.gov.my/web_statistik/img/Logo%20KPT%20-%20Black.png"/>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41673" y="6000115"/>
              <a:ext cx="1181100" cy="857885"/>
            </a:xfrm>
            <a:prstGeom prst="rect">
              <a:avLst/>
            </a:prstGeom>
            <a:noFill/>
            <a:ln>
              <a:noFill/>
            </a:ln>
          </p:spPr>
        </p:pic>
      </p:grpSp>
    </p:spTree>
    <p:extLst>
      <p:ext uri="{BB962C8B-B14F-4D97-AF65-F5344CB8AC3E}">
        <p14:creationId xmlns:p14="http://schemas.microsoft.com/office/powerpoint/2010/main" val="2544000459"/>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403"/>
          <p:cNvSpPr txBox="1"/>
          <p:nvPr/>
        </p:nvSpPr>
        <p:spPr>
          <a:xfrm>
            <a:off x="4572001" y="1714500"/>
            <a:ext cx="1625599" cy="342900"/>
          </a:xfrm>
          <a:prstGeom prst="rect">
            <a:avLst/>
          </a:prstGeom>
          <a:noFill/>
          <a:ln>
            <a:noFill/>
          </a:ln>
        </p:spPr>
        <p:txBody>
          <a:bodyPr lIns="68569" tIns="34275" rIns="68569" bIns="34275" anchor="t" anchorCtr="0">
            <a:noAutofit/>
          </a:bodyPr>
          <a:lstStyle/>
          <a:p>
            <a:pPr>
              <a:buSzPct val="25000"/>
            </a:pPr>
            <a:r>
              <a:rPr lang="en-US" sz="2000" b="1">
                <a:solidFill>
                  <a:schemeClr val="dk1"/>
                </a:solidFill>
                <a:ea typeface="Arial"/>
                <a:cs typeface="Arial"/>
                <a:sym typeface="Arial"/>
              </a:rPr>
              <a:t>Push Here</a:t>
            </a:r>
          </a:p>
        </p:txBody>
      </p:sp>
      <p:sp>
        <p:nvSpPr>
          <p:cNvPr id="5" name="Shape 406"/>
          <p:cNvSpPr txBox="1">
            <a:spLocks/>
          </p:cNvSpPr>
          <p:nvPr/>
        </p:nvSpPr>
        <p:spPr>
          <a:xfrm>
            <a:off x="685800" y="720439"/>
            <a:ext cx="7772400" cy="457199"/>
          </a:xfrm>
          <a:prstGeom prst="rect">
            <a:avLst/>
          </a:prstGeom>
          <a:noFill/>
          <a:ln>
            <a:noFill/>
          </a:ln>
        </p:spPr>
        <p:txBody>
          <a:bodyPr vert="horz" lIns="68569" tIns="34275" rIns="68569" bIns="34275"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pPr>
            <a:r>
              <a:rPr lang="en-US" sz="4000" dirty="0">
                <a:solidFill>
                  <a:schemeClr val="dk1"/>
                </a:solidFill>
                <a:latin typeface="+mn-lt"/>
                <a:ea typeface="Calibri"/>
                <a:cs typeface="Calibri"/>
                <a:sym typeface="Calibri"/>
              </a:rPr>
              <a:t>ASSEMBLING THE BACKDROP</a:t>
            </a:r>
          </a:p>
        </p:txBody>
      </p:sp>
      <p:grpSp>
        <p:nvGrpSpPr>
          <p:cNvPr id="6" name="Shape 408"/>
          <p:cNvGrpSpPr/>
          <p:nvPr/>
        </p:nvGrpSpPr>
        <p:grpSpPr>
          <a:xfrm>
            <a:off x="3048000" y="2343151"/>
            <a:ext cx="2743200" cy="2470547"/>
            <a:chOff x="528" y="1728"/>
            <a:chExt cx="1728" cy="2075"/>
          </a:xfrm>
        </p:grpSpPr>
        <p:pic>
          <p:nvPicPr>
            <p:cNvPr id="7" name="Shape 409"/>
            <p:cNvPicPr preferRelativeResize="0"/>
            <p:nvPr/>
          </p:nvPicPr>
          <p:blipFill rotWithShape="1">
            <a:blip r:embed="rId2">
              <a:alphaModFix/>
            </a:blip>
            <a:srcRect/>
            <a:stretch/>
          </p:blipFill>
          <p:spPr>
            <a:xfrm>
              <a:off x="528" y="1728"/>
              <a:ext cx="1728" cy="2075"/>
            </a:xfrm>
            <a:prstGeom prst="rect">
              <a:avLst/>
            </a:prstGeom>
            <a:noFill/>
            <a:ln>
              <a:noFill/>
            </a:ln>
          </p:spPr>
        </p:pic>
        <p:sp>
          <p:nvSpPr>
            <p:cNvPr id="8" name="Shape 410"/>
            <p:cNvSpPr txBox="1"/>
            <p:nvPr/>
          </p:nvSpPr>
          <p:spPr>
            <a:xfrm>
              <a:off x="623" y="1728"/>
              <a:ext cx="1002" cy="289"/>
            </a:xfrm>
            <a:prstGeom prst="rect">
              <a:avLst/>
            </a:prstGeom>
            <a:noFill/>
            <a:ln>
              <a:noFill/>
            </a:ln>
          </p:spPr>
          <p:txBody>
            <a:bodyPr lIns="68569" tIns="34275" rIns="68569" bIns="34275" anchor="t" anchorCtr="0">
              <a:noAutofit/>
            </a:bodyPr>
            <a:lstStyle/>
            <a:p>
              <a:pPr>
                <a:buSzPct val="25000"/>
              </a:pPr>
              <a:r>
                <a:rPr lang="en-US" sz="2000" b="1">
                  <a:solidFill>
                    <a:schemeClr val="dk1"/>
                  </a:solidFill>
                  <a:ea typeface="Arial"/>
                  <a:cs typeface="Arial"/>
                  <a:sym typeface="Arial"/>
                </a:rPr>
                <a:t>Arrow T50</a:t>
              </a:r>
            </a:p>
          </p:txBody>
        </p:sp>
      </p:grpSp>
      <p:sp>
        <p:nvSpPr>
          <p:cNvPr id="9" name="Shape 412"/>
          <p:cNvSpPr txBox="1"/>
          <p:nvPr/>
        </p:nvSpPr>
        <p:spPr>
          <a:xfrm>
            <a:off x="3886201" y="4885134"/>
            <a:ext cx="1641475" cy="342900"/>
          </a:xfrm>
          <a:prstGeom prst="rect">
            <a:avLst/>
          </a:prstGeom>
          <a:noFill/>
          <a:ln>
            <a:noFill/>
          </a:ln>
        </p:spPr>
        <p:txBody>
          <a:bodyPr lIns="68569" tIns="34275" rIns="68569" bIns="34275" anchor="t" anchorCtr="0">
            <a:noAutofit/>
          </a:bodyPr>
          <a:lstStyle/>
          <a:p>
            <a:pPr>
              <a:buSzPct val="25000"/>
            </a:pPr>
            <a:r>
              <a:rPr lang="en-US" sz="2000" b="1" dirty="0">
                <a:solidFill>
                  <a:schemeClr val="dk1"/>
                </a:solidFill>
                <a:ea typeface="Arial"/>
                <a:cs typeface="Arial"/>
                <a:sym typeface="Arial"/>
              </a:rPr>
              <a:t>Staple Exit</a:t>
            </a:r>
          </a:p>
        </p:txBody>
      </p:sp>
      <p:grpSp>
        <p:nvGrpSpPr>
          <p:cNvPr id="10" name="Group 9"/>
          <p:cNvGrpSpPr/>
          <p:nvPr/>
        </p:nvGrpSpPr>
        <p:grpSpPr>
          <a:xfrm>
            <a:off x="7841673" y="5979903"/>
            <a:ext cx="1302327" cy="878097"/>
            <a:chOff x="7841673" y="5979903"/>
            <a:chExt cx="1302327" cy="878097"/>
          </a:xfrm>
        </p:grpSpPr>
        <p:sp>
          <p:nvSpPr>
            <p:cNvPr id="11" name="Rectangle 10"/>
            <p:cNvSpPr/>
            <p:nvPr/>
          </p:nvSpPr>
          <p:spPr>
            <a:xfrm>
              <a:off x="7841673" y="5979903"/>
              <a:ext cx="1302327" cy="87809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http://www.mohe.gov.my/web_statistik/img/Logo%20KPT%20-%20Black.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841673" y="6000115"/>
              <a:ext cx="1181100" cy="857885"/>
            </a:xfrm>
            <a:prstGeom prst="rect">
              <a:avLst/>
            </a:prstGeom>
            <a:noFill/>
            <a:ln>
              <a:noFill/>
            </a:ln>
          </p:spPr>
        </p:pic>
      </p:grpSp>
    </p:spTree>
    <p:extLst>
      <p:ext uri="{BB962C8B-B14F-4D97-AF65-F5344CB8AC3E}">
        <p14:creationId xmlns:p14="http://schemas.microsoft.com/office/powerpoint/2010/main" val="406056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436"/>
          <p:cNvSpPr txBox="1">
            <a:spLocks/>
          </p:cNvSpPr>
          <p:nvPr/>
        </p:nvSpPr>
        <p:spPr>
          <a:xfrm>
            <a:off x="685800" y="914401"/>
            <a:ext cx="7772400" cy="457199"/>
          </a:xfrm>
          <a:prstGeom prst="rect">
            <a:avLst/>
          </a:prstGeom>
          <a:noFill/>
          <a:ln>
            <a:noFill/>
          </a:ln>
        </p:spPr>
        <p:txBody>
          <a:bodyPr vert="horz" lIns="68569" tIns="34275" rIns="68569" bIns="34275"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pPr>
            <a:r>
              <a:rPr lang="en-US" sz="4000" dirty="0">
                <a:solidFill>
                  <a:schemeClr val="dk1"/>
                </a:solidFill>
                <a:latin typeface="+mn-lt"/>
                <a:ea typeface="Calibri"/>
                <a:cs typeface="Calibri"/>
                <a:sym typeface="Calibri"/>
              </a:rPr>
              <a:t>PRODUCT DESIGN OPPORTUNITY</a:t>
            </a:r>
          </a:p>
        </p:txBody>
      </p:sp>
      <p:pic>
        <p:nvPicPr>
          <p:cNvPr id="5" name="Shape 437"/>
          <p:cNvPicPr preferRelativeResize="0">
            <a:picLocks/>
          </p:cNvPicPr>
          <p:nvPr/>
        </p:nvPicPr>
        <p:blipFill rotWithShape="1">
          <a:blip r:embed="rId2">
            <a:alphaModFix/>
          </a:blip>
          <a:srcRect/>
          <a:stretch/>
        </p:blipFill>
        <p:spPr>
          <a:xfrm>
            <a:off x="4724400" y="2513456"/>
            <a:ext cx="4038599" cy="2328863"/>
          </a:xfrm>
          <a:prstGeom prst="rect">
            <a:avLst/>
          </a:prstGeom>
          <a:noFill/>
          <a:ln>
            <a:noFill/>
          </a:ln>
          <a:effectLst>
            <a:outerShdw blurRad="330200" dist="381000" dir="2700000" algn="tl" rotWithShape="0">
              <a:prstClr val="black">
                <a:alpha val="31000"/>
              </a:prstClr>
            </a:outerShdw>
          </a:effectLst>
        </p:spPr>
      </p:pic>
      <p:sp>
        <p:nvSpPr>
          <p:cNvPr id="6" name="Shape 438"/>
          <p:cNvSpPr txBox="1"/>
          <p:nvPr/>
        </p:nvSpPr>
        <p:spPr>
          <a:xfrm>
            <a:off x="2362201" y="2513456"/>
            <a:ext cx="1625599" cy="342900"/>
          </a:xfrm>
          <a:prstGeom prst="rect">
            <a:avLst/>
          </a:prstGeom>
          <a:noFill/>
          <a:ln>
            <a:noFill/>
          </a:ln>
        </p:spPr>
        <p:txBody>
          <a:bodyPr lIns="68569" tIns="34275" rIns="68569" bIns="34275" anchor="t" anchorCtr="0">
            <a:noAutofit/>
          </a:bodyPr>
          <a:lstStyle/>
          <a:p>
            <a:pPr>
              <a:buSzPct val="25000"/>
            </a:pPr>
            <a:r>
              <a:rPr lang="en-US" sz="2000" dirty="0">
                <a:solidFill>
                  <a:schemeClr val="dk1"/>
                </a:solidFill>
                <a:ea typeface="Arial"/>
                <a:cs typeface="Arial"/>
                <a:sym typeface="Arial"/>
              </a:rPr>
              <a:t>Push Here</a:t>
            </a:r>
          </a:p>
        </p:txBody>
      </p:sp>
      <p:grpSp>
        <p:nvGrpSpPr>
          <p:cNvPr id="7" name="Shape 441"/>
          <p:cNvGrpSpPr/>
          <p:nvPr/>
        </p:nvGrpSpPr>
        <p:grpSpPr>
          <a:xfrm>
            <a:off x="838200" y="2914651"/>
            <a:ext cx="2743200" cy="2470547"/>
            <a:chOff x="528" y="1728"/>
            <a:chExt cx="1728" cy="2075"/>
          </a:xfrm>
        </p:grpSpPr>
        <p:pic>
          <p:nvPicPr>
            <p:cNvPr id="8" name="Shape 442"/>
            <p:cNvPicPr preferRelativeResize="0"/>
            <p:nvPr/>
          </p:nvPicPr>
          <p:blipFill rotWithShape="1">
            <a:blip r:embed="rId3">
              <a:alphaModFix/>
            </a:blip>
            <a:srcRect/>
            <a:stretch/>
          </p:blipFill>
          <p:spPr>
            <a:xfrm>
              <a:off x="528" y="1728"/>
              <a:ext cx="1728" cy="2075"/>
            </a:xfrm>
            <a:prstGeom prst="rect">
              <a:avLst/>
            </a:prstGeom>
            <a:noFill/>
            <a:ln>
              <a:noFill/>
            </a:ln>
          </p:spPr>
        </p:pic>
        <p:sp>
          <p:nvSpPr>
            <p:cNvPr id="9" name="Shape 443"/>
            <p:cNvSpPr txBox="1"/>
            <p:nvPr/>
          </p:nvSpPr>
          <p:spPr>
            <a:xfrm>
              <a:off x="623" y="1728"/>
              <a:ext cx="1002" cy="289"/>
            </a:xfrm>
            <a:prstGeom prst="rect">
              <a:avLst/>
            </a:prstGeom>
            <a:noFill/>
            <a:ln>
              <a:noFill/>
            </a:ln>
          </p:spPr>
          <p:txBody>
            <a:bodyPr lIns="68569" tIns="34275" rIns="68569" bIns="34275" anchor="t" anchorCtr="0">
              <a:noAutofit/>
            </a:bodyPr>
            <a:lstStyle/>
            <a:p>
              <a:pPr>
                <a:buSzPct val="25000"/>
              </a:pPr>
              <a:r>
                <a:rPr lang="en-US" sz="2000">
                  <a:solidFill>
                    <a:schemeClr val="dk1"/>
                  </a:solidFill>
                  <a:ea typeface="Arial"/>
                  <a:cs typeface="Arial"/>
                  <a:sym typeface="Arial"/>
                </a:rPr>
                <a:t>Arrow T50</a:t>
              </a:r>
            </a:p>
          </p:txBody>
        </p:sp>
      </p:grpSp>
      <p:sp>
        <p:nvSpPr>
          <p:cNvPr id="11" name="Shape 438"/>
          <p:cNvSpPr txBox="1"/>
          <p:nvPr/>
        </p:nvSpPr>
        <p:spPr>
          <a:xfrm>
            <a:off x="5847797" y="2054655"/>
            <a:ext cx="1625599" cy="342900"/>
          </a:xfrm>
          <a:prstGeom prst="rect">
            <a:avLst/>
          </a:prstGeom>
          <a:noFill/>
          <a:ln>
            <a:noFill/>
          </a:ln>
        </p:spPr>
        <p:txBody>
          <a:bodyPr lIns="68569" tIns="34275" rIns="68569" bIns="34275" anchor="t" anchorCtr="0">
            <a:noAutofit/>
          </a:bodyPr>
          <a:lstStyle/>
          <a:p>
            <a:pPr>
              <a:buSzPct val="25000"/>
            </a:pPr>
            <a:r>
              <a:rPr lang="en-US" sz="2000" dirty="0">
                <a:solidFill>
                  <a:schemeClr val="dk1"/>
                </a:solidFill>
                <a:ea typeface="Arial"/>
                <a:cs typeface="Arial"/>
                <a:sym typeface="Arial"/>
              </a:rPr>
              <a:t>Push Here</a:t>
            </a:r>
          </a:p>
        </p:txBody>
      </p:sp>
      <p:grpSp>
        <p:nvGrpSpPr>
          <p:cNvPr id="10" name="Group 9"/>
          <p:cNvGrpSpPr/>
          <p:nvPr/>
        </p:nvGrpSpPr>
        <p:grpSpPr>
          <a:xfrm>
            <a:off x="7841673" y="5979903"/>
            <a:ext cx="1302327" cy="878097"/>
            <a:chOff x="7841673" y="5979903"/>
            <a:chExt cx="1302327" cy="878097"/>
          </a:xfrm>
        </p:grpSpPr>
        <p:sp>
          <p:nvSpPr>
            <p:cNvPr id="12" name="Rectangle 11"/>
            <p:cNvSpPr/>
            <p:nvPr/>
          </p:nvSpPr>
          <p:spPr>
            <a:xfrm>
              <a:off x="7841673" y="5979903"/>
              <a:ext cx="1302327" cy="87809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http://www.mohe.gov.my/web_statistik/img/Logo%20KPT%20-%20Black.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841673" y="6000115"/>
              <a:ext cx="1181100" cy="857885"/>
            </a:xfrm>
            <a:prstGeom prst="rect">
              <a:avLst/>
            </a:prstGeom>
            <a:noFill/>
            <a:ln>
              <a:noFill/>
            </a:ln>
          </p:spPr>
        </p:pic>
      </p:grpSp>
    </p:spTree>
    <p:extLst>
      <p:ext uri="{BB962C8B-B14F-4D97-AF65-F5344CB8AC3E}">
        <p14:creationId xmlns:p14="http://schemas.microsoft.com/office/powerpoint/2010/main" val="3379986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87" y="857250"/>
            <a:ext cx="378980" cy="5142923"/>
          </a:xfrm>
          <a:custGeom>
            <a:avLst/>
            <a:gdLst/>
            <a:ahLst/>
            <a:cxnLst/>
            <a:rect l="l" t="t" r="r" b="b"/>
            <a:pathLst>
              <a:path w="833755" h="11314430">
                <a:moveTo>
                  <a:pt x="0" y="11314094"/>
                </a:moveTo>
                <a:lnTo>
                  <a:pt x="833136" y="11314094"/>
                </a:lnTo>
                <a:lnTo>
                  <a:pt x="833136" y="0"/>
                </a:lnTo>
                <a:lnTo>
                  <a:pt x="0" y="0"/>
                </a:lnTo>
                <a:lnTo>
                  <a:pt x="0" y="11314094"/>
                </a:lnTo>
                <a:close/>
              </a:path>
            </a:pathLst>
          </a:custGeom>
          <a:solidFill>
            <a:srgbClr val="EAEBEC"/>
          </a:solidFill>
        </p:spPr>
        <p:txBody>
          <a:bodyPr wrap="square" lIns="0" tIns="0" rIns="0" bIns="0" rtlCol="0"/>
          <a:lstStyle/>
          <a:p>
            <a:pPr defTabSz="685800">
              <a:defRPr/>
            </a:pPr>
            <a:endParaRPr sz="818">
              <a:solidFill>
                <a:prstClr val="black"/>
              </a:solidFill>
              <a:latin typeface="Calibri"/>
            </a:endParaRPr>
          </a:p>
        </p:txBody>
      </p:sp>
      <p:sp>
        <p:nvSpPr>
          <p:cNvPr id="4" name="object 4"/>
          <p:cNvSpPr/>
          <p:nvPr/>
        </p:nvSpPr>
        <p:spPr>
          <a:xfrm>
            <a:off x="381000" y="762000"/>
            <a:ext cx="8382000" cy="799620"/>
          </a:xfrm>
          <a:prstGeom prst="rect">
            <a:avLst/>
          </a:prstGeom>
          <a:blipFill>
            <a:blip r:embed="rId2" cstate="print"/>
            <a:stretch>
              <a:fillRect/>
            </a:stretch>
          </a:blipFill>
        </p:spPr>
        <p:txBody>
          <a:bodyPr wrap="square" lIns="0" tIns="0" rIns="0" bIns="0" rtlCol="0"/>
          <a:lstStyle/>
          <a:p>
            <a:pPr defTabSz="685800">
              <a:defRPr/>
            </a:pPr>
            <a:endParaRPr sz="2000" dirty="0">
              <a:solidFill>
                <a:prstClr val="black"/>
              </a:solidFill>
              <a:latin typeface="Calibri"/>
            </a:endParaRPr>
          </a:p>
        </p:txBody>
      </p:sp>
      <p:sp>
        <p:nvSpPr>
          <p:cNvPr id="5" name="object 5"/>
          <p:cNvSpPr/>
          <p:nvPr/>
        </p:nvSpPr>
        <p:spPr>
          <a:xfrm>
            <a:off x="2178131" y="2578254"/>
            <a:ext cx="4978400" cy="270164"/>
          </a:xfrm>
          <a:custGeom>
            <a:avLst/>
            <a:gdLst/>
            <a:ahLst/>
            <a:cxnLst/>
            <a:rect l="l" t="t" r="r" b="b"/>
            <a:pathLst>
              <a:path w="10952480" h="594360">
                <a:moveTo>
                  <a:pt x="0" y="593916"/>
                </a:moveTo>
                <a:lnTo>
                  <a:pt x="10952043" y="593916"/>
                </a:lnTo>
                <a:lnTo>
                  <a:pt x="10952043" y="0"/>
                </a:lnTo>
                <a:lnTo>
                  <a:pt x="0" y="0"/>
                </a:lnTo>
                <a:lnTo>
                  <a:pt x="0" y="593916"/>
                </a:lnTo>
                <a:close/>
              </a:path>
            </a:pathLst>
          </a:custGeom>
          <a:solidFill>
            <a:srgbClr val="79F4F8"/>
          </a:solidFill>
        </p:spPr>
        <p:txBody>
          <a:bodyPr wrap="square" lIns="0" tIns="0" rIns="0" bIns="0" rtlCol="0"/>
          <a:lstStyle/>
          <a:p>
            <a:pPr defTabSz="685800">
              <a:defRPr/>
            </a:pPr>
            <a:endParaRPr sz="818">
              <a:solidFill>
                <a:prstClr val="black"/>
              </a:solidFill>
              <a:latin typeface="Calibri"/>
            </a:endParaRPr>
          </a:p>
        </p:txBody>
      </p:sp>
      <p:sp>
        <p:nvSpPr>
          <p:cNvPr id="6" name="object 6"/>
          <p:cNvSpPr/>
          <p:nvPr/>
        </p:nvSpPr>
        <p:spPr>
          <a:xfrm>
            <a:off x="4143993" y="2650891"/>
            <a:ext cx="1236518" cy="154709"/>
          </a:xfrm>
          <a:custGeom>
            <a:avLst/>
            <a:gdLst/>
            <a:ahLst/>
            <a:cxnLst/>
            <a:rect l="l" t="t" r="r" b="b"/>
            <a:pathLst>
              <a:path w="2720340" h="340360">
                <a:moveTo>
                  <a:pt x="55742" y="181151"/>
                </a:moveTo>
                <a:lnTo>
                  <a:pt x="0" y="181151"/>
                </a:lnTo>
                <a:lnTo>
                  <a:pt x="8961" y="222933"/>
                </a:lnTo>
                <a:lnTo>
                  <a:pt x="33738" y="251925"/>
                </a:lnTo>
                <a:lnTo>
                  <a:pt x="69513" y="268816"/>
                </a:lnTo>
                <a:lnTo>
                  <a:pt x="111475" y="274293"/>
                </a:lnTo>
                <a:lnTo>
                  <a:pt x="158505" y="267928"/>
                </a:lnTo>
                <a:lnTo>
                  <a:pt x="192608" y="250321"/>
                </a:lnTo>
                <a:lnTo>
                  <a:pt x="208812" y="229550"/>
                </a:lnTo>
                <a:lnTo>
                  <a:pt x="113675" y="229550"/>
                </a:lnTo>
                <a:lnTo>
                  <a:pt x="91629" y="226886"/>
                </a:lnTo>
                <a:lnTo>
                  <a:pt x="73159" y="218413"/>
                </a:lnTo>
                <a:lnTo>
                  <a:pt x="60463" y="203408"/>
                </a:lnTo>
                <a:lnTo>
                  <a:pt x="55742" y="181151"/>
                </a:lnTo>
                <a:close/>
              </a:path>
              <a:path w="2720340" h="340360">
                <a:moveTo>
                  <a:pt x="106708" y="0"/>
                </a:moveTo>
                <a:lnTo>
                  <a:pt x="71456" y="4846"/>
                </a:lnTo>
                <a:lnTo>
                  <a:pt x="40017" y="19525"/>
                </a:lnTo>
                <a:lnTo>
                  <a:pt x="17446" y="44244"/>
                </a:lnTo>
                <a:lnTo>
                  <a:pt x="8799" y="79209"/>
                </a:lnTo>
                <a:lnTo>
                  <a:pt x="15537" y="110124"/>
                </a:lnTo>
                <a:lnTo>
                  <a:pt x="33275" y="131005"/>
                </a:lnTo>
                <a:lnTo>
                  <a:pt x="58303" y="144598"/>
                </a:lnTo>
                <a:lnTo>
                  <a:pt x="86909" y="153651"/>
                </a:lnTo>
                <a:lnTo>
                  <a:pt x="115298" y="160772"/>
                </a:lnTo>
                <a:lnTo>
                  <a:pt x="140217" y="168547"/>
                </a:lnTo>
                <a:lnTo>
                  <a:pt x="157918" y="179690"/>
                </a:lnTo>
                <a:lnTo>
                  <a:pt x="164651" y="196917"/>
                </a:lnTo>
                <a:lnTo>
                  <a:pt x="159522" y="213308"/>
                </a:lnTo>
                <a:lnTo>
                  <a:pt x="146725" y="223271"/>
                </a:lnTo>
                <a:lnTo>
                  <a:pt x="130147" y="228215"/>
                </a:lnTo>
                <a:lnTo>
                  <a:pt x="113675" y="229550"/>
                </a:lnTo>
                <a:lnTo>
                  <a:pt x="208812" y="229550"/>
                </a:lnTo>
                <a:lnTo>
                  <a:pt x="213371" y="223707"/>
                </a:lnTo>
                <a:lnTo>
                  <a:pt x="220383" y="190317"/>
                </a:lnTo>
                <a:lnTo>
                  <a:pt x="210919" y="154006"/>
                </a:lnTo>
                <a:lnTo>
                  <a:pt x="188666" y="131688"/>
                </a:lnTo>
                <a:lnTo>
                  <a:pt x="162836" y="119616"/>
                </a:lnTo>
                <a:lnTo>
                  <a:pt x="142641" y="114041"/>
                </a:lnTo>
                <a:lnTo>
                  <a:pt x="102749" y="103574"/>
                </a:lnTo>
                <a:lnTo>
                  <a:pt x="78979" y="95479"/>
                </a:lnTo>
                <a:lnTo>
                  <a:pt x="67516" y="86765"/>
                </a:lnTo>
                <a:lnTo>
                  <a:pt x="64542" y="74442"/>
                </a:lnTo>
                <a:lnTo>
                  <a:pt x="68152" y="60520"/>
                </a:lnTo>
                <a:lnTo>
                  <a:pt x="77467" y="51342"/>
                </a:lnTo>
                <a:lnTo>
                  <a:pt x="90220" y="46289"/>
                </a:lnTo>
                <a:lnTo>
                  <a:pt x="104142" y="44743"/>
                </a:lnTo>
                <a:lnTo>
                  <a:pt x="202087" y="44743"/>
                </a:lnTo>
                <a:lnTo>
                  <a:pt x="179637" y="19480"/>
                </a:lnTo>
                <a:lnTo>
                  <a:pt x="146147" y="4669"/>
                </a:lnTo>
                <a:lnTo>
                  <a:pt x="106708" y="0"/>
                </a:lnTo>
                <a:close/>
              </a:path>
              <a:path w="2720340" h="340360">
                <a:moveTo>
                  <a:pt x="202087" y="44743"/>
                </a:moveTo>
                <a:lnTo>
                  <a:pt x="104142" y="44743"/>
                </a:lnTo>
                <a:lnTo>
                  <a:pt x="123565" y="46496"/>
                </a:lnTo>
                <a:lnTo>
                  <a:pt x="139621" y="52717"/>
                </a:lnTo>
                <a:lnTo>
                  <a:pt x="150865" y="64852"/>
                </a:lnTo>
                <a:lnTo>
                  <a:pt x="155851" y="84342"/>
                </a:lnTo>
                <a:lnTo>
                  <a:pt x="211584" y="84342"/>
                </a:lnTo>
                <a:lnTo>
                  <a:pt x="202881" y="45636"/>
                </a:lnTo>
                <a:lnTo>
                  <a:pt x="202087" y="44743"/>
                </a:lnTo>
                <a:close/>
              </a:path>
              <a:path w="2720340" h="340360">
                <a:moveTo>
                  <a:pt x="354927" y="73342"/>
                </a:moveTo>
                <a:lnTo>
                  <a:pt x="315517" y="80991"/>
                </a:lnTo>
                <a:lnTo>
                  <a:pt x="284941" y="102080"/>
                </a:lnTo>
                <a:lnTo>
                  <a:pt x="265158" y="133828"/>
                </a:lnTo>
                <a:lnTo>
                  <a:pt x="258128" y="173451"/>
                </a:lnTo>
                <a:lnTo>
                  <a:pt x="264849" y="213785"/>
                </a:lnTo>
                <a:lnTo>
                  <a:pt x="284116" y="245322"/>
                </a:lnTo>
                <a:lnTo>
                  <a:pt x="314588" y="265858"/>
                </a:lnTo>
                <a:lnTo>
                  <a:pt x="354927" y="273193"/>
                </a:lnTo>
                <a:lnTo>
                  <a:pt x="384833" y="269515"/>
                </a:lnTo>
                <a:lnTo>
                  <a:pt x="409889" y="258067"/>
                </a:lnTo>
                <a:lnTo>
                  <a:pt x="429650" y="238230"/>
                </a:lnTo>
                <a:lnTo>
                  <a:pt x="431725" y="233960"/>
                </a:lnTo>
                <a:lnTo>
                  <a:pt x="356771" y="233960"/>
                </a:lnTo>
                <a:lnTo>
                  <a:pt x="337475" y="231094"/>
                </a:lnTo>
                <a:lnTo>
                  <a:pt x="323166" y="222314"/>
                </a:lnTo>
                <a:lnTo>
                  <a:pt x="314016" y="207346"/>
                </a:lnTo>
                <a:lnTo>
                  <a:pt x="310194" y="185917"/>
                </a:lnTo>
                <a:lnTo>
                  <a:pt x="446969" y="185917"/>
                </a:lnTo>
                <a:lnTo>
                  <a:pt x="444029" y="152918"/>
                </a:lnTo>
                <a:lnTo>
                  <a:pt x="310194" y="152918"/>
                </a:lnTo>
                <a:lnTo>
                  <a:pt x="312623" y="140427"/>
                </a:lnTo>
                <a:lnTo>
                  <a:pt x="319727" y="127246"/>
                </a:lnTo>
                <a:lnTo>
                  <a:pt x="332881" y="116816"/>
                </a:lnTo>
                <a:lnTo>
                  <a:pt x="353460" y="112575"/>
                </a:lnTo>
                <a:lnTo>
                  <a:pt x="428758" y="112575"/>
                </a:lnTo>
                <a:lnTo>
                  <a:pt x="426526" y="107764"/>
                </a:lnTo>
                <a:lnTo>
                  <a:pt x="397053" y="82732"/>
                </a:lnTo>
                <a:lnTo>
                  <a:pt x="354927" y="73342"/>
                </a:lnTo>
                <a:close/>
              </a:path>
              <a:path w="2720340" h="340360">
                <a:moveTo>
                  <a:pt x="443669" y="209384"/>
                </a:moveTo>
                <a:lnTo>
                  <a:pt x="397837" y="209384"/>
                </a:lnTo>
                <a:lnTo>
                  <a:pt x="392967" y="218174"/>
                </a:lnTo>
                <a:lnTo>
                  <a:pt x="383904" y="226072"/>
                </a:lnTo>
                <a:lnTo>
                  <a:pt x="371540" y="231770"/>
                </a:lnTo>
                <a:lnTo>
                  <a:pt x="356771" y="233960"/>
                </a:lnTo>
                <a:lnTo>
                  <a:pt x="431725" y="233960"/>
                </a:lnTo>
                <a:lnTo>
                  <a:pt x="443669" y="209384"/>
                </a:lnTo>
                <a:close/>
              </a:path>
              <a:path w="2720340" h="340360">
                <a:moveTo>
                  <a:pt x="428758" y="112575"/>
                </a:moveTo>
                <a:lnTo>
                  <a:pt x="353460" y="112575"/>
                </a:lnTo>
                <a:lnTo>
                  <a:pt x="369943" y="115164"/>
                </a:lnTo>
                <a:lnTo>
                  <a:pt x="381886" y="122843"/>
                </a:lnTo>
                <a:lnTo>
                  <a:pt x="389976" y="135473"/>
                </a:lnTo>
                <a:lnTo>
                  <a:pt x="394903" y="152918"/>
                </a:lnTo>
                <a:lnTo>
                  <a:pt x="444029" y="152918"/>
                </a:lnTo>
                <a:lnTo>
                  <a:pt x="443211" y="143728"/>
                </a:lnTo>
                <a:lnTo>
                  <a:pt x="428758" y="112575"/>
                </a:lnTo>
                <a:close/>
              </a:path>
              <a:path w="2720340" h="340360">
                <a:moveTo>
                  <a:pt x="660917" y="108175"/>
                </a:moveTo>
                <a:lnTo>
                  <a:pt x="580423" y="108175"/>
                </a:lnTo>
                <a:lnTo>
                  <a:pt x="593428" y="109040"/>
                </a:lnTo>
                <a:lnTo>
                  <a:pt x="604164" y="112621"/>
                </a:lnTo>
                <a:lnTo>
                  <a:pt x="611463" y="120395"/>
                </a:lnTo>
                <a:lnTo>
                  <a:pt x="614156" y="133841"/>
                </a:lnTo>
                <a:lnTo>
                  <a:pt x="609017" y="146044"/>
                </a:lnTo>
                <a:lnTo>
                  <a:pt x="595319" y="152504"/>
                </a:lnTo>
                <a:lnTo>
                  <a:pt x="575639" y="155868"/>
                </a:lnTo>
                <a:lnTo>
                  <a:pt x="552557" y="158784"/>
                </a:lnTo>
                <a:lnTo>
                  <a:pt x="528860" y="163603"/>
                </a:lnTo>
                <a:lnTo>
                  <a:pt x="508186" y="173130"/>
                </a:lnTo>
                <a:lnTo>
                  <a:pt x="493562" y="189876"/>
                </a:lnTo>
                <a:lnTo>
                  <a:pt x="488014" y="216350"/>
                </a:lnTo>
                <a:lnTo>
                  <a:pt x="493046" y="241633"/>
                </a:lnTo>
                <a:lnTo>
                  <a:pt x="506811" y="259350"/>
                </a:lnTo>
                <a:lnTo>
                  <a:pt x="527313" y="269778"/>
                </a:lnTo>
                <a:lnTo>
                  <a:pt x="552557" y="273193"/>
                </a:lnTo>
                <a:lnTo>
                  <a:pt x="569950" y="271950"/>
                </a:lnTo>
                <a:lnTo>
                  <a:pt x="586933" y="267922"/>
                </a:lnTo>
                <a:lnTo>
                  <a:pt x="602701" y="260646"/>
                </a:lnTo>
                <a:lnTo>
                  <a:pt x="616366" y="249727"/>
                </a:lnTo>
                <a:lnTo>
                  <a:pt x="667665" y="249727"/>
                </a:lnTo>
                <a:lnTo>
                  <a:pt x="666593" y="238665"/>
                </a:lnTo>
                <a:lnTo>
                  <a:pt x="666584" y="238360"/>
                </a:lnTo>
                <a:lnTo>
                  <a:pt x="571990" y="238360"/>
                </a:lnTo>
                <a:lnTo>
                  <a:pt x="559890" y="237310"/>
                </a:lnTo>
                <a:lnTo>
                  <a:pt x="549715" y="233543"/>
                </a:lnTo>
                <a:lnTo>
                  <a:pt x="542703" y="226131"/>
                </a:lnTo>
                <a:lnTo>
                  <a:pt x="540090" y="214150"/>
                </a:lnTo>
                <a:lnTo>
                  <a:pt x="542634" y="202217"/>
                </a:lnTo>
                <a:lnTo>
                  <a:pt x="549440" y="194305"/>
                </a:lnTo>
                <a:lnTo>
                  <a:pt x="559271" y="189349"/>
                </a:lnTo>
                <a:lnTo>
                  <a:pt x="570890" y="186284"/>
                </a:lnTo>
                <a:lnTo>
                  <a:pt x="595273" y="182572"/>
                </a:lnTo>
                <a:lnTo>
                  <a:pt x="605952" y="179839"/>
                </a:lnTo>
                <a:lnTo>
                  <a:pt x="614156" y="175284"/>
                </a:lnTo>
                <a:lnTo>
                  <a:pt x="666232" y="175284"/>
                </a:lnTo>
                <a:lnTo>
                  <a:pt x="666232" y="127241"/>
                </a:lnTo>
                <a:lnTo>
                  <a:pt x="660917" y="108175"/>
                </a:lnTo>
                <a:close/>
              </a:path>
              <a:path w="2720340" h="340360">
                <a:moveTo>
                  <a:pt x="667665" y="249727"/>
                </a:moveTo>
                <a:lnTo>
                  <a:pt x="616366" y="249727"/>
                </a:lnTo>
                <a:lnTo>
                  <a:pt x="616722" y="255960"/>
                </a:lnTo>
                <a:lnTo>
                  <a:pt x="618189" y="262193"/>
                </a:lnTo>
                <a:lnTo>
                  <a:pt x="620033" y="268060"/>
                </a:lnTo>
                <a:lnTo>
                  <a:pt x="672832" y="268060"/>
                </a:lnTo>
                <a:lnTo>
                  <a:pt x="669790" y="260646"/>
                </a:lnTo>
                <a:lnTo>
                  <a:pt x="667745" y="250550"/>
                </a:lnTo>
                <a:lnTo>
                  <a:pt x="667665" y="249727"/>
                </a:lnTo>
                <a:close/>
              </a:path>
              <a:path w="2720340" h="340360">
                <a:moveTo>
                  <a:pt x="666232" y="175284"/>
                </a:moveTo>
                <a:lnTo>
                  <a:pt x="614156" y="175284"/>
                </a:lnTo>
                <a:lnTo>
                  <a:pt x="614156" y="194717"/>
                </a:lnTo>
                <a:lnTo>
                  <a:pt x="613291" y="206332"/>
                </a:lnTo>
                <a:lnTo>
                  <a:pt x="608335" y="220801"/>
                </a:lnTo>
                <a:lnTo>
                  <a:pt x="595748" y="233139"/>
                </a:lnTo>
                <a:lnTo>
                  <a:pt x="571990" y="238360"/>
                </a:lnTo>
                <a:lnTo>
                  <a:pt x="666584" y="238360"/>
                </a:lnTo>
                <a:lnTo>
                  <a:pt x="666239" y="226131"/>
                </a:lnTo>
                <a:lnTo>
                  <a:pt x="666232" y="175284"/>
                </a:lnTo>
                <a:close/>
              </a:path>
              <a:path w="2720340" h="340360">
                <a:moveTo>
                  <a:pt x="582990" y="73342"/>
                </a:moveTo>
                <a:lnTo>
                  <a:pt x="551535" y="76396"/>
                </a:lnTo>
                <a:lnTo>
                  <a:pt x="523585" y="86772"/>
                </a:lnTo>
                <a:lnTo>
                  <a:pt x="503060" y="106294"/>
                </a:lnTo>
                <a:lnTo>
                  <a:pt x="493881" y="136785"/>
                </a:lnTo>
                <a:lnTo>
                  <a:pt x="545957" y="136785"/>
                </a:lnTo>
                <a:lnTo>
                  <a:pt x="549331" y="123648"/>
                </a:lnTo>
                <a:lnTo>
                  <a:pt x="556453" y="114776"/>
                </a:lnTo>
                <a:lnTo>
                  <a:pt x="566943" y="109756"/>
                </a:lnTo>
                <a:lnTo>
                  <a:pt x="580423" y="108175"/>
                </a:lnTo>
                <a:lnTo>
                  <a:pt x="660917" y="108175"/>
                </a:lnTo>
                <a:lnTo>
                  <a:pt x="658538" y="99639"/>
                </a:lnTo>
                <a:lnTo>
                  <a:pt x="638777" y="83242"/>
                </a:lnTo>
                <a:lnTo>
                  <a:pt x="611933" y="75370"/>
                </a:lnTo>
                <a:lnTo>
                  <a:pt x="582990" y="73342"/>
                </a:lnTo>
                <a:close/>
              </a:path>
              <a:path w="2720340" h="340360">
                <a:moveTo>
                  <a:pt x="774376" y="78475"/>
                </a:moveTo>
                <a:lnTo>
                  <a:pt x="724877" y="78475"/>
                </a:lnTo>
                <a:lnTo>
                  <a:pt x="724877" y="268060"/>
                </a:lnTo>
                <a:lnTo>
                  <a:pt x="776943" y="268060"/>
                </a:lnTo>
                <a:lnTo>
                  <a:pt x="776943" y="182617"/>
                </a:lnTo>
                <a:lnTo>
                  <a:pt x="779603" y="159029"/>
                </a:lnTo>
                <a:lnTo>
                  <a:pt x="788314" y="139667"/>
                </a:lnTo>
                <a:lnTo>
                  <a:pt x="804176" y="126561"/>
                </a:lnTo>
                <a:lnTo>
                  <a:pt x="828286" y="121741"/>
                </a:lnTo>
                <a:lnTo>
                  <a:pt x="846985" y="121741"/>
                </a:lnTo>
                <a:lnTo>
                  <a:pt x="846985" y="113675"/>
                </a:lnTo>
                <a:lnTo>
                  <a:pt x="774376" y="113675"/>
                </a:lnTo>
                <a:lnTo>
                  <a:pt x="774376" y="78475"/>
                </a:lnTo>
                <a:close/>
              </a:path>
              <a:path w="2720340" h="340360">
                <a:moveTo>
                  <a:pt x="846985" y="121741"/>
                </a:moveTo>
                <a:lnTo>
                  <a:pt x="834519" y="121741"/>
                </a:lnTo>
                <a:lnTo>
                  <a:pt x="842219" y="122475"/>
                </a:lnTo>
                <a:lnTo>
                  <a:pt x="846985" y="123575"/>
                </a:lnTo>
                <a:lnTo>
                  <a:pt x="846985" y="121741"/>
                </a:lnTo>
                <a:close/>
              </a:path>
              <a:path w="2720340" h="340360">
                <a:moveTo>
                  <a:pt x="839285" y="73342"/>
                </a:moveTo>
                <a:lnTo>
                  <a:pt x="835619" y="73342"/>
                </a:lnTo>
                <a:lnTo>
                  <a:pt x="816833" y="76293"/>
                </a:lnTo>
                <a:lnTo>
                  <a:pt x="799456" y="84571"/>
                </a:lnTo>
                <a:lnTo>
                  <a:pt x="785032" y="97318"/>
                </a:lnTo>
                <a:lnTo>
                  <a:pt x="775109" y="113675"/>
                </a:lnTo>
                <a:lnTo>
                  <a:pt x="846985" y="113675"/>
                </a:lnTo>
                <a:lnTo>
                  <a:pt x="846985" y="75175"/>
                </a:lnTo>
                <a:lnTo>
                  <a:pt x="843685" y="74075"/>
                </a:lnTo>
                <a:lnTo>
                  <a:pt x="839285" y="73342"/>
                </a:lnTo>
                <a:close/>
              </a:path>
              <a:path w="2720340" h="340360">
                <a:moveTo>
                  <a:pt x="970183" y="73342"/>
                </a:moveTo>
                <a:lnTo>
                  <a:pt x="929065" y="81082"/>
                </a:lnTo>
                <a:lnTo>
                  <a:pt x="898675" y="102539"/>
                </a:lnTo>
                <a:lnTo>
                  <a:pt x="879837" y="135066"/>
                </a:lnTo>
                <a:lnTo>
                  <a:pt x="873374" y="176017"/>
                </a:lnTo>
                <a:lnTo>
                  <a:pt x="880284" y="215177"/>
                </a:lnTo>
                <a:lnTo>
                  <a:pt x="899775" y="245917"/>
                </a:lnTo>
                <a:lnTo>
                  <a:pt x="929993" y="266001"/>
                </a:lnTo>
                <a:lnTo>
                  <a:pt x="969083" y="273193"/>
                </a:lnTo>
                <a:lnTo>
                  <a:pt x="1003459" y="268111"/>
                </a:lnTo>
                <a:lnTo>
                  <a:pt x="1030962" y="253163"/>
                </a:lnTo>
                <a:lnTo>
                  <a:pt x="1046242" y="233960"/>
                </a:lnTo>
                <a:lnTo>
                  <a:pt x="968716" y="233960"/>
                </a:lnTo>
                <a:lnTo>
                  <a:pt x="948188" y="228436"/>
                </a:lnTo>
                <a:lnTo>
                  <a:pt x="934841" y="214247"/>
                </a:lnTo>
                <a:lnTo>
                  <a:pt x="927613" y="194971"/>
                </a:lnTo>
                <a:lnTo>
                  <a:pt x="925440" y="174184"/>
                </a:lnTo>
                <a:lnTo>
                  <a:pt x="927682" y="152802"/>
                </a:lnTo>
                <a:lnTo>
                  <a:pt x="935116" y="132930"/>
                </a:lnTo>
                <a:lnTo>
                  <a:pt x="948806" y="118283"/>
                </a:lnTo>
                <a:lnTo>
                  <a:pt x="969816" y="112575"/>
                </a:lnTo>
                <a:lnTo>
                  <a:pt x="1049385" y="112575"/>
                </a:lnTo>
                <a:lnTo>
                  <a:pt x="1030275" y="91126"/>
                </a:lnTo>
                <a:lnTo>
                  <a:pt x="1002514" y="77765"/>
                </a:lnTo>
                <a:lnTo>
                  <a:pt x="970183" y="73342"/>
                </a:lnTo>
                <a:close/>
              </a:path>
              <a:path w="2720340" h="340360">
                <a:moveTo>
                  <a:pt x="1060392" y="195450"/>
                </a:moveTo>
                <a:lnTo>
                  <a:pt x="1010149" y="195450"/>
                </a:lnTo>
                <a:lnTo>
                  <a:pt x="1005686" y="211213"/>
                </a:lnTo>
                <a:lnTo>
                  <a:pt x="997270" y="223368"/>
                </a:lnTo>
                <a:lnTo>
                  <a:pt x="984935" y="231192"/>
                </a:lnTo>
                <a:lnTo>
                  <a:pt x="968716" y="233960"/>
                </a:lnTo>
                <a:lnTo>
                  <a:pt x="1046242" y="233960"/>
                </a:lnTo>
                <a:lnTo>
                  <a:pt x="1050353" y="228794"/>
                </a:lnTo>
                <a:lnTo>
                  <a:pt x="1060392" y="195450"/>
                </a:lnTo>
                <a:close/>
              </a:path>
              <a:path w="2720340" h="340360">
                <a:moveTo>
                  <a:pt x="1049385" y="112575"/>
                </a:moveTo>
                <a:lnTo>
                  <a:pt x="969816" y="112575"/>
                </a:lnTo>
                <a:lnTo>
                  <a:pt x="984494" y="114683"/>
                </a:lnTo>
                <a:lnTo>
                  <a:pt x="995941" y="120918"/>
                </a:lnTo>
                <a:lnTo>
                  <a:pt x="1003950" y="131141"/>
                </a:lnTo>
                <a:lnTo>
                  <a:pt x="1008316" y="145218"/>
                </a:lnTo>
                <a:lnTo>
                  <a:pt x="1059292" y="145218"/>
                </a:lnTo>
                <a:lnTo>
                  <a:pt x="1050267" y="113565"/>
                </a:lnTo>
                <a:lnTo>
                  <a:pt x="1049385" y="112575"/>
                </a:lnTo>
                <a:close/>
              </a:path>
              <a:path w="2720340" h="340360">
                <a:moveTo>
                  <a:pt x="1160103" y="6233"/>
                </a:moveTo>
                <a:lnTo>
                  <a:pt x="1108037" y="6233"/>
                </a:lnTo>
                <a:lnTo>
                  <a:pt x="1108037" y="268060"/>
                </a:lnTo>
                <a:lnTo>
                  <a:pt x="1160103" y="268060"/>
                </a:lnTo>
                <a:lnTo>
                  <a:pt x="1160103" y="168684"/>
                </a:lnTo>
                <a:lnTo>
                  <a:pt x="1162435" y="143957"/>
                </a:lnTo>
                <a:lnTo>
                  <a:pt x="1169683" y="127105"/>
                </a:lnTo>
                <a:lnTo>
                  <a:pt x="1182227" y="117473"/>
                </a:lnTo>
                <a:lnTo>
                  <a:pt x="1200446" y="114408"/>
                </a:lnTo>
                <a:lnTo>
                  <a:pt x="1280621" y="114408"/>
                </a:lnTo>
                <a:lnTo>
                  <a:pt x="1276426" y="104875"/>
                </a:lnTo>
                <a:lnTo>
                  <a:pt x="1160103" y="104875"/>
                </a:lnTo>
                <a:lnTo>
                  <a:pt x="1160103" y="6233"/>
                </a:lnTo>
                <a:close/>
              </a:path>
              <a:path w="2720340" h="340360">
                <a:moveTo>
                  <a:pt x="1280621" y="114408"/>
                </a:moveTo>
                <a:lnTo>
                  <a:pt x="1200446" y="114408"/>
                </a:lnTo>
                <a:lnTo>
                  <a:pt x="1215869" y="117301"/>
                </a:lnTo>
                <a:lnTo>
                  <a:pt x="1226204" y="126005"/>
                </a:lnTo>
                <a:lnTo>
                  <a:pt x="1232002" y="140554"/>
                </a:lnTo>
                <a:lnTo>
                  <a:pt x="1233812" y="160984"/>
                </a:lnTo>
                <a:lnTo>
                  <a:pt x="1233812" y="268060"/>
                </a:lnTo>
                <a:lnTo>
                  <a:pt x="1285878" y="268060"/>
                </a:lnTo>
                <a:lnTo>
                  <a:pt x="1285878" y="151451"/>
                </a:lnTo>
                <a:lnTo>
                  <a:pt x="1282836" y="119443"/>
                </a:lnTo>
                <a:lnTo>
                  <a:pt x="1280621" y="114408"/>
                </a:lnTo>
                <a:close/>
              </a:path>
              <a:path w="2720340" h="340360">
                <a:moveTo>
                  <a:pt x="1216579" y="73342"/>
                </a:moveTo>
                <a:lnTo>
                  <a:pt x="1201584" y="75278"/>
                </a:lnTo>
                <a:lnTo>
                  <a:pt x="1186553" y="81134"/>
                </a:lnTo>
                <a:lnTo>
                  <a:pt x="1172691" y="90976"/>
                </a:lnTo>
                <a:lnTo>
                  <a:pt x="1161203" y="104875"/>
                </a:lnTo>
                <a:lnTo>
                  <a:pt x="1276426" y="104875"/>
                </a:lnTo>
                <a:lnTo>
                  <a:pt x="1271991" y="94793"/>
                </a:lnTo>
                <a:lnTo>
                  <a:pt x="1250764" y="78945"/>
                </a:lnTo>
                <a:lnTo>
                  <a:pt x="1216579" y="73342"/>
                </a:lnTo>
                <a:close/>
              </a:path>
              <a:path w="2720340" h="340360">
                <a:moveTo>
                  <a:pt x="1658646" y="6233"/>
                </a:moveTo>
                <a:lnTo>
                  <a:pt x="1462828" y="6233"/>
                </a:lnTo>
                <a:lnTo>
                  <a:pt x="1462828" y="268060"/>
                </a:lnTo>
                <a:lnTo>
                  <a:pt x="1661579" y="268060"/>
                </a:lnTo>
                <a:lnTo>
                  <a:pt x="1661579" y="219650"/>
                </a:lnTo>
                <a:lnTo>
                  <a:pt x="1520394" y="219650"/>
                </a:lnTo>
                <a:lnTo>
                  <a:pt x="1520394" y="155484"/>
                </a:lnTo>
                <a:lnTo>
                  <a:pt x="1647279" y="155484"/>
                </a:lnTo>
                <a:lnTo>
                  <a:pt x="1647279" y="110741"/>
                </a:lnTo>
                <a:lnTo>
                  <a:pt x="1520394" y="110741"/>
                </a:lnTo>
                <a:lnTo>
                  <a:pt x="1520394" y="54642"/>
                </a:lnTo>
                <a:lnTo>
                  <a:pt x="1658646" y="54642"/>
                </a:lnTo>
                <a:lnTo>
                  <a:pt x="1658646" y="6233"/>
                </a:lnTo>
                <a:close/>
              </a:path>
              <a:path w="2720340" h="340360">
                <a:moveTo>
                  <a:pt x="1762756" y="78475"/>
                </a:moveTo>
                <a:lnTo>
                  <a:pt x="1713257" y="78475"/>
                </a:lnTo>
                <a:lnTo>
                  <a:pt x="1713257" y="268060"/>
                </a:lnTo>
                <a:lnTo>
                  <a:pt x="1765323" y="268060"/>
                </a:lnTo>
                <a:lnTo>
                  <a:pt x="1765323" y="168684"/>
                </a:lnTo>
                <a:lnTo>
                  <a:pt x="1767655" y="143957"/>
                </a:lnTo>
                <a:lnTo>
                  <a:pt x="1774903" y="127105"/>
                </a:lnTo>
                <a:lnTo>
                  <a:pt x="1787447" y="117473"/>
                </a:lnTo>
                <a:lnTo>
                  <a:pt x="1805666" y="114408"/>
                </a:lnTo>
                <a:lnTo>
                  <a:pt x="1885841" y="114408"/>
                </a:lnTo>
                <a:lnTo>
                  <a:pt x="1881647" y="104875"/>
                </a:lnTo>
                <a:lnTo>
                  <a:pt x="1762756" y="104875"/>
                </a:lnTo>
                <a:lnTo>
                  <a:pt x="1762756" y="78475"/>
                </a:lnTo>
                <a:close/>
              </a:path>
              <a:path w="2720340" h="340360">
                <a:moveTo>
                  <a:pt x="1885841" y="114408"/>
                </a:moveTo>
                <a:lnTo>
                  <a:pt x="1805666" y="114408"/>
                </a:lnTo>
                <a:lnTo>
                  <a:pt x="1821089" y="117301"/>
                </a:lnTo>
                <a:lnTo>
                  <a:pt x="1831424" y="126005"/>
                </a:lnTo>
                <a:lnTo>
                  <a:pt x="1837222" y="140554"/>
                </a:lnTo>
                <a:lnTo>
                  <a:pt x="1839032" y="160984"/>
                </a:lnTo>
                <a:lnTo>
                  <a:pt x="1839032" y="268060"/>
                </a:lnTo>
                <a:lnTo>
                  <a:pt x="1891098" y="268060"/>
                </a:lnTo>
                <a:lnTo>
                  <a:pt x="1891098" y="151451"/>
                </a:lnTo>
                <a:lnTo>
                  <a:pt x="1888056" y="119443"/>
                </a:lnTo>
                <a:lnTo>
                  <a:pt x="1885841" y="114408"/>
                </a:lnTo>
                <a:close/>
              </a:path>
              <a:path w="2720340" h="340360">
                <a:moveTo>
                  <a:pt x="1821799" y="73342"/>
                </a:moveTo>
                <a:lnTo>
                  <a:pt x="1805321" y="75278"/>
                </a:lnTo>
                <a:lnTo>
                  <a:pt x="1789528" y="81134"/>
                </a:lnTo>
                <a:lnTo>
                  <a:pt x="1775385" y="90976"/>
                </a:lnTo>
                <a:lnTo>
                  <a:pt x="1763856" y="104875"/>
                </a:lnTo>
                <a:lnTo>
                  <a:pt x="1881647" y="104875"/>
                </a:lnTo>
                <a:lnTo>
                  <a:pt x="1877211" y="94793"/>
                </a:lnTo>
                <a:lnTo>
                  <a:pt x="1855985" y="78945"/>
                </a:lnTo>
                <a:lnTo>
                  <a:pt x="1821799" y="73342"/>
                </a:lnTo>
                <a:close/>
              </a:path>
              <a:path w="2720340" h="340360">
                <a:moveTo>
                  <a:pt x="2001086" y="279060"/>
                </a:moveTo>
                <a:lnTo>
                  <a:pt x="1949376" y="279060"/>
                </a:lnTo>
                <a:lnTo>
                  <a:pt x="1958264" y="306824"/>
                </a:lnTo>
                <a:lnTo>
                  <a:pt x="1978118" y="325722"/>
                </a:lnTo>
                <a:lnTo>
                  <a:pt x="2004504" y="336508"/>
                </a:lnTo>
                <a:lnTo>
                  <a:pt x="2032985" y="339936"/>
                </a:lnTo>
                <a:lnTo>
                  <a:pt x="2085160" y="331197"/>
                </a:lnTo>
                <a:lnTo>
                  <a:pt x="2114851" y="309635"/>
                </a:lnTo>
                <a:lnTo>
                  <a:pt x="2117060" y="305092"/>
                </a:lnTo>
                <a:lnTo>
                  <a:pt x="2039952" y="305092"/>
                </a:lnTo>
                <a:lnTo>
                  <a:pt x="2026815" y="303758"/>
                </a:lnTo>
                <a:lnTo>
                  <a:pt x="2015431" y="299363"/>
                </a:lnTo>
                <a:lnTo>
                  <a:pt x="2006591" y="291325"/>
                </a:lnTo>
                <a:lnTo>
                  <a:pt x="2001086" y="279060"/>
                </a:lnTo>
                <a:close/>
              </a:path>
              <a:path w="2720340" h="340360">
                <a:moveTo>
                  <a:pt x="2131261" y="233217"/>
                </a:moveTo>
                <a:lnTo>
                  <a:pt x="2081762" y="233217"/>
                </a:lnTo>
                <a:lnTo>
                  <a:pt x="2081762" y="258160"/>
                </a:lnTo>
                <a:lnTo>
                  <a:pt x="2079457" y="276940"/>
                </a:lnTo>
                <a:lnTo>
                  <a:pt x="2071856" y="291801"/>
                </a:lnTo>
                <a:lnTo>
                  <a:pt x="2058756" y="301575"/>
                </a:lnTo>
                <a:lnTo>
                  <a:pt x="2039952" y="305092"/>
                </a:lnTo>
                <a:lnTo>
                  <a:pt x="2117060" y="305092"/>
                </a:lnTo>
                <a:lnTo>
                  <a:pt x="2128178" y="282229"/>
                </a:lnTo>
                <a:lnTo>
                  <a:pt x="2131261" y="255960"/>
                </a:lnTo>
                <a:lnTo>
                  <a:pt x="2131261" y="233217"/>
                </a:lnTo>
                <a:close/>
              </a:path>
              <a:path w="2720340" h="340360">
                <a:moveTo>
                  <a:pt x="2024552" y="73342"/>
                </a:moveTo>
                <a:lnTo>
                  <a:pt x="1989398" y="81099"/>
                </a:lnTo>
                <a:lnTo>
                  <a:pt x="1963906" y="101851"/>
                </a:lnTo>
                <a:lnTo>
                  <a:pt x="1948385" y="131817"/>
                </a:lnTo>
                <a:lnTo>
                  <a:pt x="1943143" y="167218"/>
                </a:lnTo>
                <a:lnTo>
                  <a:pt x="1947812" y="204080"/>
                </a:lnTo>
                <a:lnTo>
                  <a:pt x="1962348" y="234413"/>
                </a:lnTo>
                <a:lnTo>
                  <a:pt x="1987542" y="254984"/>
                </a:lnTo>
                <a:lnTo>
                  <a:pt x="2024185" y="262560"/>
                </a:lnTo>
                <a:lnTo>
                  <a:pt x="2041058" y="260761"/>
                </a:lnTo>
                <a:lnTo>
                  <a:pt x="2056865" y="255317"/>
                </a:lnTo>
                <a:lnTo>
                  <a:pt x="2070544" y="246159"/>
                </a:lnTo>
                <a:lnTo>
                  <a:pt x="2081028" y="233217"/>
                </a:lnTo>
                <a:lnTo>
                  <a:pt x="2131261" y="233217"/>
                </a:lnTo>
                <a:lnTo>
                  <a:pt x="2131261" y="223317"/>
                </a:lnTo>
                <a:lnTo>
                  <a:pt x="2037385" y="223317"/>
                </a:lnTo>
                <a:lnTo>
                  <a:pt x="2017339" y="218252"/>
                </a:lnTo>
                <a:lnTo>
                  <a:pt x="2004340" y="205075"/>
                </a:lnTo>
                <a:lnTo>
                  <a:pt x="1997322" y="186811"/>
                </a:lnTo>
                <a:lnTo>
                  <a:pt x="1995219" y="166484"/>
                </a:lnTo>
                <a:lnTo>
                  <a:pt x="1997683" y="146150"/>
                </a:lnTo>
                <a:lnTo>
                  <a:pt x="2005302" y="128942"/>
                </a:lnTo>
                <a:lnTo>
                  <a:pt x="2018422" y="117028"/>
                </a:lnTo>
                <a:lnTo>
                  <a:pt x="2037385" y="112575"/>
                </a:lnTo>
                <a:lnTo>
                  <a:pt x="2131261" y="112575"/>
                </a:lnTo>
                <a:lnTo>
                  <a:pt x="2131261" y="103775"/>
                </a:lnTo>
                <a:lnTo>
                  <a:pt x="2081028" y="103775"/>
                </a:lnTo>
                <a:lnTo>
                  <a:pt x="2070446" y="89739"/>
                </a:lnTo>
                <a:lnTo>
                  <a:pt x="2057461" y="80309"/>
                </a:lnTo>
                <a:lnTo>
                  <a:pt x="2042140" y="75004"/>
                </a:lnTo>
                <a:lnTo>
                  <a:pt x="2024552" y="73342"/>
                </a:lnTo>
                <a:close/>
              </a:path>
              <a:path w="2720340" h="340360">
                <a:moveTo>
                  <a:pt x="2131261" y="112575"/>
                </a:moveTo>
                <a:lnTo>
                  <a:pt x="2037385" y="112575"/>
                </a:lnTo>
                <a:lnTo>
                  <a:pt x="2058550" y="117354"/>
                </a:lnTo>
                <a:lnTo>
                  <a:pt x="2072223" y="130180"/>
                </a:lnTo>
                <a:lnTo>
                  <a:pt x="2079571" y="148780"/>
                </a:lnTo>
                <a:lnTo>
                  <a:pt x="2081762" y="170884"/>
                </a:lnTo>
                <a:lnTo>
                  <a:pt x="2079004" y="190523"/>
                </a:lnTo>
                <a:lnTo>
                  <a:pt x="2070711" y="207275"/>
                </a:lnTo>
                <a:lnTo>
                  <a:pt x="2056848" y="218940"/>
                </a:lnTo>
                <a:lnTo>
                  <a:pt x="2037385" y="223317"/>
                </a:lnTo>
                <a:lnTo>
                  <a:pt x="2131261" y="223317"/>
                </a:lnTo>
                <a:lnTo>
                  <a:pt x="2131261" y="112575"/>
                </a:lnTo>
                <a:close/>
              </a:path>
              <a:path w="2720340" h="340360">
                <a:moveTo>
                  <a:pt x="2131261" y="78475"/>
                </a:moveTo>
                <a:lnTo>
                  <a:pt x="2081762" y="78475"/>
                </a:lnTo>
                <a:lnTo>
                  <a:pt x="2081762" y="103775"/>
                </a:lnTo>
                <a:lnTo>
                  <a:pt x="2131261" y="103775"/>
                </a:lnTo>
                <a:lnTo>
                  <a:pt x="2131261" y="78475"/>
                </a:lnTo>
                <a:close/>
              </a:path>
              <a:path w="2720340" h="340360">
                <a:moveTo>
                  <a:pt x="2244915" y="78475"/>
                </a:moveTo>
                <a:lnTo>
                  <a:pt x="2192839" y="78475"/>
                </a:lnTo>
                <a:lnTo>
                  <a:pt x="2192839" y="268060"/>
                </a:lnTo>
                <a:lnTo>
                  <a:pt x="2244915" y="268060"/>
                </a:lnTo>
                <a:lnTo>
                  <a:pt x="2244915" y="78475"/>
                </a:lnTo>
                <a:close/>
              </a:path>
              <a:path w="2720340" h="340360">
                <a:moveTo>
                  <a:pt x="2244915" y="6233"/>
                </a:moveTo>
                <a:lnTo>
                  <a:pt x="2192839" y="6233"/>
                </a:lnTo>
                <a:lnTo>
                  <a:pt x="2192839" y="49132"/>
                </a:lnTo>
                <a:lnTo>
                  <a:pt x="2244915" y="49132"/>
                </a:lnTo>
                <a:lnTo>
                  <a:pt x="2244915" y="6233"/>
                </a:lnTo>
                <a:close/>
              </a:path>
              <a:path w="2720340" h="340360">
                <a:moveTo>
                  <a:pt x="2353803" y="78475"/>
                </a:moveTo>
                <a:lnTo>
                  <a:pt x="2304303" y="78475"/>
                </a:lnTo>
                <a:lnTo>
                  <a:pt x="2304303" y="268060"/>
                </a:lnTo>
                <a:lnTo>
                  <a:pt x="2356369" y="268060"/>
                </a:lnTo>
                <a:lnTo>
                  <a:pt x="2356369" y="168684"/>
                </a:lnTo>
                <a:lnTo>
                  <a:pt x="2358701" y="143957"/>
                </a:lnTo>
                <a:lnTo>
                  <a:pt x="2365950" y="127105"/>
                </a:lnTo>
                <a:lnTo>
                  <a:pt x="2378494" y="117473"/>
                </a:lnTo>
                <a:lnTo>
                  <a:pt x="2396712" y="114408"/>
                </a:lnTo>
                <a:lnTo>
                  <a:pt x="2476895" y="114408"/>
                </a:lnTo>
                <a:lnTo>
                  <a:pt x="2472699" y="104875"/>
                </a:lnTo>
                <a:lnTo>
                  <a:pt x="2353803" y="104875"/>
                </a:lnTo>
                <a:lnTo>
                  <a:pt x="2353803" y="78475"/>
                </a:lnTo>
                <a:close/>
              </a:path>
              <a:path w="2720340" h="340360">
                <a:moveTo>
                  <a:pt x="2476895" y="114408"/>
                </a:moveTo>
                <a:lnTo>
                  <a:pt x="2396712" y="114408"/>
                </a:lnTo>
                <a:lnTo>
                  <a:pt x="2412135" y="117301"/>
                </a:lnTo>
                <a:lnTo>
                  <a:pt x="2422470" y="126005"/>
                </a:lnTo>
                <a:lnTo>
                  <a:pt x="2428268" y="140554"/>
                </a:lnTo>
                <a:lnTo>
                  <a:pt x="2430079" y="160984"/>
                </a:lnTo>
                <a:lnTo>
                  <a:pt x="2430079" y="268060"/>
                </a:lnTo>
                <a:lnTo>
                  <a:pt x="2482155" y="268060"/>
                </a:lnTo>
                <a:lnTo>
                  <a:pt x="2482155" y="151451"/>
                </a:lnTo>
                <a:lnTo>
                  <a:pt x="2479111" y="119443"/>
                </a:lnTo>
                <a:lnTo>
                  <a:pt x="2476895" y="114408"/>
                </a:lnTo>
                <a:close/>
              </a:path>
              <a:path w="2720340" h="340360">
                <a:moveTo>
                  <a:pt x="2412845" y="73342"/>
                </a:moveTo>
                <a:lnTo>
                  <a:pt x="2396367" y="75278"/>
                </a:lnTo>
                <a:lnTo>
                  <a:pt x="2380574" y="81134"/>
                </a:lnTo>
                <a:lnTo>
                  <a:pt x="2366431" y="90976"/>
                </a:lnTo>
                <a:lnTo>
                  <a:pt x="2354903" y="104875"/>
                </a:lnTo>
                <a:lnTo>
                  <a:pt x="2472699" y="104875"/>
                </a:lnTo>
                <a:lnTo>
                  <a:pt x="2468262" y="94793"/>
                </a:lnTo>
                <a:lnTo>
                  <a:pt x="2447032" y="78945"/>
                </a:lnTo>
                <a:lnTo>
                  <a:pt x="2412845" y="73342"/>
                </a:lnTo>
                <a:close/>
              </a:path>
              <a:path w="2720340" h="340360">
                <a:moveTo>
                  <a:pt x="2627698" y="73342"/>
                </a:moveTo>
                <a:lnTo>
                  <a:pt x="2588286" y="80991"/>
                </a:lnTo>
                <a:lnTo>
                  <a:pt x="2557706" y="102080"/>
                </a:lnTo>
                <a:lnTo>
                  <a:pt x="2537920" y="133828"/>
                </a:lnTo>
                <a:lnTo>
                  <a:pt x="2530889" y="173451"/>
                </a:lnTo>
                <a:lnTo>
                  <a:pt x="2537611" y="213785"/>
                </a:lnTo>
                <a:lnTo>
                  <a:pt x="2556881" y="245322"/>
                </a:lnTo>
                <a:lnTo>
                  <a:pt x="2587358" y="265858"/>
                </a:lnTo>
                <a:lnTo>
                  <a:pt x="2627698" y="273193"/>
                </a:lnTo>
                <a:lnTo>
                  <a:pt x="2657604" y="269515"/>
                </a:lnTo>
                <a:lnTo>
                  <a:pt x="2682660" y="258067"/>
                </a:lnTo>
                <a:lnTo>
                  <a:pt x="2702421" y="238230"/>
                </a:lnTo>
                <a:lnTo>
                  <a:pt x="2704496" y="233960"/>
                </a:lnTo>
                <a:lnTo>
                  <a:pt x="2629531" y="233960"/>
                </a:lnTo>
                <a:lnTo>
                  <a:pt x="2610242" y="231094"/>
                </a:lnTo>
                <a:lnTo>
                  <a:pt x="2595936" y="222314"/>
                </a:lnTo>
                <a:lnTo>
                  <a:pt x="2586787" y="207346"/>
                </a:lnTo>
                <a:lnTo>
                  <a:pt x="2582965" y="185917"/>
                </a:lnTo>
                <a:lnTo>
                  <a:pt x="2719740" y="185917"/>
                </a:lnTo>
                <a:lnTo>
                  <a:pt x="2716801" y="152918"/>
                </a:lnTo>
                <a:lnTo>
                  <a:pt x="2582965" y="152918"/>
                </a:lnTo>
                <a:lnTo>
                  <a:pt x="2585395" y="140427"/>
                </a:lnTo>
                <a:lnTo>
                  <a:pt x="2592499" y="127246"/>
                </a:lnTo>
                <a:lnTo>
                  <a:pt x="2605653" y="116816"/>
                </a:lnTo>
                <a:lnTo>
                  <a:pt x="2626231" y="112575"/>
                </a:lnTo>
                <a:lnTo>
                  <a:pt x="2701530" y="112575"/>
                </a:lnTo>
                <a:lnTo>
                  <a:pt x="2699298" y="107764"/>
                </a:lnTo>
                <a:lnTo>
                  <a:pt x="2669824" y="82732"/>
                </a:lnTo>
                <a:lnTo>
                  <a:pt x="2627698" y="73342"/>
                </a:lnTo>
                <a:close/>
              </a:path>
              <a:path w="2720340" h="340360">
                <a:moveTo>
                  <a:pt x="2716440" y="209384"/>
                </a:moveTo>
                <a:lnTo>
                  <a:pt x="2670608" y="209384"/>
                </a:lnTo>
                <a:lnTo>
                  <a:pt x="2665736" y="218174"/>
                </a:lnTo>
                <a:lnTo>
                  <a:pt x="2656669" y="226072"/>
                </a:lnTo>
                <a:lnTo>
                  <a:pt x="2644303" y="231770"/>
                </a:lnTo>
                <a:lnTo>
                  <a:pt x="2629531" y="233960"/>
                </a:lnTo>
                <a:lnTo>
                  <a:pt x="2704496" y="233960"/>
                </a:lnTo>
                <a:lnTo>
                  <a:pt x="2716440" y="209384"/>
                </a:lnTo>
                <a:close/>
              </a:path>
              <a:path w="2720340" h="340360">
                <a:moveTo>
                  <a:pt x="2701530" y="112575"/>
                </a:moveTo>
                <a:lnTo>
                  <a:pt x="2626231" y="112575"/>
                </a:lnTo>
                <a:lnTo>
                  <a:pt x="2642710" y="115164"/>
                </a:lnTo>
                <a:lnTo>
                  <a:pt x="2654653" y="122843"/>
                </a:lnTo>
                <a:lnTo>
                  <a:pt x="2662746" y="135473"/>
                </a:lnTo>
                <a:lnTo>
                  <a:pt x="2667675" y="152918"/>
                </a:lnTo>
                <a:lnTo>
                  <a:pt x="2716801" y="152918"/>
                </a:lnTo>
                <a:lnTo>
                  <a:pt x="2715982" y="143728"/>
                </a:lnTo>
                <a:lnTo>
                  <a:pt x="2701530" y="112575"/>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7" name="object 7"/>
          <p:cNvSpPr/>
          <p:nvPr/>
        </p:nvSpPr>
        <p:spPr>
          <a:xfrm>
            <a:off x="2256007" y="3360093"/>
            <a:ext cx="1412396" cy="464179"/>
          </a:xfrm>
          <a:prstGeom prst="rect">
            <a:avLst/>
          </a:prstGeom>
          <a:blipFill>
            <a:blip r:embed="rId3"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8" name="object 8"/>
          <p:cNvSpPr/>
          <p:nvPr/>
        </p:nvSpPr>
        <p:spPr>
          <a:xfrm>
            <a:off x="3929081" y="3426908"/>
            <a:ext cx="1531764" cy="346512"/>
          </a:xfrm>
          <a:prstGeom prst="rect">
            <a:avLst/>
          </a:prstGeom>
          <a:blipFill>
            <a:blip r:embed="rId4"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9" name="object 9"/>
          <p:cNvSpPr/>
          <p:nvPr/>
        </p:nvSpPr>
        <p:spPr>
          <a:xfrm>
            <a:off x="5780111" y="3304849"/>
            <a:ext cx="1451939" cy="586740"/>
          </a:xfrm>
          <a:prstGeom prst="rect">
            <a:avLst/>
          </a:prstGeom>
          <a:blipFill>
            <a:blip r:embed="rId5"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10" name="object 10"/>
          <p:cNvSpPr/>
          <p:nvPr/>
        </p:nvSpPr>
        <p:spPr>
          <a:xfrm>
            <a:off x="2088389" y="4647720"/>
            <a:ext cx="47625" cy="619414"/>
          </a:xfrm>
          <a:custGeom>
            <a:avLst/>
            <a:gdLst/>
            <a:ahLst/>
            <a:cxnLst/>
            <a:rect l="l" t="t" r="r" b="b"/>
            <a:pathLst>
              <a:path w="104775" h="1362709">
                <a:moveTo>
                  <a:pt x="52380" y="0"/>
                </a:moveTo>
                <a:lnTo>
                  <a:pt x="31993" y="4115"/>
                </a:lnTo>
                <a:lnTo>
                  <a:pt x="15343" y="15339"/>
                </a:lnTo>
                <a:lnTo>
                  <a:pt x="4116" y="31988"/>
                </a:lnTo>
                <a:lnTo>
                  <a:pt x="0" y="52380"/>
                </a:lnTo>
                <a:lnTo>
                  <a:pt x="4116" y="72753"/>
                </a:lnTo>
                <a:lnTo>
                  <a:pt x="15343" y="89404"/>
                </a:lnTo>
                <a:lnTo>
                  <a:pt x="31993" y="100638"/>
                </a:lnTo>
                <a:lnTo>
                  <a:pt x="52380" y="104760"/>
                </a:lnTo>
                <a:lnTo>
                  <a:pt x="72766" y="100638"/>
                </a:lnTo>
                <a:lnTo>
                  <a:pt x="89416" y="89404"/>
                </a:lnTo>
                <a:lnTo>
                  <a:pt x="100643" y="72753"/>
                </a:lnTo>
                <a:lnTo>
                  <a:pt x="104760" y="52380"/>
                </a:lnTo>
                <a:lnTo>
                  <a:pt x="100643" y="31988"/>
                </a:lnTo>
                <a:lnTo>
                  <a:pt x="89416" y="15339"/>
                </a:lnTo>
                <a:lnTo>
                  <a:pt x="72766" y="4115"/>
                </a:lnTo>
                <a:lnTo>
                  <a:pt x="52380" y="0"/>
                </a:lnTo>
                <a:close/>
              </a:path>
              <a:path w="104775" h="1362709">
                <a:moveTo>
                  <a:pt x="52380" y="209604"/>
                </a:moveTo>
                <a:lnTo>
                  <a:pt x="31993" y="213719"/>
                </a:lnTo>
                <a:lnTo>
                  <a:pt x="15343" y="224943"/>
                </a:lnTo>
                <a:lnTo>
                  <a:pt x="4116" y="241592"/>
                </a:lnTo>
                <a:lnTo>
                  <a:pt x="0" y="261984"/>
                </a:lnTo>
                <a:lnTo>
                  <a:pt x="4116" y="282357"/>
                </a:lnTo>
                <a:lnTo>
                  <a:pt x="15343" y="299009"/>
                </a:lnTo>
                <a:lnTo>
                  <a:pt x="31993" y="310242"/>
                </a:lnTo>
                <a:lnTo>
                  <a:pt x="52380" y="314364"/>
                </a:lnTo>
                <a:lnTo>
                  <a:pt x="72766" y="310242"/>
                </a:lnTo>
                <a:lnTo>
                  <a:pt x="89416" y="299009"/>
                </a:lnTo>
                <a:lnTo>
                  <a:pt x="100643" y="282357"/>
                </a:lnTo>
                <a:lnTo>
                  <a:pt x="104760" y="261984"/>
                </a:lnTo>
                <a:lnTo>
                  <a:pt x="100643" y="241592"/>
                </a:lnTo>
                <a:lnTo>
                  <a:pt x="89416" y="224943"/>
                </a:lnTo>
                <a:lnTo>
                  <a:pt x="72766" y="213719"/>
                </a:lnTo>
                <a:lnTo>
                  <a:pt x="52380" y="209604"/>
                </a:lnTo>
                <a:close/>
              </a:path>
              <a:path w="104775" h="1362709">
                <a:moveTo>
                  <a:pt x="52380" y="419250"/>
                </a:moveTo>
                <a:lnTo>
                  <a:pt x="31993" y="423365"/>
                </a:lnTo>
                <a:lnTo>
                  <a:pt x="15343" y="434589"/>
                </a:lnTo>
                <a:lnTo>
                  <a:pt x="4116" y="451238"/>
                </a:lnTo>
                <a:lnTo>
                  <a:pt x="0" y="471630"/>
                </a:lnTo>
                <a:lnTo>
                  <a:pt x="4116" y="491999"/>
                </a:lnTo>
                <a:lnTo>
                  <a:pt x="15343" y="508651"/>
                </a:lnTo>
                <a:lnTo>
                  <a:pt x="31993" y="519887"/>
                </a:lnTo>
                <a:lnTo>
                  <a:pt x="52380" y="524010"/>
                </a:lnTo>
                <a:lnTo>
                  <a:pt x="72766" y="519887"/>
                </a:lnTo>
                <a:lnTo>
                  <a:pt x="89416" y="508651"/>
                </a:lnTo>
                <a:lnTo>
                  <a:pt x="100643" y="491999"/>
                </a:lnTo>
                <a:lnTo>
                  <a:pt x="104760" y="471630"/>
                </a:lnTo>
                <a:lnTo>
                  <a:pt x="100643" y="451238"/>
                </a:lnTo>
                <a:lnTo>
                  <a:pt x="89416" y="434589"/>
                </a:lnTo>
                <a:lnTo>
                  <a:pt x="72766" y="423365"/>
                </a:lnTo>
                <a:lnTo>
                  <a:pt x="52380" y="419250"/>
                </a:lnTo>
                <a:close/>
              </a:path>
              <a:path w="104775" h="1362709">
                <a:moveTo>
                  <a:pt x="52380" y="628843"/>
                </a:moveTo>
                <a:lnTo>
                  <a:pt x="31993" y="632960"/>
                </a:lnTo>
                <a:lnTo>
                  <a:pt x="15343" y="644187"/>
                </a:lnTo>
                <a:lnTo>
                  <a:pt x="4116" y="660836"/>
                </a:lnTo>
                <a:lnTo>
                  <a:pt x="0" y="681223"/>
                </a:lnTo>
                <a:lnTo>
                  <a:pt x="4116" y="701597"/>
                </a:lnTo>
                <a:lnTo>
                  <a:pt x="15343" y="718248"/>
                </a:lnTo>
                <a:lnTo>
                  <a:pt x="31993" y="729482"/>
                </a:lnTo>
                <a:lnTo>
                  <a:pt x="52380" y="733603"/>
                </a:lnTo>
                <a:lnTo>
                  <a:pt x="72766" y="729482"/>
                </a:lnTo>
                <a:lnTo>
                  <a:pt x="89416" y="718248"/>
                </a:lnTo>
                <a:lnTo>
                  <a:pt x="100643" y="701597"/>
                </a:lnTo>
                <a:lnTo>
                  <a:pt x="104760" y="681223"/>
                </a:lnTo>
                <a:lnTo>
                  <a:pt x="100643" y="660836"/>
                </a:lnTo>
                <a:lnTo>
                  <a:pt x="89416" y="644187"/>
                </a:lnTo>
                <a:lnTo>
                  <a:pt x="72766" y="632960"/>
                </a:lnTo>
                <a:lnTo>
                  <a:pt x="52380" y="628843"/>
                </a:lnTo>
                <a:close/>
              </a:path>
              <a:path w="104775" h="1362709">
                <a:moveTo>
                  <a:pt x="52380" y="838489"/>
                </a:moveTo>
                <a:lnTo>
                  <a:pt x="31993" y="842605"/>
                </a:lnTo>
                <a:lnTo>
                  <a:pt x="15343" y="853829"/>
                </a:lnTo>
                <a:lnTo>
                  <a:pt x="4116" y="870478"/>
                </a:lnTo>
                <a:lnTo>
                  <a:pt x="0" y="890869"/>
                </a:lnTo>
                <a:lnTo>
                  <a:pt x="4116" y="911243"/>
                </a:lnTo>
                <a:lnTo>
                  <a:pt x="15343" y="927894"/>
                </a:lnTo>
                <a:lnTo>
                  <a:pt x="31993" y="939128"/>
                </a:lnTo>
                <a:lnTo>
                  <a:pt x="52380" y="943249"/>
                </a:lnTo>
                <a:lnTo>
                  <a:pt x="72766" y="939128"/>
                </a:lnTo>
                <a:lnTo>
                  <a:pt x="89416" y="927894"/>
                </a:lnTo>
                <a:lnTo>
                  <a:pt x="100643" y="911243"/>
                </a:lnTo>
                <a:lnTo>
                  <a:pt x="104760" y="890869"/>
                </a:lnTo>
                <a:lnTo>
                  <a:pt x="100643" y="870478"/>
                </a:lnTo>
                <a:lnTo>
                  <a:pt x="89416" y="853829"/>
                </a:lnTo>
                <a:lnTo>
                  <a:pt x="72766" y="842605"/>
                </a:lnTo>
                <a:lnTo>
                  <a:pt x="52380" y="838489"/>
                </a:lnTo>
                <a:close/>
              </a:path>
              <a:path w="104775" h="1362709">
                <a:moveTo>
                  <a:pt x="52380" y="1048093"/>
                </a:moveTo>
                <a:lnTo>
                  <a:pt x="31993" y="1052209"/>
                </a:lnTo>
                <a:lnTo>
                  <a:pt x="15343" y="1063433"/>
                </a:lnTo>
                <a:lnTo>
                  <a:pt x="4116" y="1080082"/>
                </a:lnTo>
                <a:lnTo>
                  <a:pt x="0" y="1100473"/>
                </a:lnTo>
                <a:lnTo>
                  <a:pt x="4116" y="1120847"/>
                </a:lnTo>
                <a:lnTo>
                  <a:pt x="15343" y="1137498"/>
                </a:lnTo>
                <a:lnTo>
                  <a:pt x="31993" y="1148732"/>
                </a:lnTo>
                <a:lnTo>
                  <a:pt x="52380" y="1152853"/>
                </a:lnTo>
                <a:lnTo>
                  <a:pt x="72766" y="1148732"/>
                </a:lnTo>
                <a:lnTo>
                  <a:pt x="89416" y="1137498"/>
                </a:lnTo>
                <a:lnTo>
                  <a:pt x="100643" y="1120847"/>
                </a:lnTo>
                <a:lnTo>
                  <a:pt x="104760" y="1100473"/>
                </a:lnTo>
                <a:lnTo>
                  <a:pt x="100643" y="1080082"/>
                </a:lnTo>
                <a:lnTo>
                  <a:pt x="89416" y="1063433"/>
                </a:lnTo>
                <a:lnTo>
                  <a:pt x="72766" y="1052209"/>
                </a:lnTo>
                <a:lnTo>
                  <a:pt x="52380" y="1048093"/>
                </a:lnTo>
                <a:close/>
              </a:path>
              <a:path w="104775" h="1362709">
                <a:moveTo>
                  <a:pt x="52380" y="1257739"/>
                </a:moveTo>
                <a:lnTo>
                  <a:pt x="31993" y="1261855"/>
                </a:lnTo>
                <a:lnTo>
                  <a:pt x="15343" y="1273079"/>
                </a:lnTo>
                <a:lnTo>
                  <a:pt x="4116" y="1289728"/>
                </a:lnTo>
                <a:lnTo>
                  <a:pt x="0" y="1310119"/>
                </a:lnTo>
                <a:lnTo>
                  <a:pt x="4116" y="1330488"/>
                </a:lnTo>
                <a:lnTo>
                  <a:pt x="15343" y="1347140"/>
                </a:lnTo>
                <a:lnTo>
                  <a:pt x="31993" y="1358377"/>
                </a:lnTo>
                <a:lnTo>
                  <a:pt x="52380" y="1362499"/>
                </a:lnTo>
                <a:lnTo>
                  <a:pt x="72766" y="1358377"/>
                </a:lnTo>
                <a:lnTo>
                  <a:pt x="89416" y="1347140"/>
                </a:lnTo>
                <a:lnTo>
                  <a:pt x="100643" y="1330488"/>
                </a:lnTo>
                <a:lnTo>
                  <a:pt x="104760" y="1310119"/>
                </a:lnTo>
                <a:lnTo>
                  <a:pt x="100643" y="1289728"/>
                </a:lnTo>
                <a:lnTo>
                  <a:pt x="89416" y="1273079"/>
                </a:lnTo>
                <a:lnTo>
                  <a:pt x="72766" y="1261855"/>
                </a:lnTo>
                <a:lnTo>
                  <a:pt x="52380" y="1257739"/>
                </a:lnTo>
                <a:close/>
              </a:path>
            </a:pathLst>
          </a:custGeom>
          <a:solidFill>
            <a:srgbClr val="EFEFF2"/>
          </a:solidFill>
        </p:spPr>
        <p:txBody>
          <a:bodyPr wrap="square" lIns="0" tIns="0" rIns="0" bIns="0" rtlCol="0"/>
          <a:lstStyle/>
          <a:p>
            <a:pPr defTabSz="685800">
              <a:defRPr/>
            </a:pPr>
            <a:endParaRPr sz="818">
              <a:solidFill>
                <a:prstClr val="black"/>
              </a:solidFill>
              <a:latin typeface="Calibri"/>
            </a:endParaRPr>
          </a:p>
        </p:txBody>
      </p:sp>
      <p:sp>
        <p:nvSpPr>
          <p:cNvPr id="11" name="object 11"/>
          <p:cNvSpPr/>
          <p:nvPr/>
        </p:nvSpPr>
        <p:spPr>
          <a:xfrm>
            <a:off x="2183197" y="5314709"/>
            <a:ext cx="5167457" cy="47625"/>
          </a:xfrm>
          <a:custGeom>
            <a:avLst/>
            <a:gdLst/>
            <a:ahLst/>
            <a:cxnLst/>
            <a:rect l="l" t="t" r="r" b="b"/>
            <a:pathLst>
              <a:path w="11368405" h="104775">
                <a:moveTo>
                  <a:pt x="52380" y="0"/>
                </a:moveTo>
                <a:lnTo>
                  <a:pt x="31993" y="4115"/>
                </a:lnTo>
                <a:lnTo>
                  <a:pt x="15343" y="15339"/>
                </a:lnTo>
                <a:lnTo>
                  <a:pt x="4116" y="31988"/>
                </a:lnTo>
                <a:lnTo>
                  <a:pt x="0" y="52380"/>
                </a:lnTo>
                <a:lnTo>
                  <a:pt x="4116" y="72753"/>
                </a:lnTo>
                <a:lnTo>
                  <a:pt x="15343" y="89404"/>
                </a:lnTo>
                <a:lnTo>
                  <a:pt x="31993" y="100638"/>
                </a:lnTo>
                <a:lnTo>
                  <a:pt x="52380" y="104760"/>
                </a:lnTo>
                <a:lnTo>
                  <a:pt x="72766" y="100638"/>
                </a:lnTo>
                <a:lnTo>
                  <a:pt x="89416" y="89404"/>
                </a:lnTo>
                <a:lnTo>
                  <a:pt x="100643" y="72753"/>
                </a:lnTo>
                <a:lnTo>
                  <a:pt x="104760" y="52380"/>
                </a:lnTo>
                <a:lnTo>
                  <a:pt x="100643" y="31988"/>
                </a:lnTo>
                <a:lnTo>
                  <a:pt x="89416" y="15339"/>
                </a:lnTo>
                <a:lnTo>
                  <a:pt x="72766" y="4115"/>
                </a:lnTo>
                <a:lnTo>
                  <a:pt x="52380" y="0"/>
                </a:lnTo>
                <a:close/>
              </a:path>
              <a:path w="11368405" h="104775">
                <a:moveTo>
                  <a:pt x="260957" y="0"/>
                </a:moveTo>
                <a:lnTo>
                  <a:pt x="240570" y="4115"/>
                </a:lnTo>
                <a:lnTo>
                  <a:pt x="223920" y="15339"/>
                </a:lnTo>
                <a:lnTo>
                  <a:pt x="212694" y="31988"/>
                </a:lnTo>
                <a:lnTo>
                  <a:pt x="208577" y="52380"/>
                </a:lnTo>
                <a:lnTo>
                  <a:pt x="212694" y="72753"/>
                </a:lnTo>
                <a:lnTo>
                  <a:pt x="223920" y="89404"/>
                </a:lnTo>
                <a:lnTo>
                  <a:pt x="240570" y="100638"/>
                </a:lnTo>
                <a:lnTo>
                  <a:pt x="260957" y="104760"/>
                </a:lnTo>
                <a:lnTo>
                  <a:pt x="281348" y="100638"/>
                </a:lnTo>
                <a:lnTo>
                  <a:pt x="297998" y="89404"/>
                </a:lnTo>
                <a:lnTo>
                  <a:pt x="309222" y="72753"/>
                </a:lnTo>
                <a:lnTo>
                  <a:pt x="313337" y="52380"/>
                </a:lnTo>
                <a:lnTo>
                  <a:pt x="309222" y="31988"/>
                </a:lnTo>
                <a:lnTo>
                  <a:pt x="297998" y="15339"/>
                </a:lnTo>
                <a:lnTo>
                  <a:pt x="281348" y="4115"/>
                </a:lnTo>
                <a:lnTo>
                  <a:pt x="260957" y="0"/>
                </a:lnTo>
                <a:close/>
              </a:path>
              <a:path w="11368405" h="104775">
                <a:moveTo>
                  <a:pt x="469545" y="0"/>
                </a:moveTo>
                <a:lnTo>
                  <a:pt x="449154" y="4115"/>
                </a:lnTo>
                <a:lnTo>
                  <a:pt x="432504" y="15339"/>
                </a:lnTo>
                <a:lnTo>
                  <a:pt x="421280" y="31988"/>
                </a:lnTo>
                <a:lnTo>
                  <a:pt x="417165" y="52380"/>
                </a:lnTo>
                <a:lnTo>
                  <a:pt x="421280" y="72753"/>
                </a:lnTo>
                <a:lnTo>
                  <a:pt x="432504" y="89404"/>
                </a:lnTo>
                <a:lnTo>
                  <a:pt x="449154" y="100638"/>
                </a:lnTo>
                <a:lnTo>
                  <a:pt x="469545" y="104760"/>
                </a:lnTo>
                <a:lnTo>
                  <a:pt x="489932" y="100638"/>
                </a:lnTo>
                <a:lnTo>
                  <a:pt x="506582" y="89404"/>
                </a:lnTo>
                <a:lnTo>
                  <a:pt x="517808" y="72753"/>
                </a:lnTo>
                <a:lnTo>
                  <a:pt x="521925" y="52380"/>
                </a:lnTo>
                <a:lnTo>
                  <a:pt x="517808" y="31988"/>
                </a:lnTo>
                <a:lnTo>
                  <a:pt x="506582" y="15339"/>
                </a:lnTo>
                <a:lnTo>
                  <a:pt x="489932" y="4115"/>
                </a:lnTo>
                <a:lnTo>
                  <a:pt x="469545" y="0"/>
                </a:lnTo>
                <a:close/>
              </a:path>
              <a:path w="11368405" h="104775">
                <a:moveTo>
                  <a:pt x="678122" y="0"/>
                </a:moveTo>
                <a:lnTo>
                  <a:pt x="657731" y="4115"/>
                </a:lnTo>
                <a:lnTo>
                  <a:pt x="641082" y="15339"/>
                </a:lnTo>
                <a:lnTo>
                  <a:pt x="629858" y="31988"/>
                </a:lnTo>
                <a:lnTo>
                  <a:pt x="625742" y="52380"/>
                </a:lnTo>
                <a:lnTo>
                  <a:pt x="629858" y="72753"/>
                </a:lnTo>
                <a:lnTo>
                  <a:pt x="641082" y="89404"/>
                </a:lnTo>
                <a:lnTo>
                  <a:pt x="657731" y="100638"/>
                </a:lnTo>
                <a:lnTo>
                  <a:pt x="678122" y="104760"/>
                </a:lnTo>
                <a:lnTo>
                  <a:pt x="698509" y="100638"/>
                </a:lnTo>
                <a:lnTo>
                  <a:pt x="715159" y="89404"/>
                </a:lnTo>
                <a:lnTo>
                  <a:pt x="726386" y="72753"/>
                </a:lnTo>
                <a:lnTo>
                  <a:pt x="730502" y="52380"/>
                </a:lnTo>
                <a:lnTo>
                  <a:pt x="726386" y="31988"/>
                </a:lnTo>
                <a:lnTo>
                  <a:pt x="715159" y="15339"/>
                </a:lnTo>
                <a:lnTo>
                  <a:pt x="698509" y="4115"/>
                </a:lnTo>
                <a:lnTo>
                  <a:pt x="678122" y="0"/>
                </a:lnTo>
                <a:close/>
              </a:path>
              <a:path w="11368405" h="104775">
                <a:moveTo>
                  <a:pt x="886700" y="0"/>
                </a:moveTo>
                <a:lnTo>
                  <a:pt x="866313" y="4115"/>
                </a:lnTo>
                <a:lnTo>
                  <a:pt x="849663" y="15339"/>
                </a:lnTo>
                <a:lnTo>
                  <a:pt x="838437" y="31988"/>
                </a:lnTo>
                <a:lnTo>
                  <a:pt x="834320" y="52380"/>
                </a:lnTo>
                <a:lnTo>
                  <a:pt x="838437" y="72753"/>
                </a:lnTo>
                <a:lnTo>
                  <a:pt x="849663" y="89404"/>
                </a:lnTo>
                <a:lnTo>
                  <a:pt x="866313" y="100638"/>
                </a:lnTo>
                <a:lnTo>
                  <a:pt x="886700" y="104760"/>
                </a:lnTo>
                <a:lnTo>
                  <a:pt x="907091" y="100638"/>
                </a:lnTo>
                <a:lnTo>
                  <a:pt x="923740" y="89404"/>
                </a:lnTo>
                <a:lnTo>
                  <a:pt x="934964" y="72753"/>
                </a:lnTo>
                <a:lnTo>
                  <a:pt x="939080" y="52380"/>
                </a:lnTo>
                <a:lnTo>
                  <a:pt x="934964" y="31988"/>
                </a:lnTo>
                <a:lnTo>
                  <a:pt x="923740" y="15339"/>
                </a:lnTo>
                <a:lnTo>
                  <a:pt x="907091" y="4115"/>
                </a:lnTo>
                <a:lnTo>
                  <a:pt x="886700" y="0"/>
                </a:lnTo>
                <a:close/>
              </a:path>
              <a:path w="11368405" h="104775">
                <a:moveTo>
                  <a:pt x="1095277" y="0"/>
                </a:moveTo>
                <a:lnTo>
                  <a:pt x="1074890" y="4115"/>
                </a:lnTo>
                <a:lnTo>
                  <a:pt x="1058241" y="15339"/>
                </a:lnTo>
                <a:lnTo>
                  <a:pt x="1047014" y="31988"/>
                </a:lnTo>
                <a:lnTo>
                  <a:pt x="1042897" y="52380"/>
                </a:lnTo>
                <a:lnTo>
                  <a:pt x="1047014" y="72753"/>
                </a:lnTo>
                <a:lnTo>
                  <a:pt x="1058241" y="89404"/>
                </a:lnTo>
                <a:lnTo>
                  <a:pt x="1074890" y="100638"/>
                </a:lnTo>
                <a:lnTo>
                  <a:pt x="1095277" y="104760"/>
                </a:lnTo>
                <a:lnTo>
                  <a:pt x="1115668" y="100638"/>
                </a:lnTo>
                <a:lnTo>
                  <a:pt x="1132318" y="89404"/>
                </a:lnTo>
                <a:lnTo>
                  <a:pt x="1143542" y="72753"/>
                </a:lnTo>
                <a:lnTo>
                  <a:pt x="1147657" y="52380"/>
                </a:lnTo>
                <a:lnTo>
                  <a:pt x="1143542" y="31988"/>
                </a:lnTo>
                <a:lnTo>
                  <a:pt x="1132318" y="15339"/>
                </a:lnTo>
                <a:lnTo>
                  <a:pt x="1115668" y="4115"/>
                </a:lnTo>
                <a:lnTo>
                  <a:pt x="1095277" y="0"/>
                </a:lnTo>
                <a:close/>
              </a:path>
              <a:path w="11368405" h="104775">
                <a:moveTo>
                  <a:pt x="1303865" y="0"/>
                </a:moveTo>
                <a:lnTo>
                  <a:pt x="1283474" y="4115"/>
                </a:lnTo>
                <a:lnTo>
                  <a:pt x="1266825" y="15339"/>
                </a:lnTo>
                <a:lnTo>
                  <a:pt x="1255600" y="31988"/>
                </a:lnTo>
                <a:lnTo>
                  <a:pt x="1251485" y="52380"/>
                </a:lnTo>
                <a:lnTo>
                  <a:pt x="1255600" y="72753"/>
                </a:lnTo>
                <a:lnTo>
                  <a:pt x="1266825" y="89404"/>
                </a:lnTo>
                <a:lnTo>
                  <a:pt x="1283474" y="100638"/>
                </a:lnTo>
                <a:lnTo>
                  <a:pt x="1303865" y="104760"/>
                </a:lnTo>
                <a:lnTo>
                  <a:pt x="1324252" y="100638"/>
                </a:lnTo>
                <a:lnTo>
                  <a:pt x="1340902" y="89404"/>
                </a:lnTo>
                <a:lnTo>
                  <a:pt x="1352128" y="72753"/>
                </a:lnTo>
                <a:lnTo>
                  <a:pt x="1356245" y="52380"/>
                </a:lnTo>
                <a:lnTo>
                  <a:pt x="1352128" y="31988"/>
                </a:lnTo>
                <a:lnTo>
                  <a:pt x="1340902" y="15339"/>
                </a:lnTo>
                <a:lnTo>
                  <a:pt x="1324252" y="4115"/>
                </a:lnTo>
                <a:lnTo>
                  <a:pt x="1303865" y="0"/>
                </a:lnTo>
                <a:close/>
              </a:path>
              <a:path w="11368405" h="104775">
                <a:moveTo>
                  <a:pt x="1512443" y="0"/>
                </a:moveTo>
                <a:lnTo>
                  <a:pt x="1492056" y="4115"/>
                </a:lnTo>
                <a:lnTo>
                  <a:pt x="1475406" y="15339"/>
                </a:lnTo>
                <a:lnTo>
                  <a:pt x="1464179" y="31988"/>
                </a:lnTo>
                <a:lnTo>
                  <a:pt x="1460062" y="52380"/>
                </a:lnTo>
                <a:lnTo>
                  <a:pt x="1464179" y="72753"/>
                </a:lnTo>
                <a:lnTo>
                  <a:pt x="1475406" y="89404"/>
                </a:lnTo>
                <a:lnTo>
                  <a:pt x="1492056" y="100638"/>
                </a:lnTo>
                <a:lnTo>
                  <a:pt x="1512443" y="104760"/>
                </a:lnTo>
                <a:lnTo>
                  <a:pt x="1532829" y="100638"/>
                </a:lnTo>
                <a:lnTo>
                  <a:pt x="1549479" y="89404"/>
                </a:lnTo>
                <a:lnTo>
                  <a:pt x="1560706" y="72753"/>
                </a:lnTo>
                <a:lnTo>
                  <a:pt x="1564823" y="52380"/>
                </a:lnTo>
                <a:lnTo>
                  <a:pt x="1560706" y="31988"/>
                </a:lnTo>
                <a:lnTo>
                  <a:pt x="1549479" y="15339"/>
                </a:lnTo>
                <a:lnTo>
                  <a:pt x="1532829" y="4115"/>
                </a:lnTo>
                <a:lnTo>
                  <a:pt x="1512443" y="0"/>
                </a:lnTo>
                <a:close/>
              </a:path>
              <a:path w="11368405" h="104775">
                <a:moveTo>
                  <a:pt x="1721020" y="0"/>
                </a:moveTo>
                <a:lnTo>
                  <a:pt x="1700633" y="4115"/>
                </a:lnTo>
                <a:lnTo>
                  <a:pt x="1683983" y="15339"/>
                </a:lnTo>
                <a:lnTo>
                  <a:pt x="1672757" y="31988"/>
                </a:lnTo>
                <a:lnTo>
                  <a:pt x="1668640" y="52380"/>
                </a:lnTo>
                <a:lnTo>
                  <a:pt x="1672757" y="72753"/>
                </a:lnTo>
                <a:lnTo>
                  <a:pt x="1683983" y="89404"/>
                </a:lnTo>
                <a:lnTo>
                  <a:pt x="1700633" y="100638"/>
                </a:lnTo>
                <a:lnTo>
                  <a:pt x="1721020" y="104760"/>
                </a:lnTo>
                <a:lnTo>
                  <a:pt x="1741411" y="100638"/>
                </a:lnTo>
                <a:lnTo>
                  <a:pt x="1758061" y="89404"/>
                </a:lnTo>
                <a:lnTo>
                  <a:pt x="1769285" y="72753"/>
                </a:lnTo>
                <a:lnTo>
                  <a:pt x="1773400" y="52380"/>
                </a:lnTo>
                <a:lnTo>
                  <a:pt x="1769285" y="31988"/>
                </a:lnTo>
                <a:lnTo>
                  <a:pt x="1758061" y="15339"/>
                </a:lnTo>
                <a:lnTo>
                  <a:pt x="1741411" y="4115"/>
                </a:lnTo>
                <a:lnTo>
                  <a:pt x="1721020" y="0"/>
                </a:lnTo>
                <a:close/>
              </a:path>
              <a:path w="11368405" h="104775">
                <a:moveTo>
                  <a:pt x="1929608" y="0"/>
                </a:moveTo>
                <a:lnTo>
                  <a:pt x="1909217" y="4115"/>
                </a:lnTo>
                <a:lnTo>
                  <a:pt x="1892567" y="15339"/>
                </a:lnTo>
                <a:lnTo>
                  <a:pt x="1881343" y="31988"/>
                </a:lnTo>
                <a:lnTo>
                  <a:pt x="1877228" y="52380"/>
                </a:lnTo>
                <a:lnTo>
                  <a:pt x="1881343" y="72753"/>
                </a:lnTo>
                <a:lnTo>
                  <a:pt x="1892567" y="89404"/>
                </a:lnTo>
                <a:lnTo>
                  <a:pt x="1909217" y="100638"/>
                </a:lnTo>
                <a:lnTo>
                  <a:pt x="1929608" y="104760"/>
                </a:lnTo>
                <a:lnTo>
                  <a:pt x="1949995" y="100638"/>
                </a:lnTo>
                <a:lnTo>
                  <a:pt x="1966645" y="89404"/>
                </a:lnTo>
                <a:lnTo>
                  <a:pt x="1977871" y="72753"/>
                </a:lnTo>
                <a:lnTo>
                  <a:pt x="1981988" y="52380"/>
                </a:lnTo>
                <a:lnTo>
                  <a:pt x="1977871" y="31988"/>
                </a:lnTo>
                <a:lnTo>
                  <a:pt x="1966645" y="15339"/>
                </a:lnTo>
                <a:lnTo>
                  <a:pt x="1949995" y="4115"/>
                </a:lnTo>
                <a:lnTo>
                  <a:pt x="1929608" y="0"/>
                </a:lnTo>
                <a:close/>
              </a:path>
              <a:path w="11368405" h="104775">
                <a:moveTo>
                  <a:pt x="2138185" y="0"/>
                </a:moveTo>
                <a:lnTo>
                  <a:pt x="2117794" y="4115"/>
                </a:lnTo>
                <a:lnTo>
                  <a:pt x="2101145" y="15339"/>
                </a:lnTo>
                <a:lnTo>
                  <a:pt x="2089921" y="31988"/>
                </a:lnTo>
                <a:lnTo>
                  <a:pt x="2085805" y="52380"/>
                </a:lnTo>
                <a:lnTo>
                  <a:pt x="2089921" y="72753"/>
                </a:lnTo>
                <a:lnTo>
                  <a:pt x="2101145" y="89404"/>
                </a:lnTo>
                <a:lnTo>
                  <a:pt x="2117794" y="100638"/>
                </a:lnTo>
                <a:lnTo>
                  <a:pt x="2138185" y="104760"/>
                </a:lnTo>
                <a:lnTo>
                  <a:pt x="2158572" y="100638"/>
                </a:lnTo>
                <a:lnTo>
                  <a:pt x="2175222" y="89404"/>
                </a:lnTo>
                <a:lnTo>
                  <a:pt x="2186449" y="72753"/>
                </a:lnTo>
                <a:lnTo>
                  <a:pt x="2190565" y="52380"/>
                </a:lnTo>
                <a:lnTo>
                  <a:pt x="2186449" y="31988"/>
                </a:lnTo>
                <a:lnTo>
                  <a:pt x="2175222" y="15339"/>
                </a:lnTo>
                <a:lnTo>
                  <a:pt x="2158572" y="4115"/>
                </a:lnTo>
                <a:lnTo>
                  <a:pt x="2138185" y="0"/>
                </a:lnTo>
                <a:close/>
              </a:path>
              <a:path w="11368405" h="104775">
                <a:moveTo>
                  <a:pt x="2346763" y="0"/>
                </a:moveTo>
                <a:lnTo>
                  <a:pt x="2326376" y="4115"/>
                </a:lnTo>
                <a:lnTo>
                  <a:pt x="2309726" y="15339"/>
                </a:lnTo>
                <a:lnTo>
                  <a:pt x="2298500" y="31988"/>
                </a:lnTo>
                <a:lnTo>
                  <a:pt x="2294383" y="52380"/>
                </a:lnTo>
                <a:lnTo>
                  <a:pt x="2298500" y="72753"/>
                </a:lnTo>
                <a:lnTo>
                  <a:pt x="2309726" y="89404"/>
                </a:lnTo>
                <a:lnTo>
                  <a:pt x="2326376" y="100638"/>
                </a:lnTo>
                <a:lnTo>
                  <a:pt x="2346763" y="104760"/>
                </a:lnTo>
                <a:lnTo>
                  <a:pt x="2367154" y="100638"/>
                </a:lnTo>
                <a:lnTo>
                  <a:pt x="2383803" y="89404"/>
                </a:lnTo>
                <a:lnTo>
                  <a:pt x="2395027" y="72753"/>
                </a:lnTo>
                <a:lnTo>
                  <a:pt x="2399143" y="52380"/>
                </a:lnTo>
                <a:lnTo>
                  <a:pt x="2395027" y="31988"/>
                </a:lnTo>
                <a:lnTo>
                  <a:pt x="2383803" y="15339"/>
                </a:lnTo>
                <a:lnTo>
                  <a:pt x="2367154" y="4115"/>
                </a:lnTo>
                <a:lnTo>
                  <a:pt x="2346763" y="0"/>
                </a:lnTo>
                <a:close/>
              </a:path>
              <a:path w="11368405" h="104775">
                <a:moveTo>
                  <a:pt x="2555351" y="0"/>
                </a:moveTo>
                <a:lnTo>
                  <a:pt x="2534959" y="4115"/>
                </a:lnTo>
                <a:lnTo>
                  <a:pt x="2518310" y="15339"/>
                </a:lnTo>
                <a:lnTo>
                  <a:pt x="2507086" y="31988"/>
                </a:lnTo>
                <a:lnTo>
                  <a:pt x="2502971" y="52380"/>
                </a:lnTo>
                <a:lnTo>
                  <a:pt x="2507086" y="72753"/>
                </a:lnTo>
                <a:lnTo>
                  <a:pt x="2518310" y="89404"/>
                </a:lnTo>
                <a:lnTo>
                  <a:pt x="2534959" y="100638"/>
                </a:lnTo>
                <a:lnTo>
                  <a:pt x="2555351" y="104760"/>
                </a:lnTo>
                <a:lnTo>
                  <a:pt x="2575738" y="100638"/>
                </a:lnTo>
                <a:lnTo>
                  <a:pt x="2592387" y="89404"/>
                </a:lnTo>
                <a:lnTo>
                  <a:pt x="2603614" y="72753"/>
                </a:lnTo>
                <a:lnTo>
                  <a:pt x="2607731" y="52380"/>
                </a:lnTo>
                <a:lnTo>
                  <a:pt x="2603614" y="31988"/>
                </a:lnTo>
                <a:lnTo>
                  <a:pt x="2592387" y="15339"/>
                </a:lnTo>
                <a:lnTo>
                  <a:pt x="2575738" y="4115"/>
                </a:lnTo>
                <a:lnTo>
                  <a:pt x="2555351" y="0"/>
                </a:lnTo>
                <a:close/>
              </a:path>
              <a:path w="11368405" h="104775">
                <a:moveTo>
                  <a:pt x="2763928" y="0"/>
                </a:moveTo>
                <a:lnTo>
                  <a:pt x="2743537" y="4115"/>
                </a:lnTo>
                <a:lnTo>
                  <a:pt x="2726888" y="15339"/>
                </a:lnTo>
                <a:lnTo>
                  <a:pt x="2715663" y="31988"/>
                </a:lnTo>
                <a:lnTo>
                  <a:pt x="2711548" y="52380"/>
                </a:lnTo>
                <a:lnTo>
                  <a:pt x="2715663" y="72753"/>
                </a:lnTo>
                <a:lnTo>
                  <a:pt x="2726888" y="89404"/>
                </a:lnTo>
                <a:lnTo>
                  <a:pt x="2743537" y="100638"/>
                </a:lnTo>
                <a:lnTo>
                  <a:pt x="2763928" y="104760"/>
                </a:lnTo>
                <a:lnTo>
                  <a:pt x="2784315" y="100638"/>
                </a:lnTo>
                <a:lnTo>
                  <a:pt x="2800965" y="89404"/>
                </a:lnTo>
                <a:lnTo>
                  <a:pt x="2812191" y="72753"/>
                </a:lnTo>
                <a:lnTo>
                  <a:pt x="2816308" y="52380"/>
                </a:lnTo>
                <a:lnTo>
                  <a:pt x="2812191" y="31988"/>
                </a:lnTo>
                <a:lnTo>
                  <a:pt x="2800965" y="15339"/>
                </a:lnTo>
                <a:lnTo>
                  <a:pt x="2784315" y="4115"/>
                </a:lnTo>
                <a:lnTo>
                  <a:pt x="2763928" y="0"/>
                </a:lnTo>
                <a:close/>
              </a:path>
              <a:path w="11368405" h="104775">
                <a:moveTo>
                  <a:pt x="2972506" y="0"/>
                </a:moveTo>
                <a:lnTo>
                  <a:pt x="2952119" y="4115"/>
                </a:lnTo>
                <a:lnTo>
                  <a:pt x="2935469" y="15339"/>
                </a:lnTo>
                <a:lnTo>
                  <a:pt x="2924242" y="31988"/>
                </a:lnTo>
                <a:lnTo>
                  <a:pt x="2920125" y="52380"/>
                </a:lnTo>
                <a:lnTo>
                  <a:pt x="2924242" y="72753"/>
                </a:lnTo>
                <a:lnTo>
                  <a:pt x="2935469" y="89404"/>
                </a:lnTo>
                <a:lnTo>
                  <a:pt x="2952119" y="100638"/>
                </a:lnTo>
                <a:lnTo>
                  <a:pt x="2972506" y="104760"/>
                </a:lnTo>
                <a:lnTo>
                  <a:pt x="2992897" y="100638"/>
                </a:lnTo>
                <a:lnTo>
                  <a:pt x="3009546" y="89404"/>
                </a:lnTo>
                <a:lnTo>
                  <a:pt x="3020770" y="72753"/>
                </a:lnTo>
                <a:lnTo>
                  <a:pt x="3024886" y="52380"/>
                </a:lnTo>
                <a:lnTo>
                  <a:pt x="3020770" y="31988"/>
                </a:lnTo>
                <a:lnTo>
                  <a:pt x="3009546" y="15339"/>
                </a:lnTo>
                <a:lnTo>
                  <a:pt x="2992897" y="4115"/>
                </a:lnTo>
                <a:lnTo>
                  <a:pt x="2972506" y="0"/>
                </a:lnTo>
                <a:close/>
              </a:path>
              <a:path w="11368405" h="104775">
                <a:moveTo>
                  <a:pt x="3181083" y="0"/>
                </a:moveTo>
                <a:lnTo>
                  <a:pt x="3160696" y="4115"/>
                </a:lnTo>
                <a:lnTo>
                  <a:pt x="3144046" y="15339"/>
                </a:lnTo>
                <a:lnTo>
                  <a:pt x="3132820" y="31988"/>
                </a:lnTo>
                <a:lnTo>
                  <a:pt x="3128703" y="52380"/>
                </a:lnTo>
                <a:lnTo>
                  <a:pt x="3132820" y="72753"/>
                </a:lnTo>
                <a:lnTo>
                  <a:pt x="3144046" y="89404"/>
                </a:lnTo>
                <a:lnTo>
                  <a:pt x="3160696" y="100638"/>
                </a:lnTo>
                <a:lnTo>
                  <a:pt x="3181083" y="104760"/>
                </a:lnTo>
                <a:lnTo>
                  <a:pt x="3201474" y="100638"/>
                </a:lnTo>
                <a:lnTo>
                  <a:pt x="3218124" y="89404"/>
                </a:lnTo>
                <a:lnTo>
                  <a:pt x="3229348" y="72753"/>
                </a:lnTo>
                <a:lnTo>
                  <a:pt x="3233463" y="52380"/>
                </a:lnTo>
                <a:lnTo>
                  <a:pt x="3229348" y="31988"/>
                </a:lnTo>
                <a:lnTo>
                  <a:pt x="3218124" y="15339"/>
                </a:lnTo>
                <a:lnTo>
                  <a:pt x="3201474" y="4115"/>
                </a:lnTo>
                <a:lnTo>
                  <a:pt x="3181083" y="0"/>
                </a:lnTo>
                <a:close/>
              </a:path>
              <a:path w="11368405" h="104775">
                <a:moveTo>
                  <a:pt x="3389671" y="0"/>
                </a:moveTo>
                <a:lnTo>
                  <a:pt x="3369280" y="4115"/>
                </a:lnTo>
                <a:lnTo>
                  <a:pt x="3352630" y="15339"/>
                </a:lnTo>
                <a:lnTo>
                  <a:pt x="3341406" y="31988"/>
                </a:lnTo>
                <a:lnTo>
                  <a:pt x="3337291" y="52380"/>
                </a:lnTo>
                <a:lnTo>
                  <a:pt x="3341406" y="72753"/>
                </a:lnTo>
                <a:lnTo>
                  <a:pt x="3352630" y="89404"/>
                </a:lnTo>
                <a:lnTo>
                  <a:pt x="3369280" y="100638"/>
                </a:lnTo>
                <a:lnTo>
                  <a:pt x="3389671" y="104760"/>
                </a:lnTo>
                <a:lnTo>
                  <a:pt x="3410058" y="100638"/>
                </a:lnTo>
                <a:lnTo>
                  <a:pt x="3426708" y="89404"/>
                </a:lnTo>
                <a:lnTo>
                  <a:pt x="3437934" y="72753"/>
                </a:lnTo>
                <a:lnTo>
                  <a:pt x="3442051" y="52380"/>
                </a:lnTo>
                <a:lnTo>
                  <a:pt x="3437934" y="31988"/>
                </a:lnTo>
                <a:lnTo>
                  <a:pt x="3426708" y="15339"/>
                </a:lnTo>
                <a:lnTo>
                  <a:pt x="3410058" y="4115"/>
                </a:lnTo>
                <a:lnTo>
                  <a:pt x="3389671" y="0"/>
                </a:lnTo>
                <a:close/>
              </a:path>
              <a:path w="11368405" h="104775">
                <a:moveTo>
                  <a:pt x="3598248" y="0"/>
                </a:moveTo>
                <a:lnTo>
                  <a:pt x="3577862" y="4115"/>
                </a:lnTo>
                <a:lnTo>
                  <a:pt x="3561212" y="15339"/>
                </a:lnTo>
                <a:lnTo>
                  <a:pt x="3549985" y="31988"/>
                </a:lnTo>
                <a:lnTo>
                  <a:pt x="3545868" y="52380"/>
                </a:lnTo>
                <a:lnTo>
                  <a:pt x="3549985" y="72753"/>
                </a:lnTo>
                <a:lnTo>
                  <a:pt x="3561212" y="89404"/>
                </a:lnTo>
                <a:lnTo>
                  <a:pt x="3577862" y="100638"/>
                </a:lnTo>
                <a:lnTo>
                  <a:pt x="3598248" y="104760"/>
                </a:lnTo>
                <a:lnTo>
                  <a:pt x="3618635" y="100638"/>
                </a:lnTo>
                <a:lnTo>
                  <a:pt x="3635285" y="89404"/>
                </a:lnTo>
                <a:lnTo>
                  <a:pt x="3646511" y="72753"/>
                </a:lnTo>
                <a:lnTo>
                  <a:pt x="3650628" y="52380"/>
                </a:lnTo>
                <a:lnTo>
                  <a:pt x="3646511" y="31988"/>
                </a:lnTo>
                <a:lnTo>
                  <a:pt x="3635285" y="15339"/>
                </a:lnTo>
                <a:lnTo>
                  <a:pt x="3618635" y="4115"/>
                </a:lnTo>
                <a:lnTo>
                  <a:pt x="3598248" y="0"/>
                </a:lnTo>
                <a:close/>
              </a:path>
              <a:path w="11368405" h="104775">
                <a:moveTo>
                  <a:pt x="3806826" y="0"/>
                </a:moveTo>
                <a:lnTo>
                  <a:pt x="3786439" y="4115"/>
                </a:lnTo>
                <a:lnTo>
                  <a:pt x="3769789" y="15339"/>
                </a:lnTo>
                <a:lnTo>
                  <a:pt x="3758563" y="31988"/>
                </a:lnTo>
                <a:lnTo>
                  <a:pt x="3754446" y="52380"/>
                </a:lnTo>
                <a:lnTo>
                  <a:pt x="3758563" y="72753"/>
                </a:lnTo>
                <a:lnTo>
                  <a:pt x="3769789" y="89404"/>
                </a:lnTo>
                <a:lnTo>
                  <a:pt x="3786439" y="100638"/>
                </a:lnTo>
                <a:lnTo>
                  <a:pt x="3806826" y="104760"/>
                </a:lnTo>
                <a:lnTo>
                  <a:pt x="3827217" y="100638"/>
                </a:lnTo>
                <a:lnTo>
                  <a:pt x="3843866" y="89404"/>
                </a:lnTo>
                <a:lnTo>
                  <a:pt x="3855090" y="72753"/>
                </a:lnTo>
                <a:lnTo>
                  <a:pt x="3859206" y="52380"/>
                </a:lnTo>
                <a:lnTo>
                  <a:pt x="3855090" y="31988"/>
                </a:lnTo>
                <a:lnTo>
                  <a:pt x="3843866" y="15339"/>
                </a:lnTo>
                <a:lnTo>
                  <a:pt x="3827217" y="4115"/>
                </a:lnTo>
                <a:lnTo>
                  <a:pt x="3806826" y="0"/>
                </a:lnTo>
                <a:close/>
              </a:path>
              <a:path w="11368405" h="104775">
                <a:moveTo>
                  <a:pt x="4015414" y="0"/>
                </a:moveTo>
                <a:lnTo>
                  <a:pt x="3995022" y="4115"/>
                </a:lnTo>
                <a:lnTo>
                  <a:pt x="3978373" y="15339"/>
                </a:lnTo>
                <a:lnTo>
                  <a:pt x="3967149" y="31988"/>
                </a:lnTo>
                <a:lnTo>
                  <a:pt x="3963034" y="52380"/>
                </a:lnTo>
                <a:lnTo>
                  <a:pt x="3967149" y="72753"/>
                </a:lnTo>
                <a:lnTo>
                  <a:pt x="3978373" y="89404"/>
                </a:lnTo>
                <a:lnTo>
                  <a:pt x="3995022" y="100638"/>
                </a:lnTo>
                <a:lnTo>
                  <a:pt x="4015414" y="104760"/>
                </a:lnTo>
                <a:lnTo>
                  <a:pt x="4035800" y="100638"/>
                </a:lnTo>
                <a:lnTo>
                  <a:pt x="4052450" y="89404"/>
                </a:lnTo>
                <a:lnTo>
                  <a:pt x="4063677" y="72753"/>
                </a:lnTo>
                <a:lnTo>
                  <a:pt x="4067794" y="52380"/>
                </a:lnTo>
                <a:lnTo>
                  <a:pt x="4063677" y="31988"/>
                </a:lnTo>
                <a:lnTo>
                  <a:pt x="4052450" y="15339"/>
                </a:lnTo>
                <a:lnTo>
                  <a:pt x="4035800" y="4115"/>
                </a:lnTo>
                <a:lnTo>
                  <a:pt x="4015414" y="0"/>
                </a:lnTo>
                <a:close/>
              </a:path>
              <a:path w="11368405" h="104775">
                <a:moveTo>
                  <a:pt x="4223991" y="0"/>
                </a:moveTo>
                <a:lnTo>
                  <a:pt x="4203600" y="4115"/>
                </a:lnTo>
                <a:lnTo>
                  <a:pt x="4186951" y="15339"/>
                </a:lnTo>
                <a:lnTo>
                  <a:pt x="4175726" y="31988"/>
                </a:lnTo>
                <a:lnTo>
                  <a:pt x="4171611" y="52380"/>
                </a:lnTo>
                <a:lnTo>
                  <a:pt x="4175726" y="72753"/>
                </a:lnTo>
                <a:lnTo>
                  <a:pt x="4186951" y="89404"/>
                </a:lnTo>
                <a:lnTo>
                  <a:pt x="4203600" y="100638"/>
                </a:lnTo>
                <a:lnTo>
                  <a:pt x="4223991" y="104760"/>
                </a:lnTo>
                <a:lnTo>
                  <a:pt x="4244378" y="100638"/>
                </a:lnTo>
                <a:lnTo>
                  <a:pt x="4261028" y="89404"/>
                </a:lnTo>
                <a:lnTo>
                  <a:pt x="4272254" y="72753"/>
                </a:lnTo>
                <a:lnTo>
                  <a:pt x="4276371" y="52380"/>
                </a:lnTo>
                <a:lnTo>
                  <a:pt x="4272254" y="31988"/>
                </a:lnTo>
                <a:lnTo>
                  <a:pt x="4261028" y="15339"/>
                </a:lnTo>
                <a:lnTo>
                  <a:pt x="4244378" y="4115"/>
                </a:lnTo>
                <a:lnTo>
                  <a:pt x="4223991" y="0"/>
                </a:lnTo>
                <a:close/>
              </a:path>
              <a:path w="11368405" h="104775">
                <a:moveTo>
                  <a:pt x="4432569" y="0"/>
                </a:moveTo>
                <a:lnTo>
                  <a:pt x="4412182" y="4115"/>
                </a:lnTo>
                <a:lnTo>
                  <a:pt x="4395532" y="15339"/>
                </a:lnTo>
                <a:lnTo>
                  <a:pt x="4384305" y="31988"/>
                </a:lnTo>
                <a:lnTo>
                  <a:pt x="4380188" y="52380"/>
                </a:lnTo>
                <a:lnTo>
                  <a:pt x="4384305" y="72753"/>
                </a:lnTo>
                <a:lnTo>
                  <a:pt x="4395532" y="89404"/>
                </a:lnTo>
                <a:lnTo>
                  <a:pt x="4412182" y="100638"/>
                </a:lnTo>
                <a:lnTo>
                  <a:pt x="4432569" y="104760"/>
                </a:lnTo>
                <a:lnTo>
                  <a:pt x="4452960" y="100638"/>
                </a:lnTo>
                <a:lnTo>
                  <a:pt x="4469609" y="89404"/>
                </a:lnTo>
                <a:lnTo>
                  <a:pt x="4480833" y="72753"/>
                </a:lnTo>
                <a:lnTo>
                  <a:pt x="4484949" y="52380"/>
                </a:lnTo>
                <a:lnTo>
                  <a:pt x="4480833" y="31988"/>
                </a:lnTo>
                <a:lnTo>
                  <a:pt x="4469609" y="15339"/>
                </a:lnTo>
                <a:lnTo>
                  <a:pt x="4452960" y="4115"/>
                </a:lnTo>
                <a:lnTo>
                  <a:pt x="4432569" y="0"/>
                </a:lnTo>
                <a:close/>
              </a:path>
              <a:path w="11368405" h="104775">
                <a:moveTo>
                  <a:pt x="4641146" y="0"/>
                </a:moveTo>
                <a:lnTo>
                  <a:pt x="4620759" y="4115"/>
                </a:lnTo>
                <a:lnTo>
                  <a:pt x="4604109" y="15339"/>
                </a:lnTo>
                <a:lnTo>
                  <a:pt x="4592883" y="31988"/>
                </a:lnTo>
                <a:lnTo>
                  <a:pt x="4588766" y="52380"/>
                </a:lnTo>
                <a:lnTo>
                  <a:pt x="4592883" y="72753"/>
                </a:lnTo>
                <a:lnTo>
                  <a:pt x="4604109" y="89404"/>
                </a:lnTo>
                <a:lnTo>
                  <a:pt x="4620759" y="100638"/>
                </a:lnTo>
                <a:lnTo>
                  <a:pt x="4641146" y="104760"/>
                </a:lnTo>
                <a:lnTo>
                  <a:pt x="4661537" y="100638"/>
                </a:lnTo>
                <a:lnTo>
                  <a:pt x="4678187" y="89404"/>
                </a:lnTo>
                <a:lnTo>
                  <a:pt x="4689411" y="72753"/>
                </a:lnTo>
                <a:lnTo>
                  <a:pt x="4693526" y="52380"/>
                </a:lnTo>
                <a:lnTo>
                  <a:pt x="4689411" y="31988"/>
                </a:lnTo>
                <a:lnTo>
                  <a:pt x="4678187" y="15339"/>
                </a:lnTo>
                <a:lnTo>
                  <a:pt x="4661537" y="4115"/>
                </a:lnTo>
                <a:lnTo>
                  <a:pt x="4641146" y="0"/>
                </a:lnTo>
                <a:close/>
              </a:path>
              <a:path w="11368405" h="104775">
                <a:moveTo>
                  <a:pt x="4849734" y="0"/>
                </a:moveTo>
                <a:lnTo>
                  <a:pt x="4829343" y="4115"/>
                </a:lnTo>
                <a:lnTo>
                  <a:pt x="4812693" y="15339"/>
                </a:lnTo>
                <a:lnTo>
                  <a:pt x="4801469" y="31988"/>
                </a:lnTo>
                <a:lnTo>
                  <a:pt x="4797354" y="52380"/>
                </a:lnTo>
                <a:lnTo>
                  <a:pt x="4801469" y="72753"/>
                </a:lnTo>
                <a:lnTo>
                  <a:pt x="4812693" y="89404"/>
                </a:lnTo>
                <a:lnTo>
                  <a:pt x="4829343" y="100638"/>
                </a:lnTo>
                <a:lnTo>
                  <a:pt x="4849734" y="104760"/>
                </a:lnTo>
                <a:lnTo>
                  <a:pt x="4870121" y="100638"/>
                </a:lnTo>
                <a:lnTo>
                  <a:pt x="4886771" y="89404"/>
                </a:lnTo>
                <a:lnTo>
                  <a:pt x="4897997" y="72753"/>
                </a:lnTo>
                <a:lnTo>
                  <a:pt x="4902114" y="52380"/>
                </a:lnTo>
                <a:lnTo>
                  <a:pt x="4897997" y="31988"/>
                </a:lnTo>
                <a:lnTo>
                  <a:pt x="4886771" y="15339"/>
                </a:lnTo>
                <a:lnTo>
                  <a:pt x="4870121" y="4115"/>
                </a:lnTo>
                <a:lnTo>
                  <a:pt x="4849734" y="0"/>
                </a:lnTo>
                <a:close/>
              </a:path>
              <a:path w="11368405" h="104775">
                <a:moveTo>
                  <a:pt x="5058311" y="0"/>
                </a:moveTo>
                <a:lnTo>
                  <a:pt x="5037925" y="4115"/>
                </a:lnTo>
                <a:lnTo>
                  <a:pt x="5021275" y="15339"/>
                </a:lnTo>
                <a:lnTo>
                  <a:pt x="5010048" y="31988"/>
                </a:lnTo>
                <a:lnTo>
                  <a:pt x="5005931" y="52380"/>
                </a:lnTo>
                <a:lnTo>
                  <a:pt x="5010048" y="72753"/>
                </a:lnTo>
                <a:lnTo>
                  <a:pt x="5021275" y="89404"/>
                </a:lnTo>
                <a:lnTo>
                  <a:pt x="5037925" y="100638"/>
                </a:lnTo>
                <a:lnTo>
                  <a:pt x="5058311" y="104760"/>
                </a:lnTo>
                <a:lnTo>
                  <a:pt x="5078698" y="100638"/>
                </a:lnTo>
                <a:lnTo>
                  <a:pt x="5095348" y="89404"/>
                </a:lnTo>
                <a:lnTo>
                  <a:pt x="5106574" y="72753"/>
                </a:lnTo>
                <a:lnTo>
                  <a:pt x="5110691" y="52380"/>
                </a:lnTo>
                <a:lnTo>
                  <a:pt x="5106574" y="31988"/>
                </a:lnTo>
                <a:lnTo>
                  <a:pt x="5095348" y="15339"/>
                </a:lnTo>
                <a:lnTo>
                  <a:pt x="5078698" y="4115"/>
                </a:lnTo>
                <a:lnTo>
                  <a:pt x="5058311" y="0"/>
                </a:lnTo>
                <a:close/>
              </a:path>
              <a:path w="11368405" h="104775">
                <a:moveTo>
                  <a:pt x="5266889" y="0"/>
                </a:moveTo>
                <a:lnTo>
                  <a:pt x="5246502" y="4115"/>
                </a:lnTo>
                <a:lnTo>
                  <a:pt x="5229852" y="15339"/>
                </a:lnTo>
                <a:lnTo>
                  <a:pt x="5218626" y="31988"/>
                </a:lnTo>
                <a:lnTo>
                  <a:pt x="5214509" y="52380"/>
                </a:lnTo>
                <a:lnTo>
                  <a:pt x="5218626" y="72753"/>
                </a:lnTo>
                <a:lnTo>
                  <a:pt x="5229852" y="89404"/>
                </a:lnTo>
                <a:lnTo>
                  <a:pt x="5246502" y="100638"/>
                </a:lnTo>
                <a:lnTo>
                  <a:pt x="5266889" y="104760"/>
                </a:lnTo>
                <a:lnTo>
                  <a:pt x="5287280" y="100638"/>
                </a:lnTo>
                <a:lnTo>
                  <a:pt x="5303929" y="89404"/>
                </a:lnTo>
                <a:lnTo>
                  <a:pt x="5315153" y="72753"/>
                </a:lnTo>
                <a:lnTo>
                  <a:pt x="5319269" y="52380"/>
                </a:lnTo>
                <a:lnTo>
                  <a:pt x="5315153" y="31988"/>
                </a:lnTo>
                <a:lnTo>
                  <a:pt x="5303929" y="15339"/>
                </a:lnTo>
                <a:lnTo>
                  <a:pt x="5287280" y="4115"/>
                </a:lnTo>
                <a:lnTo>
                  <a:pt x="5266889" y="0"/>
                </a:lnTo>
                <a:close/>
              </a:path>
              <a:path w="11368405" h="104775">
                <a:moveTo>
                  <a:pt x="5475477" y="0"/>
                </a:moveTo>
                <a:lnTo>
                  <a:pt x="5455085" y="4115"/>
                </a:lnTo>
                <a:lnTo>
                  <a:pt x="5438436" y="15339"/>
                </a:lnTo>
                <a:lnTo>
                  <a:pt x="5427212" y="31988"/>
                </a:lnTo>
                <a:lnTo>
                  <a:pt x="5423097" y="52380"/>
                </a:lnTo>
                <a:lnTo>
                  <a:pt x="5427212" y="72753"/>
                </a:lnTo>
                <a:lnTo>
                  <a:pt x="5438436" y="89404"/>
                </a:lnTo>
                <a:lnTo>
                  <a:pt x="5455085" y="100638"/>
                </a:lnTo>
                <a:lnTo>
                  <a:pt x="5475477" y="104760"/>
                </a:lnTo>
                <a:lnTo>
                  <a:pt x="5495863" y="100638"/>
                </a:lnTo>
                <a:lnTo>
                  <a:pt x="5512513" y="89404"/>
                </a:lnTo>
                <a:lnTo>
                  <a:pt x="5523740" y="72753"/>
                </a:lnTo>
                <a:lnTo>
                  <a:pt x="5527857" y="52380"/>
                </a:lnTo>
                <a:lnTo>
                  <a:pt x="5523740" y="31988"/>
                </a:lnTo>
                <a:lnTo>
                  <a:pt x="5512513" y="15339"/>
                </a:lnTo>
                <a:lnTo>
                  <a:pt x="5495863" y="4115"/>
                </a:lnTo>
                <a:lnTo>
                  <a:pt x="5475477" y="0"/>
                </a:lnTo>
                <a:close/>
              </a:path>
              <a:path w="11368405" h="104775">
                <a:moveTo>
                  <a:pt x="5684054" y="0"/>
                </a:moveTo>
                <a:lnTo>
                  <a:pt x="5663663" y="4115"/>
                </a:lnTo>
                <a:lnTo>
                  <a:pt x="5647014" y="15339"/>
                </a:lnTo>
                <a:lnTo>
                  <a:pt x="5635789" y="31988"/>
                </a:lnTo>
                <a:lnTo>
                  <a:pt x="5631674" y="52380"/>
                </a:lnTo>
                <a:lnTo>
                  <a:pt x="5635789" y="72753"/>
                </a:lnTo>
                <a:lnTo>
                  <a:pt x="5647014" y="89404"/>
                </a:lnTo>
                <a:lnTo>
                  <a:pt x="5663663" y="100638"/>
                </a:lnTo>
                <a:lnTo>
                  <a:pt x="5684054" y="104760"/>
                </a:lnTo>
                <a:lnTo>
                  <a:pt x="5704441" y="100638"/>
                </a:lnTo>
                <a:lnTo>
                  <a:pt x="5721091" y="89404"/>
                </a:lnTo>
                <a:lnTo>
                  <a:pt x="5732317" y="72753"/>
                </a:lnTo>
                <a:lnTo>
                  <a:pt x="5736434" y="52380"/>
                </a:lnTo>
                <a:lnTo>
                  <a:pt x="5732317" y="31988"/>
                </a:lnTo>
                <a:lnTo>
                  <a:pt x="5721091" y="15339"/>
                </a:lnTo>
                <a:lnTo>
                  <a:pt x="5704441" y="4115"/>
                </a:lnTo>
                <a:lnTo>
                  <a:pt x="5684054" y="0"/>
                </a:lnTo>
                <a:close/>
              </a:path>
              <a:path w="11368405" h="104775">
                <a:moveTo>
                  <a:pt x="5892632" y="0"/>
                </a:moveTo>
                <a:lnTo>
                  <a:pt x="5872245" y="4115"/>
                </a:lnTo>
                <a:lnTo>
                  <a:pt x="5855595" y="15339"/>
                </a:lnTo>
                <a:lnTo>
                  <a:pt x="5844368" y="31988"/>
                </a:lnTo>
                <a:lnTo>
                  <a:pt x="5840251" y="52380"/>
                </a:lnTo>
                <a:lnTo>
                  <a:pt x="5844368" y="72753"/>
                </a:lnTo>
                <a:lnTo>
                  <a:pt x="5855595" y="89404"/>
                </a:lnTo>
                <a:lnTo>
                  <a:pt x="5872245" y="100638"/>
                </a:lnTo>
                <a:lnTo>
                  <a:pt x="5892632" y="104760"/>
                </a:lnTo>
                <a:lnTo>
                  <a:pt x="5913023" y="100638"/>
                </a:lnTo>
                <a:lnTo>
                  <a:pt x="5929672" y="89404"/>
                </a:lnTo>
                <a:lnTo>
                  <a:pt x="5940896" y="72753"/>
                </a:lnTo>
                <a:lnTo>
                  <a:pt x="5945012" y="52380"/>
                </a:lnTo>
                <a:lnTo>
                  <a:pt x="5940896" y="31988"/>
                </a:lnTo>
                <a:lnTo>
                  <a:pt x="5929672" y="15339"/>
                </a:lnTo>
                <a:lnTo>
                  <a:pt x="5913023" y="4115"/>
                </a:lnTo>
                <a:lnTo>
                  <a:pt x="5892632" y="0"/>
                </a:lnTo>
                <a:close/>
              </a:path>
              <a:path w="11368405" h="104775">
                <a:moveTo>
                  <a:pt x="6101209" y="0"/>
                </a:moveTo>
                <a:lnTo>
                  <a:pt x="6080822" y="4115"/>
                </a:lnTo>
                <a:lnTo>
                  <a:pt x="6064172" y="15339"/>
                </a:lnTo>
                <a:lnTo>
                  <a:pt x="6052946" y="31988"/>
                </a:lnTo>
                <a:lnTo>
                  <a:pt x="6048829" y="52380"/>
                </a:lnTo>
                <a:lnTo>
                  <a:pt x="6052946" y="72753"/>
                </a:lnTo>
                <a:lnTo>
                  <a:pt x="6064172" y="89404"/>
                </a:lnTo>
                <a:lnTo>
                  <a:pt x="6080822" y="100638"/>
                </a:lnTo>
                <a:lnTo>
                  <a:pt x="6101209" y="104760"/>
                </a:lnTo>
                <a:lnTo>
                  <a:pt x="6121600" y="100638"/>
                </a:lnTo>
                <a:lnTo>
                  <a:pt x="6138250" y="89404"/>
                </a:lnTo>
                <a:lnTo>
                  <a:pt x="6149474" y="72753"/>
                </a:lnTo>
                <a:lnTo>
                  <a:pt x="6153589" y="52380"/>
                </a:lnTo>
                <a:lnTo>
                  <a:pt x="6149474" y="31988"/>
                </a:lnTo>
                <a:lnTo>
                  <a:pt x="6138250" y="15339"/>
                </a:lnTo>
                <a:lnTo>
                  <a:pt x="6121600" y="4115"/>
                </a:lnTo>
                <a:lnTo>
                  <a:pt x="6101209" y="0"/>
                </a:lnTo>
                <a:close/>
              </a:path>
              <a:path w="11368405" h="104775">
                <a:moveTo>
                  <a:pt x="6309797" y="0"/>
                </a:moveTo>
                <a:lnTo>
                  <a:pt x="6289406" y="4115"/>
                </a:lnTo>
                <a:lnTo>
                  <a:pt x="6272756" y="15339"/>
                </a:lnTo>
                <a:lnTo>
                  <a:pt x="6261532" y="31988"/>
                </a:lnTo>
                <a:lnTo>
                  <a:pt x="6257417" y="52380"/>
                </a:lnTo>
                <a:lnTo>
                  <a:pt x="6261532" y="72753"/>
                </a:lnTo>
                <a:lnTo>
                  <a:pt x="6272756" y="89404"/>
                </a:lnTo>
                <a:lnTo>
                  <a:pt x="6289406" y="100638"/>
                </a:lnTo>
                <a:lnTo>
                  <a:pt x="6309797" y="104760"/>
                </a:lnTo>
                <a:lnTo>
                  <a:pt x="6330184" y="100638"/>
                </a:lnTo>
                <a:lnTo>
                  <a:pt x="6346834" y="89404"/>
                </a:lnTo>
                <a:lnTo>
                  <a:pt x="6358060" y="72753"/>
                </a:lnTo>
                <a:lnTo>
                  <a:pt x="6362177" y="52380"/>
                </a:lnTo>
                <a:lnTo>
                  <a:pt x="6358060" y="31988"/>
                </a:lnTo>
                <a:lnTo>
                  <a:pt x="6346834" y="15339"/>
                </a:lnTo>
                <a:lnTo>
                  <a:pt x="6330184" y="4115"/>
                </a:lnTo>
                <a:lnTo>
                  <a:pt x="6309797" y="0"/>
                </a:lnTo>
                <a:close/>
              </a:path>
              <a:path w="11368405" h="104775">
                <a:moveTo>
                  <a:pt x="6518374" y="0"/>
                </a:moveTo>
                <a:lnTo>
                  <a:pt x="6497983" y="4115"/>
                </a:lnTo>
                <a:lnTo>
                  <a:pt x="6481334" y="15339"/>
                </a:lnTo>
                <a:lnTo>
                  <a:pt x="6470110" y="31988"/>
                </a:lnTo>
                <a:lnTo>
                  <a:pt x="6465994" y="52380"/>
                </a:lnTo>
                <a:lnTo>
                  <a:pt x="6470110" y="72753"/>
                </a:lnTo>
                <a:lnTo>
                  <a:pt x="6481334" y="89404"/>
                </a:lnTo>
                <a:lnTo>
                  <a:pt x="6497983" y="100638"/>
                </a:lnTo>
                <a:lnTo>
                  <a:pt x="6518374" y="104760"/>
                </a:lnTo>
                <a:lnTo>
                  <a:pt x="6538761" y="100638"/>
                </a:lnTo>
                <a:lnTo>
                  <a:pt x="6555411" y="89404"/>
                </a:lnTo>
                <a:lnTo>
                  <a:pt x="6566637" y="72753"/>
                </a:lnTo>
                <a:lnTo>
                  <a:pt x="6570754" y="52380"/>
                </a:lnTo>
                <a:lnTo>
                  <a:pt x="6566637" y="31988"/>
                </a:lnTo>
                <a:lnTo>
                  <a:pt x="6555411" y="15339"/>
                </a:lnTo>
                <a:lnTo>
                  <a:pt x="6538761" y="4115"/>
                </a:lnTo>
                <a:lnTo>
                  <a:pt x="6518374" y="0"/>
                </a:lnTo>
                <a:close/>
              </a:path>
              <a:path w="11368405" h="104775">
                <a:moveTo>
                  <a:pt x="6726952" y="0"/>
                </a:moveTo>
                <a:lnTo>
                  <a:pt x="6706565" y="4115"/>
                </a:lnTo>
                <a:lnTo>
                  <a:pt x="6689915" y="15339"/>
                </a:lnTo>
                <a:lnTo>
                  <a:pt x="6678689" y="31988"/>
                </a:lnTo>
                <a:lnTo>
                  <a:pt x="6674572" y="52380"/>
                </a:lnTo>
                <a:lnTo>
                  <a:pt x="6678689" y="72753"/>
                </a:lnTo>
                <a:lnTo>
                  <a:pt x="6689915" y="89404"/>
                </a:lnTo>
                <a:lnTo>
                  <a:pt x="6706565" y="100638"/>
                </a:lnTo>
                <a:lnTo>
                  <a:pt x="6726952" y="104760"/>
                </a:lnTo>
                <a:lnTo>
                  <a:pt x="6747343" y="100638"/>
                </a:lnTo>
                <a:lnTo>
                  <a:pt x="6763992" y="89404"/>
                </a:lnTo>
                <a:lnTo>
                  <a:pt x="6775216" y="72753"/>
                </a:lnTo>
                <a:lnTo>
                  <a:pt x="6779332" y="52380"/>
                </a:lnTo>
                <a:lnTo>
                  <a:pt x="6775216" y="31988"/>
                </a:lnTo>
                <a:lnTo>
                  <a:pt x="6763992" y="15339"/>
                </a:lnTo>
                <a:lnTo>
                  <a:pt x="6747343" y="4115"/>
                </a:lnTo>
                <a:lnTo>
                  <a:pt x="6726952" y="0"/>
                </a:lnTo>
                <a:close/>
              </a:path>
              <a:path w="11368405" h="104775">
                <a:moveTo>
                  <a:pt x="6935529" y="0"/>
                </a:moveTo>
                <a:lnTo>
                  <a:pt x="6915142" y="4115"/>
                </a:lnTo>
                <a:lnTo>
                  <a:pt x="6898493" y="15339"/>
                </a:lnTo>
                <a:lnTo>
                  <a:pt x="6887266" y="31988"/>
                </a:lnTo>
                <a:lnTo>
                  <a:pt x="6883149" y="52380"/>
                </a:lnTo>
                <a:lnTo>
                  <a:pt x="6887266" y="72753"/>
                </a:lnTo>
                <a:lnTo>
                  <a:pt x="6898493" y="89404"/>
                </a:lnTo>
                <a:lnTo>
                  <a:pt x="6915142" y="100638"/>
                </a:lnTo>
                <a:lnTo>
                  <a:pt x="6935529" y="104760"/>
                </a:lnTo>
                <a:lnTo>
                  <a:pt x="6955920" y="100638"/>
                </a:lnTo>
                <a:lnTo>
                  <a:pt x="6972570" y="89404"/>
                </a:lnTo>
                <a:lnTo>
                  <a:pt x="6983794" y="72753"/>
                </a:lnTo>
                <a:lnTo>
                  <a:pt x="6987909" y="52380"/>
                </a:lnTo>
                <a:lnTo>
                  <a:pt x="6983794" y="31988"/>
                </a:lnTo>
                <a:lnTo>
                  <a:pt x="6972570" y="15339"/>
                </a:lnTo>
                <a:lnTo>
                  <a:pt x="6955920" y="4115"/>
                </a:lnTo>
                <a:lnTo>
                  <a:pt x="6935529" y="0"/>
                </a:lnTo>
                <a:close/>
              </a:path>
              <a:path w="11368405" h="104775">
                <a:moveTo>
                  <a:pt x="7144117" y="0"/>
                </a:moveTo>
                <a:lnTo>
                  <a:pt x="7123726" y="4115"/>
                </a:lnTo>
                <a:lnTo>
                  <a:pt x="7107077" y="15339"/>
                </a:lnTo>
                <a:lnTo>
                  <a:pt x="7095852" y="31988"/>
                </a:lnTo>
                <a:lnTo>
                  <a:pt x="7091737" y="52380"/>
                </a:lnTo>
                <a:lnTo>
                  <a:pt x="7095852" y="72753"/>
                </a:lnTo>
                <a:lnTo>
                  <a:pt x="7107077" y="89404"/>
                </a:lnTo>
                <a:lnTo>
                  <a:pt x="7123726" y="100638"/>
                </a:lnTo>
                <a:lnTo>
                  <a:pt x="7144117" y="104760"/>
                </a:lnTo>
                <a:lnTo>
                  <a:pt x="7164504" y="100638"/>
                </a:lnTo>
                <a:lnTo>
                  <a:pt x="7181154" y="89404"/>
                </a:lnTo>
                <a:lnTo>
                  <a:pt x="7192380" y="72753"/>
                </a:lnTo>
                <a:lnTo>
                  <a:pt x="7196497" y="52380"/>
                </a:lnTo>
                <a:lnTo>
                  <a:pt x="7192380" y="31988"/>
                </a:lnTo>
                <a:lnTo>
                  <a:pt x="7181154" y="15339"/>
                </a:lnTo>
                <a:lnTo>
                  <a:pt x="7164504" y="4115"/>
                </a:lnTo>
                <a:lnTo>
                  <a:pt x="7144117" y="0"/>
                </a:lnTo>
                <a:close/>
              </a:path>
              <a:path w="11368405" h="104775">
                <a:moveTo>
                  <a:pt x="7352695" y="0"/>
                </a:moveTo>
                <a:lnTo>
                  <a:pt x="7332303" y="4115"/>
                </a:lnTo>
                <a:lnTo>
                  <a:pt x="7315654" y="15339"/>
                </a:lnTo>
                <a:lnTo>
                  <a:pt x="7304430" y="31988"/>
                </a:lnTo>
                <a:lnTo>
                  <a:pt x="7300314" y="52380"/>
                </a:lnTo>
                <a:lnTo>
                  <a:pt x="7304430" y="72753"/>
                </a:lnTo>
                <a:lnTo>
                  <a:pt x="7315654" y="89404"/>
                </a:lnTo>
                <a:lnTo>
                  <a:pt x="7332303" y="100638"/>
                </a:lnTo>
                <a:lnTo>
                  <a:pt x="7352695" y="104760"/>
                </a:lnTo>
                <a:lnTo>
                  <a:pt x="7373081" y="100638"/>
                </a:lnTo>
                <a:lnTo>
                  <a:pt x="7389731" y="89404"/>
                </a:lnTo>
                <a:lnTo>
                  <a:pt x="7400958" y="72753"/>
                </a:lnTo>
                <a:lnTo>
                  <a:pt x="7405075" y="52380"/>
                </a:lnTo>
                <a:lnTo>
                  <a:pt x="7400958" y="31988"/>
                </a:lnTo>
                <a:lnTo>
                  <a:pt x="7389731" y="15339"/>
                </a:lnTo>
                <a:lnTo>
                  <a:pt x="7373081" y="4115"/>
                </a:lnTo>
                <a:lnTo>
                  <a:pt x="7352695" y="0"/>
                </a:lnTo>
                <a:close/>
              </a:path>
              <a:path w="11368405" h="104775">
                <a:moveTo>
                  <a:pt x="7561272" y="0"/>
                </a:moveTo>
                <a:lnTo>
                  <a:pt x="7540885" y="4115"/>
                </a:lnTo>
                <a:lnTo>
                  <a:pt x="7524235" y="15339"/>
                </a:lnTo>
                <a:lnTo>
                  <a:pt x="7513009" y="31988"/>
                </a:lnTo>
                <a:lnTo>
                  <a:pt x="7508892" y="52380"/>
                </a:lnTo>
                <a:lnTo>
                  <a:pt x="7513009" y="72753"/>
                </a:lnTo>
                <a:lnTo>
                  <a:pt x="7524235" y="89404"/>
                </a:lnTo>
                <a:lnTo>
                  <a:pt x="7540885" y="100638"/>
                </a:lnTo>
                <a:lnTo>
                  <a:pt x="7561272" y="104760"/>
                </a:lnTo>
                <a:lnTo>
                  <a:pt x="7581663" y="100638"/>
                </a:lnTo>
                <a:lnTo>
                  <a:pt x="7598313" y="89404"/>
                </a:lnTo>
                <a:lnTo>
                  <a:pt x="7609537" y="72753"/>
                </a:lnTo>
                <a:lnTo>
                  <a:pt x="7613652" y="52380"/>
                </a:lnTo>
                <a:lnTo>
                  <a:pt x="7609537" y="31988"/>
                </a:lnTo>
                <a:lnTo>
                  <a:pt x="7598313" y="15339"/>
                </a:lnTo>
                <a:lnTo>
                  <a:pt x="7581663" y="4115"/>
                </a:lnTo>
                <a:lnTo>
                  <a:pt x="7561272" y="0"/>
                </a:lnTo>
                <a:close/>
              </a:path>
              <a:path w="11368405" h="104775">
                <a:moveTo>
                  <a:pt x="7769849" y="0"/>
                </a:moveTo>
                <a:lnTo>
                  <a:pt x="7749463" y="4115"/>
                </a:lnTo>
                <a:lnTo>
                  <a:pt x="7732813" y="15339"/>
                </a:lnTo>
                <a:lnTo>
                  <a:pt x="7721586" y="31988"/>
                </a:lnTo>
                <a:lnTo>
                  <a:pt x="7717469" y="52380"/>
                </a:lnTo>
                <a:lnTo>
                  <a:pt x="7721586" y="72753"/>
                </a:lnTo>
                <a:lnTo>
                  <a:pt x="7732813" y="89404"/>
                </a:lnTo>
                <a:lnTo>
                  <a:pt x="7749463" y="100638"/>
                </a:lnTo>
                <a:lnTo>
                  <a:pt x="7769849" y="104760"/>
                </a:lnTo>
                <a:lnTo>
                  <a:pt x="7790241" y="100638"/>
                </a:lnTo>
                <a:lnTo>
                  <a:pt x="7806890" y="89404"/>
                </a:lnTo>
                <a:lnTo>
                  <a:pt x="7818114" y="72753"/>
                </a:lnTo>
                <a:lnTo>
                  <a:pt x="7822229" y="52380"/>
                </a:lnTo>
                <a:lnTo>
                  <a:pt x="7818114" y="31988"/>
                </a:lnTo>
                <a:lnTo>
                  <a:pt x="7806890" y="15339"/>
                </a:lnTo>
                <a:lnTo>
                  <a:pt x="7790241" y="4115"/>
                </a:lnTo>
                <a:lnTo>
                  <a:pt x="7769849" y="0"/>
                </a:lnTo>
                <a:close/>
              </a:path>
              <a:path w="11368405" h="104775">
                <a:moveTo>
                  <a:pt x="7978437" y="0"/>
                </a:moveTo>
                <a:lnTo>
                  <a:pt x="7958046" y="4115"/>
                </a:lnTo>
                <a:lnTo>
                  <a:pt x="7941397" y="15339"/>
                </a:lnTo>
                <a:lnTo>
                  <a:pt x="7930173" y="31988"/>
                </a:lnTo>
                <a:lnTo>
                  <a:pt x="7926057" y="52380"/>
                </a:lnTo>
                <a:lnTo>
                  <a:pt x="7930173" y="72753"/>
                </a:lnTo>
                <a:lnTo>
                  <a:pt x="7941397" y="89404"/>
                </a:lnTo>
                <a:lnTo>
                  <a:pt x="7958046" y="100638"/>
                </a:lnTo>
                <a:lnTo>
                  <a:pt x="7978437" y="104760"/>
                </a:lnTo>
                <a:lnTo>
                  <a:pt x="7998824" y="100638"/>
                </a:lnTo>
                <a:lnTo>
                  <a:pt x="8015474" y="89404"/>
                </a:lnTo>
                <a:lnTo>
                  <a:pt x="8026700" y="72753"/>
                </a:lnTo>
                <a:lnTo>
                  <a:pt x="8030817" y="52380"/>
                </a:lnTo>
                <a:lnTo>
                  <a:pt x="8026700" y="31988"/>
                </a:lnTo>
                <a:lnTo>
                  <a:pt x="8015474" y="15339"/>
                </a:lnTo>
                <a:lnTo>
                  <a:pt x="7998824" y="4115"/>
                </a:lnTo>
                <a:lnTo>
                  <a:pt x="7978437" y="0"/>
                </a:lnTo>
                <a:close/>
              </a:path>
              <a:path w="11368405" h="104775">
                <a:moveTo>
                  <a:pt x="8187015" y="0"/>
                </a:moveTo>
                <a:lnTo>
                  <a:pt x="8166624" y="4115"/>
                </a:lnTo>
                <a:lnTo>
                  <a:pt x="8149974" y="15339"/>
                </a:lnTo>
                <a:lnTo>
                  <a:pt x="8138750" y="31988"/>
                </a:lnTo>
                <a:lnTo>
                  <a:pt x="8134635" y="52380"/>
                </a:lnTo>
                <a:lnTo>
                  <a:pt x="8138750" y="72753"/>
                </a:lnTo>
                <a:lnTo>
                  <a:pt x="8149974" y="89404"/>
                </a:lnTo>
                <a:lnTo>
                  <a:pt x="8166624" y="100638"/>
                </a:lnTo>
                <a:lnTo>
                  <a:pt x="8187015" y="104760"/>
                </a:lnTo>
                <a:lnTo>
                  <a:pt x="8207402" y="100638"/>
                </a:lnTo>
                <a:lnTo>
                  <a:pt x="8224051" y="89404"/>
                </a:lnTo>
                <a:lnTo>
                  <a:pt x="8235278" y="72753"/>
                </a:lnTo>
                <a:lnTo>
                  <a:pt x="8239395" y="52380"/>
                </a:lnTo>
                <a:lnTo>
                  <a:pt x="8235278" y="31988"/>
                </a:lnTo>
                <a:lnTo>
                  <a:pt x="8224051" y="15339"/>
                </a:lnTo>
                <a:lnTo>
                  <a:pt x="8207402" y="4115"/>
                </a:lnTo>
                <a:lnTo>
                  <a:pt x="8187015" y="0"/>
                </a:lnTo>
                <a:close/>
              </a:path>
              <a:path w="11368405" h="104775">
                <a:moveTo>
                  <a:pt x="8395592" y="0"/>
                </a:moveTo>
                <a:lnTo>
                  <a:pt x="8375205" y="4115"/>
                </a:lnTo>
                <a:lnTo>
                  <a:pt x="8358556" y="15339"/>
                </a:lnTo>
                <a:lnTo>
                  <a:pt x="8347329" y="31988"/>
                </a:lnTo>
                <a:lnTo>
                  <a:pt x="8343212" y="52380"/>
                </a:lnTo>
                <a:lnTo>
                  <a:pt x="8347329" y="72753"/>
                </a:lnTo>
                <a:lnTo>
                  <a:pt x="8358556" y="89404"/>
                </a:lnTo>
                <a:lnTo>
                  <a:pt x="8375205" y="100638"/>
                </a:lnTo>
                <a:lnTo>
                  <a:pt x="8395592" y="104760"/>
                </a:lnTo>
                <a:lnTo>
                  <a:pt x="8415983" y="100638"/>
                </a:lnTo>
                <a:lnTo>
                  <a:pt x="8432633" y="89404"/>
                </a:lnTo>
                <a:lnTo>
                  <a:pt x="8443857" y="72753"/>
                </a:lnTo>
                <a:lnTo>
                  <a:pt x="8447972" y="52380"/>
                </a:lnTo>
                <a:lnTo>
                  <a:pt x="8443857" y="31988"/>
                </a:lnTo>
                <a:lnTo>
                  <a:pt x="8432633" y="15339"/>
                </a:lnTo>
                <a:lnTo>
                  <a:pt x="8415983" y="4115"/>
                </a:lnTo>
                <a:lnTo>
                  <a:pt x="8395592" y="0"/>
                </a:lnTo>
                <a:close/>
              </a:path>
              <a:path w="11368405" h="104775">
                <a:moveTo>
                  <a:pt x="8604170" y="0"/>
                </a:moveTo>
                <a:lnTo>
                  <a:pt x="8583783" y="4115"/>
                </a:lnTo>
                <a:lnTo>
                  <a:pt x="8567133" y="15339"/>
                </a:lnTo>
                <a:lnTo>
                  <a:pt x="8555906" y="31988"/>
                </a:lnTo>
                <a:lnTo>
                  <a:pt x="8551790" y="52380"/>
                </a:lnTo>
                <a:lnTo>
                  <a:pt x="8555906" y="72753"/>
                </a:lnTo>
                <a:lnTo>
                  <a:pt x="8567133" y="89404"/>
                </a:lnTo>
                <a:lnTo>
                  <a:pt x="8583783" y="100638"/>
                </a:lnTo>
                <a:lnTo>
                  <a:pt x="8604170" y="104760"/>
                </a:lnTo>
                <a:lnTo>
                  <a:pt x="8624561" y="100638"/>
                </a:lnTo>
                <a:lnTo>
                  <a:pt x="8641210" y="89404"/>
                </a:lnTo>
                <a:lnTo>
                  <a:pt x="8652434" y="72753"/>
                </a:lnTo>
                <a:lnTo>
                  <a:pt x="8656550" y="52380"/>
                </a:lnTo>
                <a:lnTo>
                  <a:pt x="8652434" y="31988"/>
                </a:lnTo>
                <a:lnTo>
                  <a:pt x="8641210" y="15339"/>
                </a:lnTo>
                <a:lnTo>
                  <a:pt x="8624561" y="4115"/>
                </a:lnTo>
                <a:lnTo>
                  <a:pt x="8604170" y="0"/>
                </a:lnTo>
                <a:close/>
              </a:path>
              <a:path w="11368405" h="104775">
                <a:moveTo>
                  <a:pt x="8812758" y="0"/>
                </a:moveTo>
                <a:lnTo>
                  <a:pt x="8792366" y="4115"/>
                </a:lnTo>
                <a:lnTo>
                  <a:pt x="8775717" y="15339"/>
                </a:lnTo>
                <a:lnTo>
                  <a:pt x="8764493" y="31988"/>
                </a:lnTo>
                <a:lnTo>
                  <a:pt x="8760377" y="52380"/>
                </a:lnTo>
                <a:lnTo>
                  <a:pt x="8764493" y="72753"/>
                </a:lnTo>
                <a:lnTo>
                  <a:pt x="8775717" y="89404"/>
                </a:lnTo>
                <a:lnTo>
                  <a:pt x="8792366" y="100638"/>
                </a:lnTo>
                <a:lnTo>
                  <a:pt x="8812758" y="104760"/>
                </a:lnTo>
                <a:lnTo>
                  <a:pt x="8833144" y="100638"/>
                </a:lnTo>
                <a:lnTo>
                  <a:pt x="8849794" y="89404"/>
                </a:lnTo>
                <a:lnTo>
                  <a:pt x="8861021" y="72753"/>
                </a:lnTo>
                <a:lnTo>
                  <a:pt x="8865138" y="52380"/>
                </a:lnTo>
                <a:lnTo>
                  <a:pt x="8861021" y="31988"/>
                </a:lnTo>
                <a:lnTo>
                  <a:pt x="8849794" y="15339"/>
                </a:lnTo>
                <a:lnTo>
                  <a:pt x="8833144" y="4115"/>
                </a:lnTo>
                <a:lnTo>
                  <a:pt x="8812758" y="0"/>
                </a:lnTo>
                <a:close/>
              </a:path>
              <a:path w="11368405" h="104775">
                <a:moveTo>
                  <a:pt x="9021335" y="0"/>
                </a:moveTo>
                <a:lnTo>
                  <a:pt x="9000944" y="4115"/>
                </a:lnTo>
                <a:lnTo>
                  <a:pt x="8984294" y="15339"/>
                </a:lnTo>
                <a:lnTo>
                  <a:pt x="8973070" y="31988"/>
                </a:lnTo>
                <a:lnTo>
                  <a:pt x="8968955" y="52380"/>
                </a:lnTo>
                <a:lnTo>
                  <a:pt x="8973070" y="72753"/>
                </a:lnTo>
                <a:lnTo>
                  <a:pt x="8984294" y="89404"/>
                </a:lnTo>
                <a:lnTo>
                  <a:pt x="9000944" y="100638"/>
                </a:lnTo>
                <a:lnTo>
                  <a:pt x="9021335" y="104760"/>
                </a:lnTo>
                <a:lnTo>
                  <a:pt x="9041722" y="100638"/>
                </a:lnTo>
                <a:lnTo>
                  <a:pt x="9058372" y="89404"/>
                </a:lnTo>
                <a:lnTo>
                  <a:pt x="9069598" y="72753"/>
                </a:lnTo>
                <a:lnTo>
                  <a:pt x="9073715" y="52380"/>
                </a:lnTo>
                <a:lnTo>
                  <a:pt x="9069598" y="31988"/>
                </a:lnTo>
                <a:lnTo>
                  <a:pt x="9058372" y="15339"/>
                </a:lnTo>
                <a:lnTo>
                  <a:pt x="9041722" y="4115"/>
                </a:lnTo>
                <a:lnTo>
                  <a:pt x="9021335" y="0"/>
                </a:lnTo>
                <a:close/>
              </a:path>
              <a:path w="11368405" h="104775">
                <a:moveTo>
                  <a:pt x="9229912" y="0"/>
                </a:moveTo>
                <a:lnTo>
                  <a:pt x="9209526" y="4115"/>
                </a:lnTo>
                <a:lnTo>
                  <a:pt x="9192876" y="15339"/>
                </a:lnTo>
                <a:lnTo>
                  <a:pt x="9181649" y="31988"/>
                </a:lnTo>
                <a:lnTo>
                  <a:pt x="9177532" y="52380"/>
                </a:lnTo>
                <a:lnTo>
                  <a:pt x="9181649" y="72753"/>
                </a:lnTo>
                <a:lnTo>
                  <a:pt x="9192876" y="89404"/>
                </a:lnTo>
                <a:lnTo>
                  <a:pt x="9209526" y="100638"/>
                </a:lnTo>
                <a:lnTo>
                  <a:pt x="9229912" y="104760"/>
                </a:lnTo>
                <a:lnTo>
                  <a:pt x="9250304" y="100638"/>
                </a:lnTo>
                <a:lnTo>
                  <a:pt x="9266953" y="89404"/>
                </a:lnTo>
                <a:lnTo>
                  <a:pt x="9278177" y="72753"/>
                </a:lnTo>
                <a:lnTo>
                  <a:pt x="9282292" y="52380"/>
                </a:lnTo>
                <a:lnTo>
                  <a:pt x="9278177" y="31988"/>
                </a:lnTo>
                <a:lnTo>
                  <a:pt x="9266953" y="15339"/>
                </a:lnTo>
                <a:lnTo>
                  <a:pt x="9250304" y="4115"/>
                </a:lnTo>
                <a:lnTo>
                  <a:pt x="9229912" y="0"/>
                </a:lnTo>
                <a:close/>
              </a:path>
              <a:path w="11368405" h="104775">
                <a:moveTo>
                  <a:pt x="9438490" y="0"/>
                </a:moveTo>
                <a:lnTo>
                  <a:pt x="9418103" y="4115"/>
                </a:lnTo>
                <a:lnTo>
                  <a:pt x="9401453" y="15339"/>
                </a:lnTo>
                <a:lnTo>
                  <a:pt x="9390227" y="31988"/>
                </a:lnTo>
                <a:lnTo>
                  <a:pt x="9386110" y="52380"/>
                </a:lnTo>
                <a:lnTo>
                  <a:pt x="9390227" y="72753"/>
                </a:lnTo>
                <a:lnTo>
                  <a:pt x="9401453" y="89404"/>
                </a:lnTo>
                <a:lnTo>
                  <a:pt x="9418103" y="100638"/>
                </a:lnTo>
                <a:lnTo>
                  <a:pt x="9438490" y="104760"/>
                </a:lnTo>
                <a:lnTo>
                  <a:pt x="9458881" y="100638"/>
                </a:lnTo>
                <a:lnTo>
                  <a:pt x="9475530" y="89404"/>
                </a:lnTo>
                <a:lnTo>
                  <a:pt x="9486754" y="72753"/>
                </a:lnTo>
                <a:lnTo>
                  <a:pt x="9490870" y="52380"/>
                </a:lnTo>
                <a:lnTo>
                  <a:pt x="9486754" y="31988"/>
                </a:lnTo>
                <a:lnTo>
                  <a:pt x="9475530" y="15339"/>
                </a:lnTo>
                <a:lnTo>
                  <a:pt x="9458881" y="4115"/>
                </a:lnTo>
                <a:lnTo>
                  <a:pt x="9438490" y="0"/>
                </a:lnTo>
                <a:close/>
              </a:path>
              <a:path w="11368405" h="104775">
                <a:moveTo>
                  <a:pt x="9647078" y="0"/>
                </a:moveTo>
                <a:lnTo>
                  <a:pt x="9626687" y="4115"/>
                </a:lnTo>
                <a:lnTo>
                  <a:pt x="9610037" y="15339"/>
                </a:lnTo>
                <a:lnTo>
                  <a:pt x="9598813" y="31988"/>
                </a:lnTo>
                <a:lnTo>
                  <a:pt x="9594698" y="52380"/>
                </a:lnTo>
                <a:lnTo>
                  <a:pt x="9598813" y="72753"/>
                </a:lnTo>
                <a:lnTo>
                  <a:pt x="9610037" y="89404"/>
                </a:lnTo>
                <a:lnTo>
                  <a:pt x="9626687" y="100638"/>
                </a:lnTo>
                <a:lnTo>
                  <a:pt x="9647078" y="104760"/>
                </a:lnTo>
                <a:lnTo>
                  <a:pt x="9667465" y="100638"/>
                </a:lnTo>
                <a:lnTo>
                  <a:pt x="9684114" y="89404"/>
                </a:lnTo>
                <a:lnTo>
                  <a:pt x="9695341" y="72753"/>
                </a:lnTo>
                <a:lnTo>
                  <a:pt x="9699458" y="52380"/>
                </a:lnTo>
                <a:lnTo>
                  <a:pt x="9695341" y="31988"/>
                </a:lnTo>
                <a:lnTo>
                  <a:pt x="9684114" y="15339"/>
                </a:lnTo>
                <a:lnTo>
                  <a:pt x="9667465" y="4115"/>
                </a:lnTo>
                <a:lnTo>
                  <a:pt x="9647078" y="0"/>
                </a:lnTo>
                <a:close/>
              </a:path>
              <a:path w="11368405" h="104775">
                <a:moveTo>
                  <a:pt x="9855655" y="0"/>
                </a:moveTo>
                <a:lnTo>
                  <a:pt x="9835264" y="4115"/>
                </a:lnTo>
                <a:lnTo>
                  <a:pt x="9818615" y="15339"/>
                </a:lnTo>
                <a:lnTo>
                  <a:pt x="9807391" y="31988"/>
                </a:lnTo>
                <a:lnTo>
                  <a:pt x="9803275" y="52380"/>
                </a:lnTo>
                <a:lnTo>
                  <a:pt x="9807391" y="72753"/>
                </a:lnTo>
                <a:lnTo>
                  <a:pt x="9818615" y="89404"/>
                </a:lnTo>
                <a:lnTo>
                  <a:pt x="9835264" y="100638"/>
                </a:lnTo>
                <a:lnTo>
                  <a:pt x="9855655" y="104760"/>
                </a:lnTo>
                <a:lnTo>
                  <a:pt x="9876042" y="100638"/>
                </a:lnTo>
                <a:lnTo>
                  <a:pt x="9892692" y="89404"/>
                </a:lnTo>
                <a:lnTo>
                  <a:pt x="9903918" y="72753"/>
                </a:lnTo>
                <a:lnTo>
                  <a:pt x="9908035" y="52380"/>
                </a:lnTo>
                <a:lnTo>
                  <a:pt x="9903918" y="31988"/>
                </a:lnTo>
                <a:lnTo>
                  <a:pt x="9892692" y="15339"/>
                </a:lnTo>
                <a:lnTo>
                  <a:pt x="9876042" y="4115"/>
                </a:lnTo>
                <a:lnTo>
                  <a:pt x="9855655" y="0"/>
                </a:lnTo>
                <a:close/>
              </a:path>
              <a:path w="11368405" h="104775">
                <a:moveTo>
                  <a:pt x="10064233" y="0"/>
                </a:moveTo>
                <a:lnTo>
                  <a:pt x="10043846" y="4115"/>
                </a:lnTo>
                <a:lnTo>
                  <a:pt x="10027196" y="15339"/>
                </a:lnTo>
                <a:lnTo>
                  <a:pt x="10015969" y="31988"/>
                </a:lnTo>
                <a:lnTo>
                  <a:pt x="10011853" y="52380"/>
                </a:lnTo>
                <a:lnTo>
                  <a:pt x="10015969" y="72753"/>
                </a:lnTo>
                <a:lnTo>
                  <a:pt x="10027196" y="89404"/>
                </a:lnTo>
                <a:lnTo>
                  <a:pt x="10043846" y="100638"/>
                </a:lnTo>
                <a:lnTo>
                  <a:pt x="10064233" y="104760"/>
                </a:lnTo>
                <a:lnTo>
                  <a:pt x="10084624" y="100638"/>
                </a:lnTo>
                <a:lnTo>
                  <a:pt x="10101273" y="89404"/>
                </a:lnTo>
                <a:lnTo>
                  <a:pt x="10112497" y="72753"/>
                </a:lnTo>
                <a:lnTo>
                  <a:pt x="10116613" y="52380"/>
                </a:lnTo>
                <a:lnTo>
                  <a:pt x="10112497" y="31988"/>
                </a:lnTo>
                <a:lnTo>
                  <a:pt x="10101273" y="15339"/>
                </a:lnTo>
                <a:lnTo>
                  <a:pt x="10084624" y="4115"/>
                </a:lnTo>
                <a:lnTo>
                  <a:pt x="10064233" y="0"/>
                </a:lnTo>
                <a:close/>
              </a:path>
              <a:path w="11368405" h="104775">
                <a:moveTo>
                  <a:pt x="10272810" y="0"/>
                </a:moveTo>
                <a:lnTo>
                  <a:pt x="10252423" y="4115"/>
                </a:lnTo>
                <a:lnTo>
                  <a:pt x="10235773" y="15339"/>
                </a:lnTo>
                <a:lnTo>
                  <a:pt x="10224547" y="31988"/>
                </a:lnTo>
                <a:lnTo>
                  <a:pt x="10220430" y="52380"/>
                </a:lnTo>
                <a:lnTo>
                  <a:pt x="10224547" y="72753"/>
                </a:lnTo>
                <a:lnTo>
                  <a:pt x="10235773" y="89404"/>
                </a:lnTo>
                <a:lnTo>
                  <a:pt x="10252423" y="100638"/>
                </a:lnTo>
                <a:lnTo>
                  <a:pt x="10272810" y="104760"/>
                </a:lnTo>
                <a:lnTo>
                  <a:pt x="10293201" y="100638"/>
                </a:lnTo>
                <a:lnTo>
                  <a:pt x="10309851" y="89404"/>
                </a:lnTo>
                <a:lnTo>
                  <a:pt x="10321075" y="72753"/>
                </a:lnTo>
                <a:lnTo>
                  <a:pt x="10325190" y="52380"/>
                </a:lnTo>
                <a:lnTo>
                  <a:pt x="10321075" y="31988"/>
                </a:lnTo>
                <a:lnTo>
                  <a:pt x="10309851" y="15339"/>
                </a:lnTo>
                <a:lnTo>
                  <a:pt x="10293201" y="4115"/>
                </a:lnTo>
                <a:lnTo>
                  <a:pt x="10272810" y="0"/>
                </a:lnTo>
                <a:close/>
              </a:path>
              <a:path w="11368405" h="104775">
                <a:moveTo>
                  <a:pt x="10481398" y="0"/>
                </a:moveTo>
                <a:lnTo>
                  <a:pt x="10461007" y="4115"/>
                </a:lnTo>
                <a:lnTo>
                  <a:pt x="10444357" y="15339"/>
                </a:lnTo>
                <a:lnTo>
                  <a:pt x="10433133" y="31988"/>
                </a:lnTo>
                <a:lnTo>
                  <a:pt x="10429018" y="52380"/>
                </a:lnTo>
                <a:lnTo>
                  <a:pt x="10433133" y="72753"/>
                </a:lnTo>
                <a:lnTo>
                  <a:pt x="10444357" y="89404"/>
                </a:lnTo>
                <a:lnTo>
                  <a:pt x="10461007" y="100638"/>
                </a:lnTo>
                <a:lnTo>
                  <a:pt x="10481398" y="104760"/>
                </a:lnTo>
                <a:lnTo>
                  <a:pt x="10501778" y="100638"/>
                </a:lnTo>
                <a:lnTo>
                  <a:pt x="10518414" y="89404"/>
                </a:lnTo>
                <a:lnTo>
                  <a:pt x="10529626" y="72753"/>
                </a:lnTo>
                <a:lnTo>
                  <a:pt x="10533736" y="52380"/>
                </a:lnTo>
                <a:lnTo>
                  <a:pt x="10529626" y="31988"/>
                </a:lnTo>
                <a:lnTo>
                  <a:pt x="10518414" y="15339"/>
                </a:lnTo>
                <a:lnTo>
                  <a:pt x="10501778" y="4115"/>
                </a:lnTo>
                <a:lnTo>
                  <a:pt x="10481398" y="0"/>
                </a:lnTo>
                <a:close/>
              </a:path>
              <a:path w="11368405" h="104775">
                <a:moveTo>
                  <a:pt x="10689933" y="0"/>
                </a:moveTo>
                <a:lnTo>
                  <a:pt x="10669551" y="4115"/>
                </a:lnTo>
                <a:lnTo>
                  <a:pt x="10652901" y="15339"/>
                </a:lnTo>
                <a:lnTo>
                  <a:pt x="10641672" y="31988"/>
                </a:lnTo>
                <a:lnTo>
                  <a:pt x="10637553" y="52380"/>
                </a:lnTo>
                <a:lnTo>
                  <a:pt x="10641672" y="72753"/>
                </a:lnTo>
                <a:lnTo>
                  <a:pt x="10652901" y="89404"/>
                </a:lnTo>
                <a:lnTo>
                  <a:pt x="10669551" y="100638"/>
                </a:lnTo>
                <a:lnTo>
                  <a:pt x="10689933" y="104760"/>
                </a:lnTo>
                <a:lnTo>
                  <a:pt x="10710360" y="100638"/>
                </a:lnTo>
                <a:lnTo>
                  <a:pt x="10727005" y="89404"/>
                </a:lnTo>
                <a:lnTo>
                  <a:pt x="10738210" y="72753"/>
                </a:lnTo>
                <a:lnTo>
                  <a:pt x="10742314" y="52380"/>
                </a:lnTo>
                <a:lnTo>
                  <a:pt x="10738210" y="31988"/>
                </a:lnTo>
                <a:lnTo>
                  <a:pt x="10727005" y="15339"/>
                </a:lnTo>
                <a:lnTo>
                  <a:pt x="10710360" y="4115"/>
                </a:lnTo>
                <a:lnTo>
                  <a:pt x="10689933" y="0"/>
                </a:lnTo>
                <a:close/>
              </a:path>
              <a:path w="11368405" h="104775">
                <a:moveTo>
                  <a:pt x="10898511" y="0"/>
                </a:moveTo>
                <a:lnTo>
                  <a:pt x="10878129" y="4115"/>
                </a:lnTo>
                <a:lnTo>
                  <a:pt x="10861478" y="15339"/>
                </a:lnTo>
                <a:lnTo>
                  <a:pt x="10850249" y="31988"/>
                </a:lnTo>
                <a:lnTo>
                  <a:pt x="10846131" y="52380"/>
                </a:lnTo>
                <a:lnTo>
                  <a:pt x="10850249" y="72753"/>
                </a:lnTo>
                <a:lnTo>
                  <a:pt x="10861478" y="89404"/>
                </a:lnTo>
                <a:lnTo>
                  <a:pt x="10878129" y="100638"/>
                </a:lnTo>
                <a:lnTo>
                  <a:pt x="10898511" y="104760"/>
                </a:lnTo>
                <a:lnTo>
                  <a:pt x="10918938" y="100638"/>
                </a:lnTo>
                <a:lnTo>
                  <a:pt x="10935583" y="89404"/>
                </a:lnTo>
                <a:lnTo>
                  <a:pt x="10946787" y="72753"/>
                </a:lnTo>
                <a:lnTo>
                  <a:pt x="10950891" y="52380"/>
                </a:lnTo>
                <a:lnTo>
                  <a:pt x="10946787" y="31988"/>
                </a:lnTo>
                <a:lnTo>
                  <a:pt x="10935583" y="15339"/>
                </a:lnTo>
                <a:lnTo>
                  <a:pt x="10918938" y="4115"/>
                </a:lnTo>
                <a:lnTo>
                  <a:pt x="10898511" y="0"/>
                </a:lnTo>
                <a:close/>
              </a:path>
              <a:path w="11368405" h="104775">
                <a:moveTo>
                  <a:pt x="11107088" y="0"/>
                </a:moveTo>
                <a:lnTo>
                  <a:pt x="11086706" y="4115"/>
                </a:lnTo>
                <a:lnTo>
                  <a:pt x="11070056" y="15339"/>
                </a:lnTo>
                <a:lnTo>
                  <a:pt x="11058827" y="31988"/>
                </a:lnTo>
                <a:lnTo>
                  <a:pt x="11054708" y="52380"/>
                </a:lnTo>
                <a:lnTo>
                  <a:pt x="11058827" y="72753"/>
                </a:lnTo>
                <a:lnTo>
                  <a:pt x="11070056" y="89404"/>
                </a:lnTo>
                <a:lnTo>
                  <a:pt x="11086706" y="100638"/>
                </a:lnTo>
                <a:lnTo>
                  <a:pt x="11107088" y="104760"/>
                </a:lnTo>
                <a:lnTo>
                  <a:pt x="11127515" y="100638"/>
                </a:lnTo>
                <a:lnTo>
                  <a:pt x="11144160" y="89404"/>
                </a:lnTo>
                <a:lnTo>
                  <a:pt x="11155365" y="72753"/>
                </a:lnTo>
                <a:lnTo>
                  <a:pt x="11159468" y="52380"/>
                </a:lnTo>
                <a:lnTo>
                  <a:pt x="11155365" y="31988"/>
                </a:lnTo>
                <a:lnTo>
                  <a:pt x="11144160" y="15339"/>
                </a:lnTo>
                <a:lnTo>
                  <a:pt x="11127515" y="4115"/>
                </a:lnTo>
                <a:lnTo>
                  <a:pt x="11107088" y="0"/>
                </a:lnTo>
                <a:close/>
              </a:path>
              <a:path w="11368405" h="104775">
                <a:moveTo>
                  <a:pt x="11315771" y="0"/>
                </a:moveTo>
                <a:lnTo>
                  <a:pt x="11295344" y="4115"/>
                </a:lnTo>
                <a:lnTo>
                  <a:pt x="11278699" y="15339"/>
                </a:lnTo>
                <a:lnTo>
                  <a:pt x="11267494" y="31988"/>
                </a:lnTo>
                <a:lnTo>
                  <a:pt x="11263390" y="52380"/>
                </a:lnTo>
                <a:lnTo>
                  <a:pt x="11267494" y="72753"/>
                </a:lnTo>
                <a:lnTo>
                  <a:pt x="11278699" y="89404"/>
                </a:lnTo>
                <a:lnTo>
                  <a:pt x="11295344" y="100638"/>
                </a:lnTo>
                <a:lnTo>
                  <a:pt x="11315771" y="104760"/>
                </a:lnTo>
                <a:lnTo>
                  <a:pt x="11336153" y="100638"/>
                </a:lnTo>
                <a:lnTo>
                  <a:pt x="11352803" y="89404"/>
                </a:lnTo>
                <a:lnTo>
                  <a:pt x="11364032" y="72753"/>
                </a:lnTo>
                <a:lnTo>
                  <a:pt x="11368151" y="52380"/>
                </a:lnTo>
                <a:lnTo>
                  <a:pt x="11364032" y="31988"/>
                </a:lnTo>
                <a:lnTo>
                  <a:pt x="11352803" y="15339"/>
                </a:lnTo>
                <a:lnTo>
                  <a:pt x="11336153" y="4115"/>
                </a:lnTo>
                <a:lnTo>
                  <a:pt x="11315771" y="0"/>
                </a:lnTo>
                <a:close/>
              </a:path>
            </a:pathLst>
          </a:custGeom>
          <a:solidFill>
            <a:srgbClr val="EFEFF2"/>
          </a:solidFill>
        </p:spPr>
        <p:txBody>
          <a:bodyPr wrap="square" lIns="0" tIns="0" rIns="0" bIns="0" rtlCol="0"/>
          <a:lstStyle/>
          <a:p>
            <a:pPr defTabSz="685800">
              <a:defRPr/>
            </a:pPr>
            <a:endParaRPr sz="818">
              <a:solidFill>
                <a:prstClr val="black"/>
              </a:solidFill>
              <a:latin typeface="Calibri"/>
            </a:endParaRPr>
          </a:p>
        </p:txBody>
      </p:sp>
      <p:sp>
        <p:nvSpPr>
          <p:cNvPr id="12" name="object 12"/>
          <p:cNvSpPr/>
          <p:nvPr/>
        </p:nvSpPr>
        <p:spPr>
          <a:xfrm>
            <a:off x="7397714" y="4647696"/>
            <a:ext cx="47625" cy="619414"/>
          </a:xfrm>
          <a:custGeom>
            <a:avLst/>
            <a:gdLst/>
            <a:ahLst/>
            <a:cxnLst/>
            <a:rect l="l" t="t" r="r" b="b"/>
            <a:pathLst>
              <a:path w="104775" h="1362709">
                <a:moveTo>
                  <a:pt x="52380" y="1257781"/>
                </a:moveTo>
                <a:lnTo>
                  <a:pt x="31993" y="1261897"/>
                </a:lnTo>
                <a:lnTo>
                  <a:pt x="15343" y="1273121"/>
                </a:lnTo>
                <a:lnTo>
                  <a:pt x="4116" y="1289770"/>
                </a:lnTo>
                <a:lnTo>
                  <a:pt x="0" y="1310161"/>
                </a:lnTo>
                <a:lnTo>
                  <a:pt x="4116" y="1330535"/>
                </a:lnTo>
                <a:lnTo>
                  <a:pt x="15343" y="1347186"/>
                </a:lnTo>
                <a:lnTo>
                  <a:pt x="31993" y="1358420"/>
                </a:lnTo>
                <a:lnTo>
                  <a:pt x="52380" y="1362541"/>
                </a:lnTo>
                <a:lnTo>
                  <a:pt x="72766" y="1358420"/>
                </a:lnTo>
                <a:lnTo>
                  <a:pt x="89416" y="1347186"/>
                </a:lnTo>
                <a:lnTo>
                  <a:pt x="100643" y="1330535"/>
                </a:lnTo>
                <a:lnTo>
                  <a:pt x="104760" y="1310161"/>
                </a:lnTo>
                <a:lnTo>
                  <a:pt x="100643" y="1289770"/>
                </a:lnTo>
                <a:lnTo>
                  <a:pt x="89416" y="1273121"/>
                </a:lnTo>
                <a:lnTo>
                  <a:pt x="72766" y="1261897"/>
                </a:lnTo>
                <a:lnTo>
                  <a:pt x="52380" y="1257781"/>
                </a:lnTo>
                <a:close/>
              </a:path>
              <a:path w="104775" h="1362709">
                <a:moveTo>
                  <a:pt x="52380" y="1048135"/>
                </a:moveTo>
                <a:lnTo>
                  <a:pt x="31993" y="1052252"/>
                </a:lnTo>
                <a:lnTo>
                  <a:pt x="15343" y="1063479"/>
                </a:lnTo>
                <a:lnTo>
                  <a:pt x="4116" y="1080128"/>
                </a:lnTo>
                <a:lnTo>
                  <a:pt x="0" y="1100515"/>
                </a:lnTo>
                <a:lnTo>
                  <a:pt x="4116" y="1120889"/>
                </a:lnTo>
                <a:lnTo>
                  <a:pt x="15343" y="1137540"/>
                </a:lnTo>
                <a:lnTo>
                  <a:pt x="31993" y="1148774"/>
                </a:lnTo>
                <a:lnTo>
                  <a:pt x="52380" y="1152895"/>
                </a:lnTo>
                <a:lnTo>
                  <a:pt x="72766" y="1148774"/>
                </a:lnTo>
                <a:lnTo>
                  <a:pt x="89416" y="1137540"/>
                </a:lnTo>
                <a:lnTo>
                  <a:pt x="100643" y="1120889"/>
                </a:lnTo>
                <a:lnTo>
                  <a:pt x="104760" y="1100515"/>
                </a:lnTo>
                <a:lnTo>
                  <a:pt x="100643" y="1080128"/>
                </a:lnTo>
                <a:lnTo>
                  <a:pt x="89416" y="1063479"/>
                </a:lnTo>
                <a:lnTo>
                  <a:pt x="72766" y="1052252"/>
                </a:lnTo>
                <a:lnTo>
                  <a:pt x="52380" y="1048135"/>
                </a:lnTo>
                <a:close/>
              </a:path>
              <a:path w="104775" h="1362709">
                <a:moveTo>
                  <a:pt x="52380" y="838500"/>
                </a:moveTo>
                <a:lnTo>
                  <a:pt x="31993" y="842615"/>
                </a:lnTo>
                <a:lnTo>
                  <a:pt x="15343" y="853839"/>
                </a:lnTo>
                <a:lnTo>
                  <a:pt x="4116" y="870488"/>
                </a:lnTo>
                <a:lnTo>
                  <a:pt x="0" y="890880"/>
                </a:lnTo>
                <a:lnTo>
                  <a:pt x="4116" y="911249"/>
                </a:lnTo>
                <a:lnTo>
                  <a:pt x="15343" y="927901"/>
                </a:lnTo>
                <a:lnTo>
                  <a:pt x="31993" y="939137"/>
                </a:lnTo>
                <a:lnTo>
                  <a:pt x="52380" y="943260"/>
                </a:lnTo>
                <a:lnTo>
                  <a:pt x="72766" y="939137"/>
                </a:lnTo>
                <a:lnTo>
                  <a:pt x="89416" y="927901"/>
                </a:lnTo>
                <a:lnTo>
                  <a:pt x="100643" y="911249"/>
                </a:lnTo>
                <a:lnTo>
                  <a:pt x="104760" y="890880"/>
                </a:lnTo>
                <a:lnTo>
                  <a:pt x="100643" y="870488"/>
                </a:lnTo>
                <a:lnTo>
                  <a:pt x="89416" y="853839"/>
                </a:lnTo>
                <a:lnTo>
                  <a:pt x="72766" y="842615"/>
                </a:lnTo>
                <a:lnTo>
                  <a:pt x="52380" y="838500"/>
                </a:lnTo>
                <a:close/>
              </a:path>
              <a:path w="104775" h="1362709">
                <a:moveTo>
                  <a:pt x="52380" y="628896"/>
                </a:moveTo>
                <a:lnTo>
                  <a:pt x="31993" y="633011"/>
                </a:lnTo>
                <a:lnTo>
                  <a:pt x="15343" y="644235"/>
                </a:lnTo>
                <a:lnTo>
                  <a:pt x="4116" y="660884"/>
                </a:lnTo>
                <a:lnTo>
                  <a:pt x="0" y="681276"/>
                </a:lnTo>
                <a:lnTo>
                  <a:pt x="4116" y="701649"/>
                </a:lnTo>
                <a:lnTo>
                  <a:pt x="15343" y="718300"/>
                </a:lnTo>
                <a:lnTo>
                  <a:pt x="31993" y="729534"/>
                </a:lnTo>
                <a:lnTo>
                  <a:pt x="52380" y="733656"/>
                </a:lnTo>
                <a:lnTo>
                  <a:pt x="72766" y="729534"/>
                </a:lnTo>
                <a:lnTo>
                  <a:pt x="89416" y="718300"/>
                </a:lnTo>
                <a:lnTo>
                  <a:pt x="100643" y="701649"/>
                </a:lnTo>
                <a:lnTo>
                  <a:pt x="104760" y="681276"/>
                </a:lnTo>
                <a:lnTo>
                  <a:pt x="100643" y="660884"/>
                </a:lnTo>
                <a:lnTo>
                  <a:pt x="89416" y="644235"/>
                </a:lnTo>
                <a:lnTo>
                  <a:pt x="72766" y="633011"/>
                </a:lnTo>
                <a:lnTo>
                  <a:pt x="52380" y="628896"/>
                </a:lnTo>
                <a:close/>
              </a:path>
              <a:path w="104775" h="1362709">
                <a:moveTo>
                  <a:pt x="52380" y="419250"/>
                </a:moveTo>
                <a:lnTo>
                  <a:pt x="31993" y="423365"/>
                </a:lnTo>
                <a:lnTo>
                  <a:pt x="15343" y="434589"/>
                </a:lnTo>
                <a:lnTo>
                  <a:pt x="4116" y="451238"/>
                </a:lnTo>
                <a:lnTo>
                  <a:pt x="0" y="471630"/>
                </a:lnTo>
                <a:lnTo>
                  <a:pt x="4116" y="492003"/>
                </a:lnTo>
                <a:lnTo>
                  <a:pt x="15343" y="508654"/>
                </a:lnTo>
                <a:lnTo>
                  <a:pt x="31993" y="519888"/>
                </a:lnTo>
                <a:lnTo>
                  <a:pt x="52380" y="524010"/>
                </a:lnTo>
                <a:lnTo>
                  <a:pt x="72766" y="519888"/>
                </a:lnTo>
                <a:lnTo>
                  <a:pt x="89416" y="508654"/>
                </a:lnTo>
                <a:lnTo>
                  <a:pt x="100643" y="492003"/>
                </a:lnTo>
                <a:lnTo>
                  <a:pt x="104760" y="471630"/>
                </a:lnTo>
                <a:lnTo>
                  <a:pt x="100643" y="451238"/>
                </a:lnTo>
                <a:lnTo>
                  <a:pt x="89416" y="434589"/>
                </a:lnTo>
                <a:lnTo>
                  <a:pt x="72766" y="423365"/>
                </a:lnTo>
                <a:lnTo>
                  <a:pt x="52380" y="419250"/>
                </a:lnTo>
                <a:close/>
              </a:path>
              <a:path w="104775" h="1362709">
                <a:moveTo>
                  <a:pt x="52380" y="209645"/>
                </a:moveTo>
                <a:lnTo>
                  <a:pt x="31993" y="213761"/>
                </a:lnTo>
                <a:lnTo>
                  <a:pt x="15343" y="224985"/>
                </a:lnTo>
                <a:lnTo>
                  <a:pt x="4116" y="241634"/>
                </a:lnTo>
                <a:lnTo>
                  <a:pt x="0" y="262026"/>
                </a:lnTo>
                <a:lnTo>
                  <a:pt x="4116" y="282399"/>
                </a:lnTo>
                <a:lnTo>
                  <a:pt x="15343" y="299050"/>
                </a:lnTo>
                <a:lnTo>
                  <a:pt x="31993" y="310284"/>
                </a:lnTo>
                <a:lnTo>
                  <a:pt x="52380" y="314406"/>
                </a:lnTo>
                <a:lnTo>
                  <a:pt x="72766" y="310284"/>
                </a:lnTo>
                <a:lnTo>
                  <a:pt x="89416" y="299050"/>
                </a:lnTo>
                <a:lnTo>
                  <a:pt x="100643" y="282399"/>
                </a:lnTo>
                <a:lnTo>
                  <a:pt x="104760" y="262026"/>
                </a:lnTo>
                <a:lnTo>
                  <a:pt x="100643" y="241634"/>
                </a:lnTo>
                <a:lnTo>
                  <a:pt x="89416" y="224985"/>
                </a:lnTo>
                <a:lnTo>
                  <a:pt x="72766" y="213761"/>
                </a:lnTo>
                <a:lnTo>
                  <a:pt x="52380" y="209645"/>
                </a:lnTo>
                <a:close/>
              </a:path>
              <a:path w="104775" h="1362709">
                <a:moveTo>
                  <a:pt x="52380" y="0"/>
                </a:moveTo>
                <a:lnTo>
                  <a:pt x="31993" y="4116"/>
                </a:lnTo>
                <a:lnTo>
                  <a:pt x="15343" y="15343"/>
                </a:lnTo>
                <a:lnTo>
                  <a:pt x="4116" y="31993"/>
                </a:lnTo>
                <a:lnTo>
                  <a:pt x="0" y="52380"/>
                </a:lnTo>
                <a:lnTo>
                  <a:pt x="4116" y="72753"/>
                </a:lnTo>
                <a:lnTo>
                  <a:pt x="15343" y="89404"/>
                </a:lnTo>
                <a:lnTo>
                  <a:pt x="31993" y="100638"/>
                </a:lnTo>
                <a:lnTo>
                  <a:pt x="52380" y="104760"/>
                </a:lnTo>
                <a:lnTo>
                  <a:pt x="72766" y="100638"/>
                </a:lnTo>
                <a:lnTo>
                  <a:pt x="89416" y="89404"/>
                </a:lnTo>
                <a:lnTo>
                  <a:pt x="100643" y="72753"/>
                </a:lnTo>
                <a:lnTo>
                  <a:pt x="104760" y="52380"/>
                </a:lnTo>
                <a:lnTo>
                  <a:pt x="100643" y="31993"/>
                </a:lnTo>
                <a:lnTo>
                  <a:pt x="89416" y="15343"/>
                </a:lnTo>
                <a:lnTo>
                  <a:pt x="72766" y="4116"/>
                </a:lnTo>
                <a:lnTo>
                  <a:pt x="52380" y="0"/>
                </a:lnTo>
                <a:close/>
              </a:path>
            </a:pathLst>
          </a:custGeom>
          <a:solidFill>
            <a:srgbClr val="EFEFF2"/>
          </a:solidFill>
        </p:spPr>
        <p:txBody>
          <a:bodyPr wrap="square" lIns="0" tIns="0" rIns="0" bIns="0" rtlCol="0"/>
          <a:lstStyle/>
          <a:p>
            <a:pPr defTabSz="685800">
              <a:defRPr/>
            </a:pPr>
            <a:endParaRPr sz="818">
              <a:solidFill>
                <a:prstClr val="black"/>
              </a:solidFill>
              <a:latin typeface="Calibri"/>
            </a:endParaRPr>
          </a:p>
        </p:txBody>
      </p:sp>
      <p:sp>
        <p:nvSpPr>
          <p:cNvPr id="13" name="object 13"/>
          <p:cNvSpPr/>
          <p:nvPr/>
        </p:nvSpPr>
        <p:spPr>
          <a:xfrm>
            <a:off x="2183183" y="4552426"/>
            <a:ext cx="5167457" cy="47625"/>
          </a:xfrm>
          <a:custGeom>
            <a:avLst/>
            <a:gdLst/>
            <a:ahLst/>
            <a:cxnLst/>
            <a:rect l="l" t="t" r="r" b="b"/>
            <a:pathLst>
              <a:path w="11368405" h="104775">
                <a:moveTo>
                  <a:pt x="11315771" y="0"/>
                </a:moveTo>
                <a:lnTo>
                  <a:pt x="11295384" y="4115"/>
                </a:lnTo>
                <a:lnTo>
                  <a:pt x="11278734" y="15339"/>
                </a:lnTo>
                <a:lnTo>
                  <a:pt x="11267507" y="31988"/>
                </a:lnTo>
                <a:lnTo>
                  <a:pt x="11263390" y="52380"/>
                </a:lnTo>
                <a:lnTo>
                  <a:pt x="11267507" y="72753"/>
                </a:lnTo>
                <a:lnTo>
                  <a:pt x="11278734" y="89404"/>
                </a:lnTo>
                <a:lnTo>
                  <a:pt x="11295384" y="100638"/>
                </a:lnTo>
                <a:lnTo>
                  <a:pt x="11315771" y="104760"/>
                </a:lnTo>
                <a:lnTo>
                  <a:pt x="11336157" y="100638"/>
                </a:lnTo>
                <a:lnTo>
                  <a:pt x="11352807" y="89404"/>
                </a:lnTo>
                <a:lnTo>
                  <a:pt x="11364034" y="72753"/>
                </a:lnTo>
                <a:lnTo>
                  <a:pt x="11368151" y="52380"/>
                </a:lnTo>
                <a:lnTo>
                  <a:pt x="11364034" y="31988"/>
                </a:lnTo>
                <a:lnTo>
                  <a:pt x="11352807" y="15339"/>
                </a:lnTo>
                <a:lnTo>
                  <a:pt x="11336157" y="4115"/>
                </a:lnTo>
                <a:lnTo>
                  <a:pt x="11315771" y="0"/>
                </a:lnTo>
                <a:close/>
              </a:path>
              <a:path w="11368405" h="104775">
                <a:moveTo>
                  <a:pt x="11107193" y="0"/>
                </a:moveTo>
                <a:lnTo>
                  <a:pt x="11086802" y="4115"/>
                </a:lnTo>
                <a:lnTo>
                  <a:pt x="11070153" y="15339"/>
                </a:lnTo>
                <a:lnTo>
                  <a:pt x="11058928" y="31988"/>
                </a:lnTo>
                <a:lnTo>
                  <a:pt x="11054813" y="52380"/>
                </a:lnTo>
                <a:lnTo>
                  <a:pt x="11058928" y="72753"/>
                </a:lnTo>
                <a:lnTo>
                  <a:pt x="11070153" y="89404"/>
                </a:lnTo>
                <a:lnTo>
                  <a:pt x="11086802" y="100638"/>
                </a:lnTo>
                <a:lnTo>
                  <a:pt x="11107193" y="104760"/>
                </a:lnTo>
                <a:lnTo>
                  <a:pt x="11127580" y="100638"/>
                </a:lnTo>
                <a:lnTo>
                  <a:pt x="11144230" y="89404"/>
                </a:lnTo>
                <a:lnTo>
                  <a:pt x="11155456" y="72753"/>
                </a:lnTo>
                <a:lnTo>
                  <a:pt x="11159573" y="52380"/>
                </a:lnTo>
                <a:lnTo>
                  <a:pt x="11155456" y="31988"/>
                </a:lnTo>
                <a:lnTo>
                  <a:pt x="11144230" y="15339"/>
                </a:lnTo>
                <a:lnTo>
                  <a:pt x="11127580" y="4115"/>
                </a:lnTo>
                <a:lnTo>
                  <a:pt x="11107193" y="0"/>
                </a:lnTo>
                <a:close/>
              </a:path>
              <a:path w="11368405" h="104775">
                <a:moveTo>
                  <a:pt x="10898605" y="0"/>
                </a:moveTo>
                <a:lnTo>
                  <a:pt x="10878218" y="4115"/>
                </a:lnTo>
                <a:lnTo>
                  <a:pt x="10861569" y="15339"/>
                </a:lnTo>
                <a:lnTo>
                  <a:pt x="10850342" y="31988"/>
                </a:lnTo>
                <a:lnTo>
                  <a:pt x="10846225" y="52380"/>
                </a:lnTo>
                <a:lnTo>
                  <a:pt x="10850342" y="72753"/>
                </a:lnTo>
                <a:lnTo>
                  <a:pt x="10861569" y="89404"/>
                </a:lnTo>
                <a:lnTo>
                  <a:pt x="10878218" y="100638"/>
                </a:lnTo>
                <a:lnTo>
                  <a:pt x="10898605" y="104760"/>
                </a:lnTo>
                <a:lnTo>
                  <a:pt x="10918996" y="100638"/>
                </a:lnTo>
                <a:lnTo>
                  <a:pt x="10935646" y="89404"/>
                </a:lnTo>
                <a:lnTo>
                  <a:pt x="10946870" y="72753"/>
                </a:lnTo>
                <a:lnTo>
                  <a:pt x="10950985" y="52380"/>
                </a:lnTo>
                <a:lnTo>
                  <a:pt x="10946870" y="31988"/>
                </a:lnTo>
                <a:lnTo>
                  <a:pt x="10935646" y="15339"/>
                </a:lnTo>
                <a:lnTo>
                  <a:pt x="10918996" y="4115"/>
                </a:lnTo>
                <a:lnTo>
                  <a:pt x="10898605" y="0"/>
                </a:lnTo>
                <a:close/>
              </a:path>
              <a:path w="11368405" h="104775">
                <a:moveTo>
                  <a:pt x="10690028" y="0"/>
                </a:moveTo>
                <a:lnTo>
                  <a:pt x="10669641" y="4115"/>
                </a:lnTo>
                <a:lnTo>
                  <a:pt x="10652991" y="15339"/>
                </a:lnTo>
                <a:lnTo>
                  <a:pt x="10641765" y="31988"/>
                </a:lnTo>
                <a:lnTo>
                  <a:pt x="10637648" y="52380"/>
                </a:lnTo>
                <a:lnTo>
                  <a:pt x="10641765" y="72753"/>
                </a:lnTo>
                <a:lnTo>
                  <a:pt x="10652991" y="89404"/>
                </a:lnTo>
                <a:lnTo>
                  <a:pt x="10669641" y="100638"/>
                </a:lnTo>
                <a:lnTo>
                  <a:pt x="10690028" y="104760"/>
                </a:lnTo>
                <a:lnTo>
                  <a:pt x="10710419" y="100638"/>
                </a:lnTo>
                <a:lnTo>
                  <a:pt x="10727068" y="89404"/>
                </a:lnTo>
                <a:lnTo>
                  <a:pt x="10738292" y="72753"/>
                </a:lnTo>
                <a:lnTo>
                  <a:pt x="10742408" y="52380"/>
                </a:lnTo>
                <a:lnTo>
                  <a:pt x="10738292" y="31988"/>
                </a:lnTo>
                <a:lnTo>
                  <a:pt x="10727068" y="15339"/>
                </a:lnTo>
                <a:lnTo>
                  <a:pt x="10710419" y="4115"/>
                </a:lnTo>
                <a:lnTo>
                  <a:pt x="10690028" y="0"/>
                </a:lnTo>
                <a:close/>
              </a:path>
              <a:path w="11368405" h="104775">
                <a:moveTo>
                  <a:pt x="10481450" y="0"/>
                </a:moveTo>
                <a:lnTo>
                  <a:pt x="10461059" y="4115"/>
                </a:lnTo>
                <a:lnTo>
                  <a:pt x="10444410" y="15339"/>
                </a:lnTo>
                <a:lnTo>
                  <a:pt x="10433186" y="31988"/>
                </a:lnTo>
                <a:lnTo>
                  <a:pt x="10429070" y="52380"/>
                </a:lnTo>
                <a:lnTo>
                  <a:pt x="10433186" y="72753"/>
                </a:lnTo>
                <a:lnTo>
                  <a:pt x="10444410" y="89404"/>
                </a:lnTo>
                <a:lnTo>
                  <a:pt x="10461059" y="100638"/>
                </a:lnTo>
                <a:lnTo>
                  <a:pt x="10481450" y="104760"/>
                </a:lnTo>
                <a:lnTo>
                  <a:pt x="10501837" y="100638"/>
                </a:lnTo>
                <a:lnTo>
                  <a:pt x="10518487" y="89404"/>
                </a:lnTo>
                <a:lnTo>
                  <a:pt x="10529714" y="72753"/>
                </a:lnTo>
                <a:lnTo>
                  <a:pt x="10533830" y="52380"/>
                </a:lnTo>
                <a:lnTo>
                  <a:pt x="10529714" y="31988"/>
                </a:lnTo>
                <a:lnTo>
                  <a:pt x="10518487" y="15339"/>
                </a:lnTo>
                <a:lnTo>
                  <a:pt x="10501837" y="4115"/>
                </a:lnTo>
                <a:lnTo>
                  <a:pt x="10481450" y="0"/>
                </a:lnTo>
                <a:close/>
              </a:path>
              <a:path w="11368405" h="104775">
                <a:moveTo>
                  <a:pt x="10272862" y="0"/>
                </a:moveTo>
                <a:lnTo>
                  <a:pt x="10252476" y="4115"/>
                </a:lnTo>
                <a:lnTo>
                  <a:pt x="10235826" y="15339"/>
                </a:lnTo>
                <a:lnTo>
                  <a:pt x="10224599" y="31988"/>
                </a:lnTo>
                <a:lnTo>
                  <a:pt x="10220482" y="52380"/>
                </a:lnTo>
                <a:lnTo>
                  <a:pt x="10224599" y="72753"/>
                </a:lnTo>
                <a:lnTo>
                  <a:pt x="10235826" y="89404"/>
                </a:lnTo>
                <a:lnTo>
                  <a:pt x="10252476" y="100638"/>
                </a:lnTo>
                <a:lnTo>
                  <a:pt x="10272862" y="104760"/>
                </a:lnTo>
                <a:lnTo>
                  <a:pt x="10293254" y="100638"/>
                </a:lnTo>
                <a:lnTo>
                  <a:pt x="10309903" y="89404"/>
                </a:lnTo>
                <a:lnTo>
                  <a:pt x="10321127" y="72753"/>
                </a:lnTo>
                <a:lnTo>
                  <a:pt x="10325242" y="52380"/>
                </a:lnTo>
                <a:lnTo>
                  <a:pt x="10321127" y="31988"/>
                </a:lnTo>
                <a:lnTo>
                  <a:pt x="10309903" y="15339"/>
                </a:lnTo>
                <a:lnTo>
                  <a:pt x="10293254" y="4115"/>
                </a:lnTo>
                <a:lnTo>
                  <a:pt x="10272862" y="0"/>
                </a:lnTo>
                <a:close/>
              </a:path>
              <a:path w="11368405" h="104775">
                <a:moveTo>
                  <a:pt x="10064285" y="0"/>
                </a:moveTo>
                <a:lnTo>
                  <a:pt x="10043898" y="4115"/>
                </a:lnTo>
                <a:lnTo>
                  <a:pt x="10027248" y="15339"/>
                </a:lnTo>
                <a:lnTo>
                  <a:pt x="10016022" y="31988"/>
                </a:lnTo>
                <a:lnTo>
                  <a:pt x="10011905" y="52380"/>
                </a:lnTo>
                <a:lnTo>
                  <a:pt x="10016022" y="72753"/>
                </a:lnTo>
                <a:lnTo>
                  <a:pt x="10027248" y="89404"/>
                </a:lnTo>
                <a:lnTo>
                  <a:pt x="10043898" y="100638"/>
                </a:lnTo>
                <a:lnTo>
                  <a:pt x="10064285" y="104760"/>
                </a:lnTo>
                <a:lnTo>
                  <a:pt x="10084676" y="100638"/>
                </a:lnTo>
                <a:lnTo>
                  <a:pt x="10101326" y="89404"/>
                </a:lnTo>
                <a:lnTo>
                  <a:pt x="10112550" y="72753"/>
                </a:lnTo>
                <a:lnTo>
                  <a:pt x="10116665" y="52380"/>
                </a:lnTo>
                <a:lnTo>
                  <a:pt x="10112550" y="31988"/>
                </a:lnTo>
                <a:lnTo>
                  <a:pt x="10101326" y="15339"/>
                </a:lnTo>
                <a:lnTo>
                  <a:pt x="10084676" y="4115"/>
                </a:lnTo>
                <a:lnTo>
                  <a:pt x="10064285" y="0"/>
                </a:lnTo>
                <a:close/>
              </a:path>
              <a:path w="11368405" h="104775">
                <a:moveTo>
                  <a:pt x="9855708" y="0"/>
                </a:moveTo>
                <a:lnTo>
                  <a:pt x="9835316" y="4115"/>
                </a:lnTo>
                <a:lnTo>
                  <a:pt x="9818667" y="15339"/>
                </a:lnTo>
                <a:lnTo>
                  <a:pt x="9807443" y="31988"/>
                </a:lnTo>
                <a:lnTo>
                  <a:pt x="9803327" y="52380"/>
                </a:lnTo>
                <a:lnTo>
                  <a:pt x="9807443" y="72753"/>
                </a:lnTo>
                <a:lnTo>
                  <a:pt x="9818667" y="89404"/>
                </a:lnTo>
                <a:lnTo>
                  <a:pt x="9835316" y="100638"/>
                </a:lnTo>
                <a:lnTo>
                  <a:pt x="9855708" y="104760"/>
                </a:lnTo>
                <a:lnTo>
                  <a:pt x="9876094" y="100638"/>
                </a:lnTo>
                <a:lnTo>
                  <a:pt x="9892744" y="89404"/>
                </a:lnTo>
                <a:lnTo>
                  <a:pt x="9903971" y="72753"/>
                </a:lnTo>
                <a:lnTo>
                  <a:pt x="9908088" y="52380"/>
                </a:lnTo>
                <a:lnTo>
                  <a:pt x="9903971" y="31988"/>
                </a:lnTo>
                <a:lnTo>
                  <a:pt x="9892744" y="15339"/>
                </a:lnTo>
                <a:lnTo>
                  <a:pt x="9876094" y="4115"/>
                </a:lnTo>
                <a:lnTo>
                  <a:pt x="9855708" y="0"/>
                </a:lnTo>
                <a:close/>
              </a:path>
              <a:path w="11368405" h="104775">
                <a:moveTo>
                  <a:pt x="9647130" y="0"/>
                </a:moveTo>
                <a:lnTo>
                  <a:pt x="9626739" y="4115"/>
                </a:lnTo>
                <a:lnTo>
                  <a:pt x="9610090" y="15339"/>
                </a:lnTo>
                <a:lnTo>
                  <a:pt x="9598865" y="31988"/>
                </a:lnTo>
                <a:lnTo>
                  <a:pt x="9594750" y="52380"/>
                </a:lnTo>
                <a:lnTo>
                  <a:pt x="9598865" y="72753"/>
                </a:lnTo>
                <a:lnTo>
                  <a:pt x="9610090" y="89404"/>
                </a:lnTo>
                <a:lnTo>
                  <a:pt x="9626739" y="100638"/>
                </a:lnTo>
                <a:lnTo>
                  <a:pt x="9647130" y="104760"/>
                </a:lnTo>
                <a:lnTo>
                  <a:pt x="9667517" y="100638"/>
                </a:lnTo>
                <a:lnTo>
                  <a:pt x="9684167" y="89404"/>
                </a:lnTo>
                <a:lnTo>
                  <a:pt x="9695393" y="72753"/>
                </a:lnTo>
                <a:lnTo>
                  <a:pt x="9699510" y="52380"/>
                </a:lnTo>
                <a:lnTo>
                  <a:pt x="9695393" y="31988"/>
                </a:lnTo>
                <a:lnTo>
                  <a:pt x="9684167" y="15339"/>
                </a:lnTo>
                <a:lnTo>
                  <a:pt x="9667517" y="4115"/>
                </a:lnTo>
                <a:lnTo>
                  <a:pt x="9647130" y="0"/>
                </a:lnTo>
                <a:close/>
              </a:path>
              <a:path w="11368405" h="104775">
                <a:moveTo>
                  <a:pt x="9438542" y="0"/>
                </a:moveTo>
                <a:lnTo>
                  <a:pt x="9418155" y="4115"/>
                </a:lnTo>
                <a:lnTo>
                  <a:pt x="9401506" y="15339"/>
                </a:lnTo>
                <a:lnTo>
                  <a:pt x="9390279" y="31988"/>
                </a:lnTo>
                <a:lnTo>
                  <a:pt x="9386162" y="52380"/>
                </a:lnTo>
                <a:lnTo>
                  <a:pt x="9390279" y="72753"/>
                </a:lnTo>
                <a:lnTo>
                  <a:pt x="9401506" y="89404"/>
                </a:lnTo>
                <a:lnTo>
                  <a:pt x="9418155" y="100638"/>
                </a:lnTo>
                <a:lnTo>
                  <a:pt x="9438542" y="104760"/>
                </a:lnTo>
                <a:lnTo>
                  <a:pt x="9458933" y="100638"/>
                </a:lnTo>
                <a:lnTo>
                  <a:pt x="9475583" y="89404"/>
                </a:lnTo>
                <a:lnTo>
                  <a:pt x="9486807" y="72753"/>
                </a:lnTo>
                <a:lnTo>
                  <a:pt x="9490922" y="52380"/>
                </a:lnTo>
                <a:lnTo>
                  <a:pt x="9486807" y="31988"/>
                </a:lnTo>
                <a:lnTo>
                  <a:pt x="9475583" y="15339"/>
                </a:lnTo>
                <a:lnTo>
                  <a:pt x="9458933" y="4115"/>
                </a:lnTo>
                <a:lnTo>
                  <a:pt x="9438542" y="0"/>
                </a:lnTo>
                <a:close/>
              </a:path>
              <a:path w="11368405" h="104775">
                <a:moveTo>
                  <a:pt x="9229965" y="0"/>
                </a:moveTo>
                <a:lnTo>
                  <a:pt x="9209578" y="4115"/>
                </a:lnTo>
                <a:lnTo>
                  <a:pt x="9192928" y="15339"/>
                </a:lnTo>
                <a:lnTo>
                  <a:pt x="9181702" y="31988"/>
                </a:lnTo>
                <a:lnTo>
                  <a:pt x="9177585" y="52380"/>
                </a:lnTo>
                <a:lnTo>
                  <a:pt x="9181702" y="72753"/>
                </a:lnTo>
                <a:lnTo>
                  <a:pt x="9192928" y="89404"/>
                </a:lnTo>
                <a:lnTo>
                  <a:pt x="9209578" y="100638"/>
                </a:lnTo>
                <a:lnTo>
                  <a:pt x="9229965" y="104760"/>
                </a:lnTo>
                <a:lnTo>
                  <a:pt x="9250352" y="100638"/>
                </a:lnTo>
                <a:lnTo>
                  <a:pt x="9267001" y="89404"/>
                </a:lnTo>
                <a:lnTo>
                  <a:pt x="9278228" y="72753"/>
                </a:lnTo>
                <a:lnTo>
                  <a:pt x="9282345" y="52380"/>
                </a:lnTo>
                <a:lnTo>
                  <a:pt x="9278228" y="31988"/>
                </a:lnTo>
                <a:lnTo>
                  <a:pt x="9267001" y="15339"/>
                </a:lnTo>
                <a:lnTo>
                  <a:pt x="9250352" y="4115"/>
                </a:lnTo>
                <a:lnTo>
                  <a:pt x="9229965" y="0"/>
                </a:lnTo>
                <a:close/>
              </a:path>
              <a:path w="11368405" h="104775">
                <a:moveTo>
                  <a:pt x="9021387" y="0"/>
                </a:moveTo>
                <a:lnTo>
                  <a:pt x="9000996" y="4115"/>
                </a:lnTo>
                <a:lnTo>
                  <a:pt x="8984347" y="15339"/>
                </a:lnTo>
                <a:lnTo>
                  <a:pt x="8973123" y="31988"/>
                </a:lnTo>
                <a:lnTo>
                  <a:pt x="8969007" y="52380"/>
                </a:lnTo>
                <a:lnTo>
                  <a:pt x="8973123" y="72753"/>
                </a:lnTo>
                <a:lnTo>
                  <a:pt x="8984347" y="89404"/>
                </a:lnTo>
                <a:lnTo>
                  <a:pt x="9000996" y="100638"/>
                </a:lnTo>
                <a:lnTo>
                  <a:pt x="9021387" y="104760"/>
                </a:lnTo>
                <a:lnTo>
                  <a:pt x="9041774" y="100638"/>
                </a:lnTo>
                <a:lnTo>
                  <a:pt x="9058424" y="89404"/>
                </a:lnTo>
                <a:lnTo>
                  <a:pt x="9069651" y="72753"/>
                </a:lnTo>
                <a:lnTo>
                  <a:pt x="9073767" y="52380"/>
                </a:lnTo>
                <a:lnTo>
                  <a:pt x="9069651" y="31988"/>
                </a:lnTo>
                <a:lnTo>
                  <a:pt x="9058424" y="15339"/>
                </a:lnTo>
                <a:lnTo>
                  <a:pt x="9041774" y="4115"/>
                </a:lnTo>
                <a:lnTo>
                  <a:pt x="9021387" y="0"/>
                </a:lnTo>
                <a:close/>
              </a:path>
              <a:path w="11368405" h="104775">
                <a:moveTo>
                  <a:pt x="8812799" y="0"/>
                </a:moveTo>
                <a:lnTo>
                  <a:pt x="8792413" y="4115"/>
                </a:lnTo>
                <a:lnTo>
                  <a:pt x="8775763" y="15339"/>
                </a:lnTo>
                <a:lnTo>
                  <a:pt x="8764536" y="31988"/>
                </a:lnTo>
                <a:lnTo>
                  <a:pt x="8760419" y="52380"/>
                </a:lnTo>
                <a:lnTo>
                  <a:pt x="8764536" y="72753"/>
                </a:lnTo>
                <a:lnTo>
                  <a:pt x="8775763" y="89404"/>
                </a:lnTo>
                <a:lnTo>
                  <a:pt x="8792413" y="100638"/>
                </a:lnTo>
                <a:lnTo>
                  <a:pt x="8812799" y="104760"/>
                </a:lnTo>
                <a:lnTo>
                  <a:pt x="8833191" y="100638"/>
                </a:lnTo>
                <a:lnTo>
                  <a:pt x="8849840" y="89404"/>
                </a:lnTo>
                <a:lnTo>
                  <a:pt x="8861064" y="72753"/>
                </a:lnTo>
                <a:lnTo>
                  <a:pt x="8865180" y="52380"/>
                </a:lnTo>
                <a:lnTo>
                  <a:pt x="8861064" y="31988"/>
                </a:lnTo>
                <a:lnTo>
                  <a:pt x="8849840" y="15339"/>
                </a:lnTo>
                <a:lnTo>
                  <a:pt x="8833191" y="4115"/>
                </a:lnTo>
                <a:lnTo>
                  <a:pt x="8812799" y="0"/>
                </a:lnTo>
                <a:close/>
              </a:path>
              <a:path w="11368405" h="104775">
                <a:moveTo>
                  <a:pt x="8604222" y="0"/>
                </a:moveTo>
                <a:lnTo>
                  <a:pt x="8583835" y="4115"/>
                </a:lnTo>
                <a:lnTo>
                  <a:pt x="8567185" y="15339"/>
                </a:lnTo>
                <a:lnTo>
                  <a:pt x="8555959" y="31988"/>
                </a:lnTo>
                <a:lnTo>
                  <a:pt x="8551842" y="52380"/>
                </a:lnTo>
                <a:lnTo>
                  <a:pt x="8555959" y="72753"/>
                </a:lnTo>
                <a:lnTo>
                  <a:pt x="8567185" y="89404"/>
                </a:lnTo>
                <a:lnTo>
                  <a:pt x="8583835" y="100638"/>
                </a:lnTo>
                <a:lnTo>
                  <a:pt x="8604222" y="104760"/>
                </a:lnTo>
                <a:lnTo>
                  <a:pt x="8624609" y="100638"/>
                </a:lnTo>
                <a:lnTo>
                  <a:pt x="8641259" y="89404"/>
                </a:lnTo>
                <a:lnTo>
                  <a:pt x="8652485" y="72753"/>
                </a:lnTo>
                <a:lnTo>
                  <a:pt x="8656602" y="52380"/>
                </a:lnTo>
                <a:lnTo>
                  <a:pt x="8652485" y="31988"/>
                </a:lnTo>
                <a:lnTo>
                  <a:pt x="8641259" y="15339"/>
                </a:lnTo>
                <a:lnTo>
                  <a:pt x="8624609" y="4115"/>
                </a:lnTo>
                <a:lnTo>
                  <a:pt x="8604222" y="0"/>
                </a:lnTo>
                <a:close/>
              </a:path>
              <a:path w="11368405" h="104775">
                <a:moveTo>
                  <a:pt x="8395645" y="0"/>
                </a:moveTo>
                <a:lnTo>
                  <a:pt x="8375253" y="4115"/>
                </a:lnTo>
                <a:lnTo>
                  <a:pt x="8358604" y="15339"/>
                </a:lnTo>
                <a:lnTo>
                  <a:pt x="8347380" y="31988"/>
                </a:lnTo>
                <a:lnTo>
                  <a:pt x="8343264" y="52380"/>
                </a:lnTo>
                <a:lnTo>
                  <a:pt x="8347380" y="72753"/>
                </a:lnTo>
                <a:lnTo>
                  <a:pt x="8358604" y="89404"/>
                </a:lnTo>
                <a:lnTo>
                  <a:pt x="8375253" y="100638"/>
                </a:lnTo>
                <a:lnTo>
                  <a:pt x="8395645" y="104760"/>
                </a:lnTo>
                <a:lnTo>
                  <a:pt x="8416031" y="100638"/>
                </a:lnTo>
                <a:lnTo>
                  <a:pt x="8432681" y="89404"/>
                </a:lnTo>
                <a:lnTo>
                  <a:pt x="8443908" y="72753"/>
                </a:lnTo>
                <a:lnTo>
                  <a:pt x="8448025" y="52380"/>
                </a:lnTo>
                <a:lnTo>
                  <a:pt x="8443908" y="31988"/>
                </a:lnTo>
                <a:lnTo>
                  <a:pt x="8432681" y="15339"/>
                </a:lnTo>
                <a:lnTo>
                  <a:pt x="8416031" y="4115"/>
                </a:lnTo>
                <a:lnTo>
                  <a:pt x="8395645" y="0"/>
                </a:lnTo>
                <a:close/>
              </a:path>
              <a:path w="11368405" h="104775">
                <a:moveTo>
                  <a:pt x="8187067" y="0"/>
                </a:moveTo>
                <a:lnTo>
                  <a:pt x="8166676" y="4115"/>
                </a:lnTo>
                <a:lnTo>
                  <a:pt x="8150027" y="15339"/>
                </a:lnTo>
                <a:lnTo>
                  <a:pt x="8138803" y="31988"/>
                </a:lnTo>
                <a:lnTo>
                  <a:pt x="8134687" y="52380"/>
                </a:lnTo>
                <a:lnTo>
                  <a:pt x="8138803" y="72753"/>
                </a:lnTo>
                <a:lnTo>
                  <a:pt x="8150027" y="89404"/>
                </a:lnTo>
                <a:lnTo>
                  <a:pt x="8166676" y="100638"/>
                </a:lnTo>
                <a:lnTo>
                  <a:pt x="8187067" y="104760"/>
                </a:lnTo>
                <a:lnTo>
                  <a:pt x="8207454" y="100638"/>
                </a:lnTo>
                <a:lnTo>
                  <a:pt x="8224104" y="89404"/>
                </a:lnTo>
                <a:lnTo>
                  <a:pt x="8235330" y="72753"/>
                </a:lnTo>
                <a:lnTo>
                  <a:pt x="8239447" y="52380"/>
                </a:lnTo>
                <a:lnTo>
                  <a:pt x="8235330" y="31988"/>
                </a:lnTo>
                <a:lnTo>
                  <a:pt x="8224104" y="15339"/>
                </a:lnTo>
                <a:lnTo>
                  <a:pt x="8207454" y="4115"/>
                </a:lnTo>
                <a:lnTo>
                  <a:pt x="8187067" y="0"/>
                </a:lnTo>
                <a:close/>
              </a:path>
              <a:path w="11368405" h="104775">
                <a:moveTo>
                  <a:pt x="7978479" y="0"/>
                </a:moveTo>
                <a:lnTo>
                  <a:pt x="7958092" y="4115"/>
                </a:lnTo>
                <a:lnTo>
                  <a:pt x="7941443" y="15339"/>
                </a:lnTo>
                <a:lnTo>
                  <a:pt x="7930216" y="31988"/>
                </a:lnTo>
                <a:lnTo>
                  <a:pt x="7926099" y="52380"/>
                </a:lnTo>
                <a:lnTo>
                  <a:pt x="7930216" y="72753"/>
                </a:lnTo>
                <a:lnTo>
                  <a:pt x="7941443" y="89404"/>
                </a:lnTo>
                <a:lnTo>
                  <a:pt x="7958092" y="100638"/>
                </a:lnTo>
                <a:lnTo>
                  <a:pt x="7978479" y="104760"/>
                </a:lnTo>
                <a:lnTo>
                  <a:pt x="7998870" y="100638"/>
                </a:lnTo>
                <a:lnTo>
                  <a:pt x="8015520" y="89404"/>
                </a:lnTo>
                <a:lnTo>
                  <a:pt x="8026744" y="72753"/>
                </a:lnTo>
                <a:lnTo>
                  <a:pt x="8030859" y="52380"/>
                </a:lnTo>
                <a:lnTo>
                  <a:pt x="8026744" y="31988"/>
                </a:lnTo>
                <a:lnTo>
                  <a:pt x="8015520" y="15339"/>
                </a:lnTo>
                <a:lnTo>
                  <a:pt x="7998870" y="4115"/>
                </a:lnTo>
                <a:lnTo>
                  <a:pt x="7978479" y="0"/>
                </a:lnTo>
                <a:close/>
              </a:path>
              <a:path w="11368405" h="104775">
                <a:moveTo>
                  <a:pt x="7769902" y="0"/>
                </a:moveTo>
                <a:lnTo>
                  <a:pt x="7749515" y="4115"/>
                </a:lnTo>
                <a:lnTo>
                  <a:pt x="7732865" y="15339"/>
                </a:lnTo>
                <a:lnTo>
                  <a:pt x="7721639" y="31988"/>
                </a:lnTo>
                <a:lnTo>
                  <a:pt x="7717522" y="52380"/>
                </a:lnTo>
                <a:lnTo>
                  <a:pt x="7721639" y="72753"/>
                </a:lnTo>
                <a:lnTo>
                  <a:pt x="7732865" y="89404"/>
                </a:lnTo>
                <a:lnTo>
                  <a:pt x="7749515" y="100638"/>
                </a:lnTo>
                <a:lnTo>
                  <a:pt x="7769902" y="104760"/>
                </a:lnTo>
                <a:lnTo>
                  <a:pt x="7790289" y="100638"/>
                </a:lnTo>
                <a:lnTo>
                  <a:pt x="7806938" y="89404"/>
                </a:lnTo>
                <a:lnTo>
                  <a:pt x="7818165" y="72753"/>
                </a:lnTo>
                <a:lnTo>
                  <a:pt x="7822282" y="52380"/>
                </a:lnTo>
                <a:lnTo>
                  <a:pt x="7818165" y="31988"/>
                </a:lnTo>
                <a:lnTo>
                  <a:pt x="7806938" y="15339"/>
                </a:lnTo>
                <a:lnTo>
                  <a:pt x="7790289" y="4115"/>
                </a:lnTo>
                <a:lnTo>
                  <a:pt x="7769902" y="0"/>
                </a:lnTo>
                <a:close/>
              </a:path>
              <a:path w="11368405" h="104775">
                <a:moveTo>
                  <a:pt x="7561324" y="0"/>
                </a:moveTo>
                <a:lnTo>
                  <a:pt x="7540933" y="4115"/>
                </a:lnTo>
                <a:lnTo>
                  <a:pt x="7524284" y="15339"/>
                </a:lnTo>
                <a:lnTo>
                  <a:pt x="7513060" y="31988"/>
                </a:lnTo>
                <a:lnTo>
                  <a:pt x="7508944" y="52380"/>
                </a:lnTo>
                <a:lnTo>
                  <a:pt x="7513060" y="72753"/>
                </a:lnTo>
                <a:lnTo>
                  <a:pt x="7524284" y="89404"/>
                </a:lnTo>
                <a:lnTo>
                  <a:pt x="7540933" y="100638"/>
                </a:lnTo>
                <a:lnTo>
                  <a:pt x="7561324" y="104760"/>
                </a:lnTo>
                <a:lnTo>
                  <a:pt x="7581711" y="100638"/>
                </a:lnTo>
                <a:lnTo>
                  <a:pt x="7598361" y="89404"/>
                </a:lnTo>
                <a:lnTo>
                  <a:pt x="7609588" y="72753"/>
                </a:lnTo>
                <a:lnTo>
                  <a:pt x="7613704" y="52380"/>
                </a:lnTo>
                <a:lnTo>
                  <a:pt x="7609588" y="31988"/>
                </a:lnTo>
                <a:lnTo>
                  <a:pt x="7598361" y="15339"/>
                </a:lnTo>
                <a:lnTo>
                  <a:pt x="7581711" y="4115"/>
                </a:lnTo>
                <a:lnTo>
                  <a:pt x="7561324" y="0"/>
                </a:lnTo>
                <a:close/>
              </a:path>
              <a:path w="11368405" h="104775">
                <a:moveTo>
                  <a:pt x="7352736" y="0"/>
                </a:moveTo>
                <a:lnTo>
                  <a:pt x="7332350" y="4115"/>
                </a:lnTo>
                <a:lnTo>
                  <a:pt x="7315700" y="15339"/>
                </a:lnTo>
                <a:lnTo>
                  <a:pt x="7304473" y="31988"/>
                </a:lnTo>
                <a:lnTo>
                  <a:pt x="7300356" y="52380"/>
                </a:lnTo>
                <a:lnTo>
                  <a:pt x="7304473" y="72753"/>
                </a:lnTo>
                <a:lnTo>
                  <a:pt x="7315700" y="89404"/>
                </a:lnTo>
                <a:lnTo>
                  <a:pt x="7332350" y="100638"/>
                </a:lnTo>
                <a:lnTo>
                  <a:pt x="7352736" y="104760"/>
                </a:lnTo>
                <a:lnTo>
                  <a:pt x="7373128" y="100638"/>
                </a:lnTo>
                <a:lnTo>
                  <a:pt x="7389777" y="89404"/>
                </a:lnTo>
                <a:lnTo>
                  <a:pt x="7401001" y="72753"/>
                </a:lnTo>
                <a:lnTo>
                  <a:pt x="7405117" y="52380"/>
                </a:lnTo>
                <a:lnTo>
                  <a:pt x="7401001" y="31988"/>
                </a:lnTo>
                <a:lnTo>
                  <a:pt x="7389777" y="15339"/>
                </a:lnTo>
                <a:lnTo>
                  <a:pt x="7373128" y="4115"/>
                </a:lnTo>
                <a:lnTo>
                  <a:pt x="7352736" y="0"/>
                </a:lnTo>
                <a:close/>
              </a:path>
              <a:path w="11368405" h="104775">
                <a:moveTo>
                  <a:pt x="7144159" y="0"/>
                </a:moveTo>
                <a:lnTo>
                  <a:pt x="7123772" y="4115"/>
                </a:lnTo>
                <a:lnTo>
                  <a:pt x="7107122" y="15339"/>
                </a:lnTo>
                <a:lnTo>
                  <a:pt x="7095896" y="31988"/>
                </a:lnTo>
                <a:lnTo>
                  <a:pt x="7091779" y="52380"/>
                </a:lnTo>
                <a:lnTo>
                  <a:pt x="7095896" y="72753"/>
                </a:lnTo>
                <a:lnTo>
                  <a:pt x="7107122" y="89404"/>
                </a:lnTo>
                <a:lnTo>
                  <a:pt x="7123772" y="100638"/>
                </a:lnTo>
                <a:lnTo>
                  <a:pt x="7144159" y="104760"/>
                </a:lnTo>
                <a:lnTo>
                  <a:pt x="7164550" y="100638"/>
                </a:lnTo>
                <a:lnTo>
                  <a:pt x="7181200" y="89404"/>
                </a:lnTo>
                <a:lnTo>
                  <a:pt x="7192424" y="72753"/>
                </a:lnTo>
                <a:lnTo>
                  <a:pt x="7196539" y="52380"/>
                </a:lnTo>
                <a:lnTo>
                  <a:pt x="7192424" y="31988"/>
                </a:lnTo>
                <a:lnTo>
                  <a:pt x="7181200" y="15339"/>
                </a:lnTo>
                <a:lnTo>
                  <a:pt x="7164550" y="4115"/>
                </a:lnTo>
                <a:lnTo>
                  <a:pt x="7144159" y="0"/>
                </a:lnTo>
                <a:close/>
              </a:path>
              <a:path w="11368405" h="104775">
                <a:moveTo>
                  <a:pt x="6935582" y="0"/>
                </a:moveTo>
                <a:lnTo>
                  <a:pt x="6915190" y="4115"/>
                </a:lnTo>
                <a:lnTo>
                  <a:pt x="6898541" y="15339"/>
                </a:lnTo>
                <a:lnTo>
                  <a:pt x="6887317" y="31988"/>
                </a:lnTo>
                <a:lnTo>
                  <a:pt x="6883202" y="52380"/>
                </a:lnTo>
                <a:lnTo>
                  <a:pt x="6887317" y="72753"/>
                </a:lnTo>
                <a:lnTo>
                  <a:pt x="6898541" y="89404"/>
                </a:lnTo>
                <a:lnTo>
                  <a:pt x="6915190" y="100638"/>
                </a:lnTo>
                <a:lnTo>
                  <a:pt x="6935582" y="104760"/>
                </a:lnTo>
                <a:lnTo>
                  <a:pt x="6955968" y="100638"/>
                </a:lnTo>
                <a:lnTo>
                  <a:pt x="6972618" y="89404"/>
                </a:lnTo>
                <a:lnTo>
                  <a:pt x="6983845" y="72753"/>
                </a:lnTo>
                <a:lnTo>
                  <a:pt x="6987962" y="52380"/>
                </a:lnTo>
                <a:lnTo>
                  <a:pt x="6983845" y="31988"/>
                </a:lnTo>
                <a:lnTo>
                  <a:pt x="6972618" y="15339"/>
                </a:lnTo>
                <a:lnTo>
                  <a:pt x="6955968" y="4115"/>
                </a:lnTo>
                <a:lnTo>
                  <a:pt x="6935582" y="0"/>
                </a:lnTo>
                <a:close/>
              </a:path>
              <a:path w="11368405" h="104775">
                <a:moveTo>
                  <a:pt x="6727004" y="0"/>
                </a:moveTo>
                <a:lnTo>
                  <a:pt x="6706613" y="4115"/>
                </a:lnTo>
                <a:lnTo>
                  <a:pt x="6689964" y="15339"/>
                </a:lnTo>
                <a:lnTo>
                  <a:pt x="6678740" y="31988"/>
                </a:lnTo>
                <a:lnTo>
                  <a:pt x="6674624" y="52380"/>
                </a:lnTo>
                <a:lnTo>
                  <a:pt x="6678740" y="72753"/>
                </a:lnTo>
                <a:lnTo>
                  <a:pt x="6689964" y="89404"/>
                </a:lnTo>
                <a:lnTo>
                  <a:pt x="6706613" y="100638"/>
                </a:lnTo>
                <a:lnTo>
                  <a:pt x="6727004" y="104760"/>
                </a:lnTo>
                <a:lnTo>
                  <a:pt x="6747391" y="100638"/>
                </a:lnTo>
                <a:lnTo>
                  <a:pt x="6764041" y="89404"/>
                </a:lnTo>
                <a:lnTo>
                  <a:pt x="6775267" y="72753"/>
                </a:lnTo>
                <a:lnTo>
                  <a:pt x="6779384" y="52380"/>
                </a:lnTo>
                <a:lnTo>
                  <a:pt x="6775267" y="31988"/>
                </a:lnTo>
                <a:lnTo>
                  <a:pt x="6764041" y="15339"/>
                </a:lnTo>
                <a:lnTo>
                  <a:pt x="6747391" y="4115"/>
                </a:lnTo>
                <a:lnTo>
                  <a:pt x="6727004" y="0"/>
                </a:lnTo>
                <a:close/>
              </a:path>
              <a:path w="11368405" h="104775">
                <a:moveTo>
                  <a:pt x="6518416" y="0"/>
                </a:moveTo>
                <a:lnTo>
                  <a:pt x="6498029" y="4115"/>
                </a:lnTo>
                <a:lnTo>
                  <a:pt x="6481380" y="15339"/>
                </a:lnTo>
                <a:lnTo>
                  <a:pt x="6470153" y="31988"/>
                </a:lnTo>
                <a:lnTo>
                  <a:pt x="6466036" y="52380"/>
                </a:lnTo>
                <a:lnTo>
                  <a:pt x="6470153" y="72753"/>
                </a:lnTo>
                <a:lnTo>
                  <a:pt x="6481380" y="89404"/>
                </a:lnTo>
                <a:lnTo>
                  <a:pt x="6498029" y="100638"/>
                </a:lnTo>
                <a:lnTo>
                  <a:pt x="6518416" y="104760"/>
                </a:lnTo>
                <a:lnTo>
                  <a:pt x="6538807" y="100638"/>
                </a:lnTo>
                <a:lnTo>
                  <a:pt x="6555457" y="89404"/>
                </a:lnTo>
                <a:lnTo>
                  <a:pt x="6566681" y="72753"/>
                </a:lnTo>
                <a:lnTo>
                  <a:pt x="6570796" y="52380"/>
                </a:lnTo>
                <a:lnTo>
                  <a:pt x="6566681" y="31988"/>
                </a:lnTo>
                <a:lnTo>
                  <a:pt x="6555457" y="15339"/>
                </a:lnTo>
                <a:lnTo>
                  <a:pt x="6538807" y="4115"/>
                </a:lnTo>
                <a:lnTo>
                  <a:pt x="6518416" y="0"/>
                </a:lnTo>
                <a:close/>
              </a:path>
              <a:path w="11368405" h="104775">
                <a:moveTo>
                  <a:pt x="6309839" y="0"/>
                </a:moveTo>
                <a:lnTo>
                  <a:pt x="6289448" y="4115"/>
                </a:lnTo>
                <a:lnTo>
                  <a:pt x="6272798" y="15339"/>
                </a:lnTo>
                <a:lnTo>
                  <a:pt x="6261574" y="31988"/>
                </a:lnTo>
                <a:lnTo>
                  <a:pt x="6257459" y="52380"/>
                </a:lnTo>
                <a:lnTo>
                  <a:pt x="6261574" y="72753"/>
                </a:lnTo>
                <a:lnTo>
                  <a:pt x="6272798" y="89404"/>
                </a:lnTo>
                <a:lnTo>
                  <a:pt x="6289448" y="100638"/>
                </a:lnTo>
                <a:lnTo>
                  <a:pt x="6309839" y="104760"/>
                </a:lnTo>
                <a:lnTo>
                  <a:pt x="6330226" y="100638"/>
                </a:lnTo>
                <a:lnTo>
                  <a:pt x="6346875" y="89404"/>
                </a:lnTo>
                <a:lnTo>
                  <a:pt x="6358102" y="72753"/>
                </a:lnTo>
                <a:lnTo>
                  <a:pt x="6362219" y="52380"/>
                </a:lnTo>
                <a:lnTo>
                  <a:pt x="6358102" y="31988"/>
                </a:lnTo>
                <a:lnTo>
                  <a:pt x="6346875" y="15339"/>
                </a:lnTo>
                <a:lnTo>
                  <a:pt x="6330226" y="4115"/>
                </a:lnTo>
                <a:lnTo>
                  <a:pt x="6309839" y="0"/>
                </a:lnTo>
                <a:close/>
              </a:path>
              <a:path w="11368405" h="104775">
                <a:moveTo>
                  <a:pt x="6101261" y="0"/>
                </a:moveTo>
                <a:lnTo>
                  <a:pt x="6080870" y="4115"/>
                </a:lnTo>
                <a:lnTo>
                  <a:pt x="6064221" y="15339"/>
                </a:lnTo>
                <a:lnTo>
                  <a:pt x="6052997" y="31988"/>
                </a:lnTo>
                <a:lnTo>
                  <a:pt x="6048881" y="52380"/>
                </a:lnTo>
                <a:lnTo>
                  <a:pt x="6052997" y="72753"/>
                </a:lnTo>
                <a:lnTo>
                  <a:pt x="6064221" y="89404"/>
                </a:lnTo>
                <a:lnTo>
                  <a:pt x="6080870" y="100638"/>
                </a:lnTo>
                <a:lnTo>
                  <a:pt x="6101261" y="104760"/>
                </a:lnTo>
                <a:lnTo>
                  <a:pt x="6121648" y="100638"/>
                </a:lnTo>
                <a:lnTo>
                  <a:pt x="6138298" y="89404"/>
                </a:lnTo>
                <a:lnTo>
                  <a:pt x="6149525" y="72753"/>
                </a:lnTo>
                <a:lnTo>
                  <a:pt x="6153641" y="52380"/>
                </a:lnTo>
                <a:lnTo>
                  <a:pt x="6149525" y="31988"/>
                </a:lnTo>
                <a:lnTo>
                  <a:pt x="6138298" y="15339"/>
                </a:lnTo>
                <a:lnTo>
                  <a:pt x="6121648" y="4115"/>
                </a:lnTo>
                <a:lnTo>
                  <a:pt x="6101261" y="0"/>
                </a:lnTo>
                <a:close/>
              </a:path>
              <a:path w="11368405" h="104775">
                <a:moveTo>
                  <a:pt x="5892673" y="0"/>
                </a:moveTo>
                <a:lnTo>
                  <a:pt x="5872287" y="4115"/>
                </a:lnTo>
                <a:lnTo>
                  <a:pt x="5855637" y="15339"/>
                </a:lnTo>
                <a:lnTo>
                  <a:pt x="5844410" y="31988"/>
                </a:lnTo>
                <a:lnTo>
                  <a:pt x="5840293" y="52380"/>
                </a:lnTo>
                <a:lnTo>
                  <a:pt x="5844410" y="72753"/>
                </a:lnTo>
                <a:lnTo>
                  <a:pt x="5855637" y="89404"/>
                </a:lnTo>
                <a:lnTo>
                  <a:pt x="5872287" y="100638"/>
                </a:lnTo>
                <a:lnTo>
                  <a:pt x="5892673" y="104760"/>
                </a:lnTo>
                <a:lnTo>
                  <a:pt x="5913065" y="100638"/>
                </a:lnTo>
                <a:lnTo>
                  <a:pt x="5929714" y="89404"/>
                </a:lnTo>
                <a:lnTo>
                  <a:pt x="5940938" y="72753"/>
                </a:lnTo>
                <a:lnTo>
                  <a:pt x="5945054" y="52380"/>
                </a:lnTo>
                <a:lnTo>
                  <a:pt x="5940938" y="31988"/>
                </a:lnTo>
                <a:lnTo>
                  <a:pt x="5929714" y="15339"/>
                </a:lnTo>
                <a:lnTo>
                  <a:pt x="5913065" y="4115"/>
                </a:lnTo>
                <a:lnTo>
                  <a:pt x="5892673" y="0"/>
                </a:lnTo>
                <a:close/>
              </a:path>
              <a:path w="11368405" h="104775">
                <a:moveTo>
                  <a:pt x="5684096" y="0"/>
                </a:moveTo>
                <a:lnTo>
                  <a:pt x="5663709" y="4115"/>
                </a:lnTo>
                <a:lnTo>
                  <a:pt x="5647059" y="15339"/>
                </a:lnTo>
                <a:lnTo>
                  <a:pt x="5635833" y="31988"/>
                </a:lnTo>
                <a:lnTo>
                  <a:pt x="5631716" y="52380"/>
                </a:lnTo>
                <a:lnTo>
                  <a:pt x="5635833" y="72753"/>
                </a:lnTo>
                <a:lnTo>
                  <a:pt x="5647059" y="89404"/>
                </a:lnTo>
                <a:lnTo>
                  <a:pt x="5663709" y="100638"/>
                </a:lnTo>
                <a:lnTo>
                  <a:pt x="5684096" y="104760"/>
                </a:lnTo>
                <a:lnTo>
                  <a:pt x="5704487" y="100638"/>
                </a:lnTo>
                <a:lnTo>
                  <a:pt x="5721137" y="89404"/>
                </a:lnTo>
                <a:lnTo>
                  <a:pt x="5732361" y="72753"/>
                </a:lnTo>
                <a:lnTo>
                  <a:pt x="5736476" y="52380"/>
                </a:lnTo>
                <a:lnTo>
                  <a:pt x="5732361" y="31988"/>
                </a:lnTo>
                <a:lnTo>
                  <a:pt x="5721137" y="15339"/>
                </a:lnTo>
                <a:lnTo>
                  <a:pt x="5704487" y="4115"/>
                </a:lnTo>
                <a:lnTo>
                  <a:pt x="5684096" y="0"/>
                </a:lnTo>
                <a:close/>
              </a:path>
              <a:path w="11368405" h="104775">
                <a:moveTo>
                  <a:pt x="5475519" y="0"/>
                </a:moveTo>
                <a:lnTo>
                  <a:pt x="5455127" y="4115"/>
                </a:lnTo>
                <a:lnTo>
                  <a:pt x="5438478" y="15339"/>
                </a:lnTo>
                <a:lnTo>
                  <a:pt x="5427254" y="31988"/>
                </a:lnTo>
                <a:lnTo>
                  <a:pt x="5423139" y="52380"/>
                </a:lnTo>
                <a:lnTo>
                  <a:pt x="5427254" y="72753"/>
                </a:lnTo>
                <a:lnTo>
                  <a:pt x="5438478" y="89404"/>
                </a:lnTo>
                <a:lnTo>
                  <a:pt x="5455127" y="100638"/>
                </a:lnTo>
                <a:lnTo>
                  <a:pt x="5475519" y="104760"/>
                </a:lnTo>
                <a:lnTo>
                  <a:pt x="5495905" y="100638"/>
                </a:lnTo>
                <a:lnTo>
                  <a:pt x="5512555" y="89404"/>
                </a:lnTo>
                <a:lnTo>
                  <a:pt x="5523782" y="72753"/>
                </a:lnTo>
                <a:lnTo>
                  <a:pt x="5527899" y="52380"/>
                </a:lnTo>
                <a:lnTo>
                  <a:pt x="5523782" y="31988"/>
                </a:lnTo>
                <a:lnTo>
                  <a:pt x="5512555" y="15339"/>
                </a:lnTo>
                <a:lnTo>
                  <a:pt x="5495905" y="4115"/>
                </a:lnTo>
                <a:lnTo>
                  <a:pt x="5475519" y="0"/>
                </a:lnTo>
                <a:close/>
              </a:path>
              <a:path w="11368405" h="104775">
                <a:moveTo>
                  <a:pt x="5266941" y="0"/>
                </a:moveTo>
                <a:lnTo>
                  <a:pt x="5246550" y="4115"/>
                </a:lnTo>
                <a:lnTo>
                  <a:pt x="5229901" y="15339"/>
                </a:lnTo>
                <a:lnTo>
                  <a:pt x="5218677" y="31988"/>
                </a:lnTo>
                <a:lnTo>
                  <a:pt x="5214561" y="52380"/>
                </a:lnTo>
                <a:lnTo>
                  <a:pt x="5218677" y="72753"/>
                </a:lnTo>
                <a:lnTo>
                  <a:pt x="5229901" y="89404"/>
                </a:lnTo>
                <a:lnTo>
                  <a:pt x="5246550" y="100638"/>
                </a:lnTo>
                <a:lnTo>
                  <a:pt x="5266941" y="104760"/>
                </a:lnTo>
                <a:lnTo>
                  <a:pt x="5287328" y="100638"/>
                </a:lnTo>
                <a:lnTo>
                  <a:pt x="5303978" y="89404"/>
                </a:lnTo>
                <a:lnTo>
                  <a:pt x="5315204" y="72753"/>
                </a:lnTo>
                <a:lnTo>
                  <a:pt x="5319321" y="52380"/>
                </a:lnTo>
                <a:lnTo>
                  <a:pt x="5315204" y="31988"/>
                </a:lnTo>
                <a:lnTo>
                  <a:pt x="5303978" y="15339"/>
                </a:lnTo>
                <a:lnTo>
                  <a:pt x="5287328" y="4115"/>
                </a:lnTo>
                <a:lnTo>
                  <a:pt x="5266941" y="0"/>
                </a:lnTo>
                <a:close/>
              </a:path>
              <a:path w="11368405" h="104775">
                <a:moveTo>
                  <a:pt x="5058353" y="0"/>
                </a:moveTo>
                <a:lnTo>
                  <a:pt x="5037966" y="4115"/>
                </a:lnTo>
                <a:lnTo>
                  <a:pt x="5021317" y="15339"/>
                </a:lnTo>
                <a:lnTo>
                  <a:pt x="5010090" y="31988"/>
                </a:lnTo>
                <a:lnTo>
                  <a:pt x="5005973" y="52380"/>
                </a:lnTo>
                <a:lnTo>
                  <a:pt x="5010090" y="72753"/>
                </a:lnTo>
                <a:lnTo>
                  <a:pt x="5021317" y="89404"/>
                </a:lnTo>
                <a:lnTo>
                  <a:pt x="5037966" y="100638"/>
                </a:lnTo>
                <a:lnTo>
                  <a:pt x="5058353" y="104760"/>
                </a:lnTo>
                <a:lnTo>
                  <a:pt x="5078744" y="100638"/>
                </a:lnTo>
                <a:lnTo>
                  <a:pt x="5095394" y="89404"/>
                </a:lnTo>
                <a:lnTo>
                  <a:pt x="5106618" y="72753"/>
                </a:lnTo>
                <a:lnTo>
                  <a:pt x="5110733" y="52380"/>
                </a:lnTo>
                <a:lnTo>
                  <a:pt x="5106618" y="31988"/>
                </a:lnTo>
                <a:lnTo>
                  <a:pt x="5095394" y="15339"/>
                </a:lnTo>
                <a:lnTo>
                  <a:pt x="5078744" y="4115"/>
                </a:lnTo>
                <a:lnTo>
                  <a:pt x="5058353" y="0"/>
                </a:lnTo>
                <a:close/>
              </a:path>
              <a:path w="11368405" h="104775">
                <a:moveTo>
                  <a:pt x="4849776" y="0"/>
                </a:moveTo>
                <a:lnTo>
                  <a:pt x="4829389" y="4115"/>
                </a:lnTo>
                <a:lnTo>
                  <a:pt x="4812739" y="15339"/>
                </a:lnTo>
                <a:lnTo>
                  <a:pt x="4801513" y="31988"/>
                </a:lnTo>
                <a:lnTo>
                  <a:pt x="4797396" y="52380"/>
                </a:lnTo>
                <a:lnTo>
                  <a:pt x="4801513" y="72753"/>
                </a:lnTo>
                <a:lnTo>
                  <a:pt x="4812739" y="89404"/>
                </a:lnTo>
                <a:lnTo>
                  <a:pt x="4829389" y="100638"/>
                </a:lnTo>
                <a:lnTo>
                  <a:pt x="4849776" y="104760"/>
                </a:lnTo>
                <a:lnTo>
                  <a:pt x="4870167" y="100638"/>
                </a:lnTo>
                <a:lnTo>
                  <a:pt x="4886816" y="89404"/>
                </a:lnTo>
                <a:lnTo>
                  <a:pt x="4898040" y="72753"/>
                </a:lnTo>
                <a:lnTo>
                  <a:pt x="4902156" y="52380"/>
                </a:lnTo>
                <a:lnTo>
                  <a:pt x="4898040" y="31988"/>
                </a:lnTo>
                <a:lnTo>
                  <a:pt x="4886816" y="15339"/>
                </a:lnTo>
                <a:lnTo>
                  <a:pt x="4870167" y="4115"/>
                </a:lnTo>
                <a:lnTo>
                  <a:pt x="4849776" y="0"/>
                </a:lnTo>
                <a:close/>
              </a:path>
              <a:path w="11368405" h="104775">
                <a:moveTo>
                  <a:pt x="4641198" y="0"/>
                </a:moveTo>
                <a:lnTo>
                  <a:pt x="4620807" y="4115"/>
                </a:lnTo>
                <a:lnTo>
                  <a:pt x="4604158" y="15339"/>
                </a:lnTo>
                <a:lnTo>
                  <a:pt x="4592934" y="31988"/>
                </a:lnTo>
                <a:lnTo>
                  <a:pt x="4588818" y="52380"/>
                </a:lnTo>
                <a:lnTo>
                  <a:pt x="4592934" y="72753"/>
                </a:lnTo>
                <a:lnTo>
                  <a:pt x="4604158" y="89404"/>
                </a:lnTo>
                <a:lnTo>
                  <a:pt x="4620807" y="100638"/>
                </a:lnTo>
                <a:lnTo>
                  <a:pt x="4641198" y="104760"/>
                </a:lnTo>
                <a:lnTo>
                  <a:pt x="4661585" y="100638"/>
                </a:lnTo>
                <a:lnTo>
                  <a:pt x="4678235" y="89404"/>
                </a:lnTo>
                <a:lnTo>
                  <a:pt x="4689462" y="72753"/>
                </a:lnTo>
                <a:lnTo>
                  <a:pt x="4693578" y="52380"/>
                </a:lnTo>
                <a:lnTo>
                  <a:pt x="4689462" y="31988"/>
                </a:lnTo>
                <a:lnTo>
                  <a:pt x="4678235" y="15339"/>
                </a:lnTo>
                <a:lnTo>
                  <a:pt x="4661585" y="4115"/>
                </a:lnTo>
                <a:lnTo>
                  <a:pt x="4641198" y="0"/>
                </a:lnTo>
                <a:close/>
              </a:path>
              <a:path w="11368405" h="104775">
                <a:moveTo>
                  <a:pt x="4432621" y="0"/>
                </a:moveTo>
                <a:lnTo>
                  <a:pt x="4412230" y="4115"/>
                </a:lnTo>
                <a:lnTo>
                  <a:pt x="4395580" y="15339"/>
                </a:lnTo>
                <a:lnTo>
                  <a:pt x="4384356" y="31988"/>
                </a:lnTo>
                <a:lnTo>
                  <a:pt x="4380241" y="52380"/>
                </a:lnTo>
                <a:lnTo>
                  <a:pt x="4384356" y="72753"/>
                </a:lnTo>
                <a:lnTo>
                  <a:pt x="4395580" y="89404"/>
                </a:lnTo>
                <a:lnTo>
                  <a:pt x="4412230" y="100638"/>
                </a:lnTo>
                <a:lnTo>
                  <a:pt x="4432621" y="104760"/>
                </a:lnTo>
                <a:lnTo>
                  <a:pt x="4453008" y="100638"/>
                </a:lnTo>
                <a:lnTo>
                  <a:pt x="4469658" y="89404"/>
                </a:lnTo>
                <a:lnTo>
                  <a:pt x="4480884" y="72753"/>
                </a:lnTo>
                <a:lnTo>
                  <a:pt x="4485001" y="52380"/>
                </a:lnTo>
                <a:lnTo>
                  <a:pt x="4480884" y="31988"/>
                </a:lnTo>
                <a:lnTo>
                  <a:pt x="4469658" y="15339"/>
                </a:lnTo>
                <a:lnTo>
                  <a:pt x="4453008" y="4115"/>
                </a:lnTo>
                <a:lnTo>
                  <a:pt x="4432621" y="0"/>
                </a:lnTo>
                <a:close/>
              </a:path>
              <a:path w="11368405" h="104775">
                <a:moveTo>
                  <a:pt x="4224033" y="0"/>
                </a:moveTo>
                <a:lnTo>
                  <a:pt x="4203646" y="4115"/>
                </a:lnTo>
                <a:lnTo>
                  <a:pt x="4186996" y="15339"/>
                </a:lnTo>
                <a:lnTo>
                  <a:pt x="4175770" y="31988"/>
                </a:lnTo>
                <a:lnTo>
                  <a:pt x="4171653" y="52380"/>
                </a:lnTo>
                <a:lnTo>
                  <a:pt x="4175770" y="72753"/>
                </a:lnTo>
                <a:lnTo>
                  <a:pt x="4186996" y="89404"/>
                </a:lnTo>
                <a:lnTo>
                  <a:pt x="4203646" y="100638"/>
                </a:lnTo>
                <a:lnTo>
                  <a:pt x="4224033" y="104760"/>
                </a:lnTo>
                <a:lnTo>
                  <a:pt x="4244424" y="100638"/>
                </a:lnTo>
                <a:lnTo>
                  <a:pt x="4261074" y="89404"/>
                </a:lnTo>
                <a:lnTo>
                  <a:pt x="4272298" y="72753"/>
                </a:lnTo>
                <a:lnTo>
                  <a:pt x="4276413" y="52380"/>
                </a:lnTo>
                <a:lnTo>
                  <a:pt x="4272298" y="31988"/>
                </a:lnTo>
                <a:lnTo>
                  <a:pt x="4261074" y="15339"/>
                </a:lnTo>
                <a:lnTo>
                  <a:pt x="4244424" y="4115"/>
                </a:lnTo>
                <a:lnTo>
                  <a:pt x="4224033" y="0"/>
                </a:lnTo>
                <a:close/>
              </a:path>
              <a:path w="11368405" h="104775">
                <a:moveTo>
                  <a:pt x="4015456" y="0"/>
                </a:moveTo>
                <a:lnTo>
                  <a:pt x="3995069" y="4115"/>
                </a:lnTo>
                <a:lnTo>
                  <a:pt x="3978419" y="15339"/>
                </a:lnTo>
                <a:lnTo>
                  <a:pt x="3967192" y="31988"/>
                </a:lnTo>
                <a:lnTo>
                  <a:pt x="3963076" y="52380"/>
                </a:lnTo>
                <a:lnTo>
                  <a:pt x="3967192" y="72753"/>
                </a:lnTo>
                <a:lnTo>
                  <a:pt x="3978419" y="89404"/>
                </a:lnTo>
                <a:lnTo>
                  <a:pt x="3995069" y="100638"/>
                </a:lnTo>
                <a:lnTo>
                  <a:pt x="4015456" y="104760"/>
                </a:lnTo>
                <a:lnTo>
                  <a:pt x="4035842" y="100638"/>
                </a:lnTo>
                <a:lnTo>
                  <a:pt x="4052492" y="89404"/>
                </a:lnTo>
                <a:lnTo>
                  <a:pt x="4063719" y="72753"/>
                </a:lnTo>
                <a:lnTo>
                  <a:pt x="4067836" y="52380"/>
                </a:lnTo>
                <a:lnTo>
                  <a:pt x="4063719" y="31988"/>
                </a:lnTo>
                <a:lnTo>
                  <a:pt x="4052492" y="15339"/>
                </a:lnTo>
                <a:lnTo>
                  <a:pt x="4035842" y="4115"/>
                </a:lnTo>
                <a:lnTo>
                  <a:pt x="4015456" y="0"/>
                </a:lnTo>
                <a:close/>
              </a:path>
              <a:path w="11368405" h="104775">
                <a:moveTo>
                  <a:pt x="3806878" y="0"/>
                </a:moveTo>
                <a:lnTo>
                  <a:pt x="3786487" y="4115"/>
                </a:lnTo>
                <a:lnTo>
                  <a:pt x="3769838" y="15339"/>
                </a:lnTo>
                <a:lnTo>
                  <a:pt x="3758614" y="31988"/>
                </a:lnTo>
                <a:lnTo>
                  <a:pt x="3754498" y="52380"/>
                </a:lnTo>
                <a:lnTo>
                  <a:pt x="3758614" y="72753"/>
                </a:lnTo>
                <a:lnTo>
                  <a:pt x="3769838" y="89404"/>
                </a:lnTo>
                <a:lnTo>
                  <a:pt x="3786487" y="100638"/>
                </a:lnTo>
                <a:lnTo>
                  <a:pt x="3806878" y="104760"/>
                </a:lnTo>
                <a:lnTo>
                  <a:pt x="3827265" y="100638"/>
                </a:lnTo>
                <a:lnTo>
                  <a:pt x="3843915" y="89404"/>
                </a:lnTo>
                <a:lnTo>
                  <a:pt x="3855141" y="72753"/>
                </a:lnTo>
                <a:lnTo>
                  <a:pt x="3859258" y="52380"/>
                </a:lnTo>
                <a:lnTo>
                  <a:pt x="3855141" y="31988"/>
                </a:lnTo>
                <a:lnTo>
                  <a:pt x="3843915" y="15339"/>
                </a:lnTo>
                <a:lnTo>
                  <a:pt x="3827265" y="4115"/>
                </a:lnTo>
                <a:lnTo>
                  <a:pt x="3806878" y="0"/>
                </a:lnTo>
                <a:close/>
              </a:path>
              <a:path w="11368405" h="104775">
                <a:moveTo>
                  <a:pt x="3598301" y="0"/>
                </a:moveTo>
                <a:lnTo>
                  <a:pt x="3577909" y="4115"/>
                </a:lnTo>
                <a:lnTo>
                  <a:pt x="3561260" y="15339"/>
                </a:lnTo>
                <a:lnTo>
                  <a:pt x="3550036" y="31988"/>
                </a:lnTo>
                <a:lnTo>
                  <a:pt x="3545921" y="52380"/>
                </a:lnTo>
                <a:lnTo>
                  <a:pt x="3550036" y="72753"/>
                </a:lnTo>
                <a:lnTo>
                  <a:pt x="3561260" y="89404"/>
                </a:lnTo>
                <a:lnTo>
                  <a:pt x="3577909" y="100638"/>
                </a:lnTo>
                <a:lnTo>
                  <a:pt x="3598301" y="104760"/>
                </a:lnTo>
                <a:lnTo>
                  <a:pt x="3618688" y="100638"/>
                </a:lnTo>
                <a:lnTo>
                  <a:pt x="3635337" y="89404"/>
                </a:lnTo>
                <a:lnTo>
                  <a:pt x="3646564" y="72753"/>
                </a:lnTo>
                <a:lnTo>
                  <a:pt x="3650681" y="52380"/>
                </a:lnTo>
                <a:lnTo>
                  <a:pt x="3646564" y="31988"/>
                </a:lnTo>
                <a:lnTo>
                  <a:pt x="3635337" y="15339"/>
                </a:lnTo>
                <a:lnTo>
                  <a:pt x="3618688" y="4115"/>
                </a:lnTo>
                <a:lnTo>
                  <a:pt x="3598301" y="0"/>
                </a:lnTo>
                <a:close/>
              </a:path>
              <a:path w="11368405" h="104775">
                <a:moveTo>
                  <a:pt x="3389713" y="0"/>
                </a:moveTo>
                <a:lnTo>
                  <a:pt x="3369326" y="4115"/>
                </a:lnTo>
                <a:lnTo>
                  <a:pt x="3352676" y="15339"/>
                </a:lnTo>
                <a:lnTo>
                  <a:pt x="3341450" y="31988"/>
                </a:lnTo>
                <a:lnTo>
                  <a:pt x="3337333" y="52380"/>
                </a:lnTo>
                <a:lnTo>
                  <a:pt x="3341450" y="72753"/>
                </a:lnTo>
                <a:lnTo>
                  <a:pt x="3352676" y="89404"/>
                </a:lnTo>
                <a:lnTo>
                  <a:pt x="3369326" y="100638"/>
                </a:lnTo>
                <a:lnTo>
                  <a:pt x="3389713" y="104760"/>
                </a:lnTo>
                <a:lnTo>
                  <a:pt x="3410104" y="100638"/>
                </a:lnTo>
                <a:lnTo>
                  <a:pt x="3426753" y="89404"/>
                </a:lnTo>
                <a:lnTo>
                  <a:pt x="3437977" y="72753"/>
                </a:lnTo>
                <a:lnTo>
                  <a:pt x="3442093" y="52380"/>
                </a:lnTo>
                <a:lnTo>
                  <a:pt x="3437977" y="31988"/>
                </a:lnTo>
                <a:lnTo>
                  <a:pt x="3426753" y="15339"/>
                </a:lnTo>
                <a:lnTo>
                  <a:pt x="3410104" y="4115"/>
                </a:lnTo>
                <a:lnTo>
                  <a:pt x="3389713" y="0"/>
                </a:lnTo>
                <a:close/>
              </a:path>
              <a:path w="11368405" h="104775">
                <a:moveTo>
                  <a:pt x="3181135" y="0"/>
                </a:moveTo>
                <a:lnTo>
                  <a:pt x="3160749" y="4115"/>
                </a:lnTo>
                <a:lnTo>
                  <a:pt x="3144099" y="15339"/>
                </a:lnTo>
                <a:lnTo>
                  <a:pt x="3132872" y="31988"/>
                </a:lnTo>
                <a:lnTo>
                  <a:pt x="3128755" y="52380"/>
                </a:lnTo>
                <a:lnTo>
                  <a:pt x="3132872" y="72753"/>
                </a:lnTo>
                <a:lnTo>
                  <a:pt x="3144099" y="89404"/>
                </a:lnTo>
                <a:lnTo>
                  <a:pt x="3160749" y="100638"/>
                </a:lnTo>
                <a:lnTo>
                  <a:pt x="3181135" y="104760"/>
                </a:lnTo>
                <a:lnTo>
                  <a:pt x="3201522" y="100638"/>
                </a:lnTo>
                <a:lnTo>
                  <a:pt x="3218172" y="89404"/>
                </a:lnTo>
                <a:lnTo>
                  <a:pt x="3229399" y="72753"/>
                </a:lnTo>
                <a:lnTo>
                  <a:pt x="3233515" y="52380"/>
                </a:lnTo>
                <a:lnTo>
                  <a:pt x="3229399" y="31988"/>
                </a:lnTo>
                <a:lnTo>
                  <a:pt x="3218172" y="15339"/>
                </a:lnTo>
                <a:lnTo>
                  <a:pt x="3201522" y="4115"/>
                </a:lnTo>
                <a:lnTo>
                  <a:pt x="3181135" y="0"/>
                </a:lnTo>
                <a:close/>
              </a:path>
              <a:path w="11368405" h="104775">
                <a:moveTo>
                  <a:pt x="2972558" y="0"/>
                </a:moveTo>
                <a:lnTo>
                  <a:pt x="2952167" y="4115"/>
                </a:lnTo>
                <a:lnTo>
                  <a:pt x="2935517" y="15339"/>
                </a:lnTo>
                <a:lnTo>
                  <a:pt x="2924293" y="31988"/>
                </a:lnTo>
                <a:lnTo>
                  <a:pt x="2920178" y="52380"/>
                </a:lnTo>
                <a:lnTo>
                  <a:pt x="2924293" y="72753"/>
                </a:lnTo>
                <a:lnTo>
                  <a:pt x="2935517" y="89404"/>
                </a:lnTo>
                <a:lnTo>
                  <a:pt x="2952167" y="100638"/>
                </a:lnTo>
                <a:lnTo>
                  <a:pt x="2972558" y="104760"/>
                </a:lnTo>
                <a:lnTo>
                  <a:pt x="2992945" y="100638"/>
                </a:lnTo>
                <a:lnTo>
                  <a:pt x="3009595" y="89404"/>
                </a:lnTo>
                <a:lnTo>
                  <a:pt x="3020821" y="72753"/>
                </a:lnTo>
                <a:lnTo>
                  <a:pt x="3024938" y="52380"/>
                </a:lnTo>
                <a:lnTo>
                  <a:pt x="3020821" y="31988"/>
                </a:lnTo>
                <a:lnTo>
                  <a:pt x="3009595" y="15339"/>
                </a:lnTo>
                <a:lnTo>
                  <a:pt x="2992945" y="4115"/>
                </a:lnTo>
                <a:lnTo>
                  <a:pt x="2972558" y="0"/>
                </a:lnTo>
                <a:close/>
              </a:path>
              <a:path w="11368405" h="104775">
                <a:moveTo>
                  <a:pt x="2763981" y="0"/>
                </a:moveTo>
                <a:lnTo>
                  <a:pt x="2743589" y="4115"/>
                </a:lnTo>
                <a:lnTo>
                  <a:pt x="2726940" y="15339"/>
                </a:lnTo>
                <a:lnTo>
                  <a:pt x="2715716" y="31988"/>
                </a:lnTo>
                <a:lnTo>
                  <a:pt x="2711600" y="52380"/>
                </a:lnTo>
                <a:lnTo>
                  <a:pt x="2715716" y="72753"/>
                </a:lnTo>
                <a:lnTo>
                  <a:pt x="2726940" y="89404"/>
                </a:lnTo>
                <a:lnTo>
                  <a:pt x="2743589" y="100638"/>
                </a:lnTo>
                <a:lnTo>
                  <a:pt x="2763981" y="104760"/>
                </a:lnTo>
                <a:lnTo>
                  <a:pt x="2784367" y="100638"/>
                </a:lnTo>
                <a:lnTo>
                  <a:pt x="2801017" y="89404"/>
                </a:lnTo>
                <a:lnTo>
                  <a:pt x="2812244" y="72753"/>
                </a:lnTo>
                <a:lnTo>
                  <a:pt x="2816361" y="52380"/>
                </a:lnTo>
                <a:lnTo>
                  <a:pt x="2812244" y="31988"/>
                </a:lnTo>
                <a:lnTo>
                  <a:pt x="2801017" y="15339"/>
                </a:lnTo>
                <a:lnTo>
                  <a:pt x="2784367" y="4115"/>
                </a:lnTo>
                <a:lnTo>
                  <a:pt x="2763981" y="0"/>
                </a:lnTo>
                <a:close/>
              </a:path>
              <a:path w="11368405" h="104775">
                <a:moveTo>
                  <a:pt x="2555393" y="0"/>
                </a:moveTo>
                <a:lnTo>
                  <a:pt x="2535006" y="4115"/>
                </a:lnTo>
                <a:lnTo>
                  <a:pt x="2518356" y="15339"/>
                </a:lnTo>
                <a:lnTo>
                  <a:pt x="2507129" y="31988"/>
                </a:lnTo>
                <a:lnTo>
                  <a:pt x="2503013" y="52380"/>
                </a:lnTo>
                <a:lnTo>
                  <a:pt x="2507129" y="72753"/>
                </a:lnTo>
                <a:lnTo>
                  <a:pt x="2518356" y="89404"/>
                </a:lnTo>
                <a:lnTo>
                  <a:pt x="2535006" y="100638"/>
                </a:lnTo>
                <a:lnTo>
                  <a:pt x="2555393" y="104760"/>
                </a:lnTo>
                <a:lnTo>
                  <a:pt x="2575784" y="100638"/>
                </a:lnTo>
                <a:lnTo>
                  <a:pt x="2592433" y="89404"/>
                </a:lnTo>
                <a:lnTo>
                  <a:pt x="2603657" y="72753"/>
                </a:lnTo>
                <a:lnTo>
                  <a:pt x="2607773" y="52380"/>
                </a:lnTo>
                <a:lnTo>
                  <a:pt x="2603657" y="31988"/>
                </a:lnTo>
                <a:lnTo>
                  <a:pt x="2592433" y="15339"/>
                </a:lnTo>
                <a:lnTo>
                  <a:pt x="2575784" y="4115"/>
                </a:lnTo>
                <a:lnTo>
                  <a:pt x="2555393" y="0"/>
                </a:lnTo>
                <a:close/>
              </a:path>
              <a:path w="11368405" h="104775">
                <a:moveTo>
                  <a:pt x="2346815" y="0"/>
                </a:moveTo>
                <a:lnTo>
                  <a:pt x="2326428" y="4115"/>
                </a:lnTo>
                <a:lnTo>
                  <a:pt x="2309779" y="15339"/>
                </a:lnTo>
                <a:lnTo>
                  <a:pt x="2298552" y="31988"/>
                </a:lnTo>
                <a:lnTo>
                  <a:pt x="2294435" y="52380"/>
                </a:lnTo>
                <a:lnTo>
                  <a:pt x="2298552" y="72753"/>
                </a:lnTo>
                <a:lnTo>
                  <a:pt x="2309779" y="89404"/>
                </a:lnTo>
                <a:lnTo>
                  <a:pt x="2326428" y="100638"/>
                </a:lnTo>
                <a:lnTo>
                  <a:pt x="2346815" y="104760"/>
                </a:lnTo>
                <a:lnTo>
                  <a:pt x="2367206" y="100638"/>
                </a:lnTo>
                <a:lnTo>
                  <a:pt x="2383856" y="89404"/>
                </a:lnTo>
                <a:lnTo>
                  <a:pt x="2395080" y="72753"/>
                </a:lnTo>
                <a:lnTo>
                  <a:pt x="2399195" y="52380"/>
                </a:lnTo>
                <a:lnTo>
                  <a:pt x="2395080" y="31988"/>
                </a:lnTo>
                <a:lnTo>
                  <a:pt x="2383856" y="15339"/>
                </a:lnTo>
                <a:lnTo>
                  <a:pt x="2367206" y="4115"/>
                </a:lnTo>
                <a:lnTo>
                  <a:pt x="2346815" y="0"/>
                </a:lnTo>
                <a:close/>
              </a:path>
              <a:path w="11368405" h="104775">
                <a:moveTo>
                  <a:pt x="2138238" y="0"/>
                </a:moveTo>
                <a:lnTo>
                  <a:pt x="2117846" y="4115"/>
                </a:lnTo>
                <a:lnTo>
                  <a:pt x="2101197" y="15339"/>
                </a:lnTo>
                <a:lnTo>
                  <a:pt x="2089973" y="31988"/>
                </a:lnTo>
                <a:lnTo>
                  <a:pt x="2085858" y="52380"/>
                </a:lnTo>
                <a:lnTo>
                  <a:pt x="2089973" y="72753"/>
                </a:lnTo>
                <a:lnTo>
                  <a:pt x="2101197" y="89404"/>
                </a:lnTo>
                <a:lnTo>
                  <a:pt x="2117846" y="100638"/>
                </a:lnTo>
                <a:lnTo>
                  <a:pt x="2138238" y="104760"/>
                </a:lnTo>
                <a:lnTo>
                  <a:pt x="2158625" y="100638"/>
                </a:lnTo>
                <a:lnTo>
                  <a:pt x="2175274" y="89404"/>
                </a:lnTo>
                <a:lnTo>
                  <a:pt x="2186501" y="72753"/>
                </a:lnTo>
                <a:lnTo>
                  <a:pt x="2190618" y="52380"/>
                </a:lnTo>
                <a:lnTo>
                  <a:pt x="2186501" y="31988"/>
                </a:lnTo>
                <a:lnTo>
                  <a:pt x="2175274" y="15339"/>
                </a:lnTo>
                <a:lnTo>
                  <a:pt x="2158625" y="4115"/>
                </a:lnTo>
                <a:lnTo>
                  <a:pt x="2138238" y="0"/>
                </a:lnTo>
                <a:close/>
              </a:path>
              <a:path w="11368405" h="104775">
                <a:moveTo>
                  <a:pt x="1929660" y="0"/>
                </a:moveTo>
                <a:lnTo>
                  <a:pt x="1909269" y="4115"/>
                </a:lnTo>
                <a:lnTo>
                  <a:pt x="1892620" y="15339"/>
                </a:lnTo>
                <a:lnTo>
                  <a:pt x="1881396" y="31988"/>
                </a:lnTo>
                <a:lnTo>
                  <a:pt x="1877280" y="52380"/>
                </a:lnTo>
                <a:lnTo>
                  <a:pt x="1881396" y="72753"/>
                </a:lnTo>
                <a:lnTo>
                  <a:pt x="1892620" y="89404"/>
                </a:lnTo>
                <a:lnTo>
                  <a:pt x="1909269" y="100638"/>
                </a:lnTo>
                <a:lnTo>
                  <a:pt x="1929660" y="104760"/>
                </a:lnTo>
                <a:lnTo>
                  <a:pt x="1950047" y="100638"/>
                </a:lnTo>
                <a:lnTo>
                  <a:pt x="1966697" y="89404"/>
                </a:lnTo>
                <a:lnTo>
                  <a:pt x="1977923" y="72753"/>
                </a:lnTo>
                <a:lnTo>
                  <a:pt x="1982040" y="52380"/>
                </a:lnTo>
                <a:lnTo>
                  <a:pt x="1977923" y="31988"/>
                </a:lnTo>
                <a:lnTo>
                  <a:pt x="1966697" y="15339"/>
                </a:lnTo>
                <a:lnTo>
                  <a:pt x="1950047" y="4115"/>
                </a:lnTo>
                <a:lnTo>
                  <a:pt x="1929660" y="0"/>
                </a:lnTo>
                <a:close/>
              </a:path>
              <a:path w="11368405" h="104775">
                <a:moveTo>
                  <a:pt x="1721072" y="0"/>
                </a:moveTo>
                <a:lnTo>
                  <a:pt x="1700686" y="4115"/>
                </a:lnTo>
                <a:lnTo>
                  <a:pt x="1684036" y="15339"/>
                </a:lnTo>
                <a:lnTo>
                  <a:pt x="1672809" y="31988"/>
                </a:lnTo>
                <a:lnTo>
                  <a:pt x="1668692" y="52380"/>
                </a:lnTo>
                <a:lnTo>
                  <a:pt x="1672809" y="72753"/>
                </a:lnTo>
                <a:lnTo>
                  <a:pt x="1684036" y="89404"/>
                </a:lnTo>
                <a:lnTo>
                  <a:pt x="1700686" y="100638"/>
                </a:lnTo>
                <a:lnTo>
                  <a:pt x="1721072" y="104760"/>
                </a:lnTo>
                <a:lnTo>
                  <a:pt x="1741464" y="100638"/>
                </a:lnTo>
                <a:lnTo>
                  <a:pt x="1758113" y="89404"/>
                </a:lnTo>
                <a:lnTo>
                  <a:pt x="1769337" y="72753"/>
                </a:lnTo>
                <a:lnTo>
                  <a:pt x="1773452" y="52380"/>
                </a:lnTo>
                <a:lnTo>
                  <a:pt x="1769337" y="31988"/>
                </a:lnTo>
                <a:lnTo>
                  <a:pt x="1758113" y="15339"/>
                </a:lnTo>
                <a:lnTo>
                  <a:pt x="1741464" y="4115"/>
                </a:lnTo>
                <a:lnTo>
                  <a:pt x="1721072" y="0"/>
                </a:lnTo>
                <a:close/>
              </a:path>
              <a:path w="11368405" h="104775">
                <a:moveTo>
                  <a:pt x="1512495" y="0"/>
                </a:moveTo>
                <a:lnTo>
                  <a:pt x="1492108" y="4115"/>
                </a:lnTo>
                <a:lnTo>
                  <a:pt x="1475458" y="15339"/>
                </a:lnTo>
                <a:lnTo>
                  <a:pt x="1464232" y="31988"/>
                </a:lnTo>
                <a:lnTo>
                  <a:pt x="1460115" y="52380"/>
                </a:lnTo>
                <a:lnTo>
                  <a:pt x="1464232" y="72753"/>
                </a:lnTo>
                <a:lnTo>
                  <a:pt x="1475458" y="89404"/>
                </a:lnTo>
                <a:lnTo>
                  <a:pt x="1492108" y="100638"/>
                </a:lnTo>
                <a:lnTo>
                  <a:pt x="1512495" y="104760"/>
                </a:lnTo>
                <a:lnTo>
                  <a:pt x="1532886" y="100638"/>
                </a:lnTo>
                <a:lnTo>
                  <a:pt x="1549536" y="89404"/>
                </a:lnTo>
                <a:lnTo>
                  <a:pt x="1560760" y="72753"/>
                </a:lnTo>
                <a:lnTo>
                  <a:pt x="1564875" y="52380"/>
                </a:lnTo>
                <a:lnTo>
                  <a:pt x="1560760" y="31988"/>
                </a:lnTo>
                <a:lnTo>
                  <a:pt x="1549536" y="15339"/>
                </a:lnTo>
                <a:lnTo>
                  <a:pt x="1532886" y="4115"/>
                </a:lnTo>
                <a:lnTo>
                  <a:pt x="1512495" y="0"/>
                </a:lnTo>
                <a:close/>
              </a:path>
              <a:path w="11368405" h="104775">
                <a:moveTo>
                  <a:pt x="1303918" y="0"/>
                </a:moveTo>
                <a:lnTo>
                  <a:pt x="1283526" y="4115"/>
                </a:lnTo>
                <a:lnTo>
                  <a:pt x="1266877" y="15339"/>
                </a:lnTo>
                <a:lnTo>
                  <a:pt x="1255653" y="31988"/>
                </a:lnTo>
                <a:lnTo>
                  <a:pt x="1251537" y="52380"/>
                </a:lnTo>
                <a:lnTo>
                  <a:pt x="1255653" y="72753"/>
                </a:lnTo>
                <a:lnTo>
                  <a:pt x="1266877" y="89404"/>
                </a:lnTo>
                <a:lnTo>
                  <a:pt x="1283526" y="100638"/>
                </a:lnTo>
                <a:lnTo>
                  <a:pt x="1303918" y="104760"/>
                </a:lnTo>
                <a:lnTo>
                  <a:pt x="1324304" y="100638"/>
                </a:lnTo>
                <a:lnTo>
                  <a:pt x="1340954" y="89404"/>
                </a:lnTo>
                <a:lnTo>
                  <a:pt x="1352181" y="72753"/>
                </a:lnTo>
                <a:lnTo>
                  <a:pt x="1356298" y="52380"/>
                </a:lnTo>
                <a:lnTo>
                  <a:pt x="1352181" y="31988"/>
                </a:lnTo>
                <a:lnTo>
                  <a:pt x="1340954" y="15339"/>
                </a:lnTo>
                <a:lnTo>
                  <a:pt x="1324304" y="4115"/>
                </a:lnTo>
                <a:lnTo>
                  <a:pt x="1303918" y="0"/>
                </a:lnTo>
                <a:close/>
              </a:path>
              <a:path w="11368405" h="104775">
                <a:moveTo>
                  <a:pt x="1095340" y="0"/>
                </a:moveTo>
                <a:lnTo>
                  <a:pt x="1074949" y="4115"/>
                </a:lnTo>
                <a:lnTo>
                  <a:pt x="1058300" y="15339"/>
                </a:lnTo>
                <a:lnTo>
                  <a:pt x="1047075" y="31988"/>
                </a:lnTo>
                <a:lnTo>
                  <a:pt x="1042960" y="52380"/>
                </a:lnTo>
                <a:lnTo>
                  <a:pt x="1047075" y="72753"/>
                </a:lnTo>
                <a:lnTo>
                  <a:pt x="1058300" y="89404"/>
                </a:lnTo>
                <a:lnTo>
                  <a:pt x="1074949" y="100638"/>
                </a:lnTo>
                <a:lnTo>
                  <a:pt x="1095340" y="104760"/>
                </a:lnTo>
                <a:lnTo>
                  <a:pt x="1115727" y="100638"/>
                </a:lnTo>
                <a:lnTo>
                  <a:pt x="1132377" y="89404"/>
                </a:lnTo>
                <a:lnTo>
                  <a:pt x="1143603" y="72753"/>
                </a:lnTo>
                <a:lnTo>
                  <a:pt x="1147720" y="52380"/>
                </a:lnTo>
                <a:lnTo>
                  <a:pt x="1143603" y="31988"/>
                </a:lnTo>
                <a:lnTo>
                  <a:pt x="1132377" y="15339"/>
                </a:lnTo>
                <a:lnTo>
                  <a:pt x="1115727" y="4115"/>
                </a:lnTo>
                <a:lnTo>
                  <a:pt x="1095340" y="0"/>
                </a:lnTo>
                <a:close/>
              </a:path>
              <a:path w="11368405" h="104775">
                <a:moveTo>
                  <a:pt x="886752" y="0"/>
                </a:moveTo>
                <a:lnTo>
                  <a:pt x="866372" y="4115"/>
                </a:lnTo>
                <a:lnTo>
                  <a:pt x="849736" y="15339"/>
                </a:lnTo>
                <a:lnTo>
                  <a:pt x="838524" y="31988"/>
                </a:lnTo>
                <a:lnTo>
                  <a:pt x="834414" y="52380"/>
                </a:lnTo>
                <a:lnTo>
                  <a:pt x="838524" y="72753"/>
                </a:lnTo>
                <a:lnTo>
                  <a:pt x="849736" y="89404"/>
                </a:lnTo>
                <a:lnTo>
                  <a:pt x="866372" y="100638"/>
                </a:lnTo>
                <a:lnTo>
                  <a:pt x="886752" y="104760"/>
                </a:lnTo>
                <a:lnTo>
                  <a:pt x="907143" y="100638"/>
                </a:lnTo>
                <a:lnTo>
                  <a:pt x="923793" y="89404"/>
                </a:lnTo>
                <a:lnTo>
                  <a:pt x="935017" y="72753"/>
                </a:lnTo>
                <a:lnTo>
                  <a:pt x="939132" y="52380"/>
                </a:lnTo>
                <a:lnTo>
                  <a:pt x="935017" y="31988"/>
                </a:lnTo>
                <a:lnTo>
                  <a:pt x="923793" y="15339"/>
                </a:lnTo>
                <a:lnTo>
                  <a:pt x="907143" y="4115"/>
                </a:lnTo>
                <a:lnTo>
                  <a:pt x="886752" y="0"/>
                </a:lnTo>
                <a:close/>
              </a:path>
              <a:path w="11368405" h="104775">
                <a:moveTo>
                  <a:pt x="678217" y="0"/>
                </a:moveTo>
                <a:lnTo>
                  <a:pt x="657790" y="4115"/>
                </a:lnTo>
                <a:lnTo>
                  <a:pt x="641145" y="15339"/>
                </a:lnTo>
                <a:lnTo>
                  <a:pt x="629940" y="31988"/>
                </a:lnTo>
                <a:lnTo>
                  <a:pt x="625837" y="52380"/>
                </a:lnTo>
                <a:lnTo>
                  <a:pt x="629940" y="72753"/>
                </a:lnTo>
                <a:lnTo>
                  <a:pt x="641145" y="89404"/>
                </a:lnTo>
                <a:lnTo>
                  <a:pt x="657790" y="100638"/>
                </a:lnTo>
                <a:lnTo>
                  <a:pt x="678217" y="104760"/>
                </a:lnTo>
                <a:lnTo>
                  <a:pt x="698599" y="100638"/>
                </a:lnTo>
                <a:lnTo>
                  <a:pt x="715249" y="89404"/>
                </a:lnTo>
                <a:lnTo>
                  <a:pt x="726478" y="72753"/>
                </a:lnTo>
                <a:lnTo>
                  <a:pt x="730597" y="52380"/>
                </a:lnTo>
                <a:lnTo>
                  <a:pt x="726478" y="31988"/>
                </a:lnTo>
                <a:lnTo>
                  <a:pt x="715249" y="15339"/>
                </a:lnTo>
                <a:lnTo>
                  <a:pt x="698599" y="4115"/>
                </a:lnTo>
                <a:lnTo>
                  <a:pt x="678217" y="0"/>
                </a:lnTo>
                <a:close/>
              </a:path>
              <a:path w="11368405" h="104775">
                <a:moveTo>
                  <a:pt x="469639" y="0"/>
                </a:moveTo>
                <a:lnTo>
                  <a:pt x="449213" y="4115"/>
                </a:lnTo>
                <a:lnTo>
                  <a:pt x="432567" y="15339"/>
                </a:lnTo>
                <a:lnTo>
                  <a:pt x="421363" y="31988"/>
                </a:lnTo>
                <a:lnTo>
                  <a:pt x="417259" y="52380"/>
                </a:lnTo>
                <a:lnTo>
                  <a:pt x="421363" y="72753"/>
                </a:lnTo>
                <a:lnTo>
                  <a:pt x="432567" y="89404"/>
                </a:lnTo>
                <a:lnTo>
                  <a:pt x="449213" y="100638"/>
                </a:lnTo>
                <a:lnTo>
                  <a:pt x="469639" y="104760"/>
                </a:lnTo>
                <a:lnTo>
                  <a:pt x="490022" y="100638"/>
                </a:lnTo>
                <a:lnTo>
                  <a:pt x="506672" y="89404"/>
                </a:lnTo>
                <a:lnTo>
                  <a:pt x="517901" y="72753"/>
                </a:lnTo>
                <a:lnTo>
                  <a:pt x="522019" y="52380"/>
                </a:lnTo>
                <a:lnTo>
                  <a:pt x="517901" y="31988"/>
                </a:lnTo>
                <a:lnTo>
                  <a:pt x="506672" y="15339"/>
                </a:lnTo>
                <a:lnTo>
                  <a:pt x="490022" y="4115"/>
                </a:lnTo>
                <a:lnTo>
                  <a:pt x="469639" y="0"/>
                </a:lnTo>
                <a:close/>
              </a:path>
              <a:path w="11368405" h="104775">
                <a:moveTo>
                  <a:pt x="260957" y="0"/>
                </a:moveTo>
                <a:lnTo>
                  <a:pt x="240575" y="4115"/>
                </a:lnTo>
                <a:lnTo>
                  <a:pt x="223924" y="15339"/>
                </a:lnTo>
                <a:lnTo>
                  <a:pt x="212695" y="31988"/>
                </a:lnTo>
                <a:lnTo>
                  <a:pt x="208577" y="52380"/>
                </a:lnTo>
                <a:lnTo>
                  <a:pt x="212695" y="72753"/>
                </a:lnTo>
                <a:lnTo>
                  <a:pt x="223924" y="89404"/>
                </a:lnTo>
                <a:lnTo>
                  <a:pt x="240575" y="100638"/>
                </a:lnTo>
                <a:lnTo>
                  <a:pt x="260957" y="104760"/>
                </a:lnTo>
                <a:lnTo>
                  <a:pt x="281384" y="100638"/>
                </a:lnTo>
                <a:lnTo>
                  <a:pt x="298029" y="89404"/>
                </a:lnTo>
                <a:lnTo>
                  <a:pt x="309233" y="72753"/>
                </a:lnTo>
                <a:lnTo>
                  <a:pt x="313337" y="52380"/>
                </a:lnTo>
                <a:lnTo>
                  <a:pt x="309233" y="31988"/>
                </a:lnTo>
                <a:lnTo>
                  <a:pt x="298029" y="15339"/>
                </a:lnTo>
                <a:lnTo>
                  <a:pt x="281384" y="4115"/>
                </a:lnTo>
                <a:lnTo>
                  <a:pt x="260957" y="0"/>
                </a:lnTo>
                <a:close/>
              </a:path>
              <a:path w="11368405" h="104775">
                <a:moveTo>
                  <a:pt x="52380" y="0"/>
                </a:moveTo>
                <a:lnTo>
                  <a:pt x="31997" y="4115"/>
                </a:lnTo>
                <a:lnTo>
                  <a:pt x="15347" y="15339"/>
                </a:lnTo>
                <a:lnTo>
                  <a:pt x="4118" y="31988"/>
                </a:lnTo>
                <a:lnTo>
                  <a:pt x="0" y="52380"/>
                </a:lnTo>
                <a:lnTo>
                  <a:pt x="4118" y="72753"/>
                </a:lnTo>
                <a:lnTo>
                  <a:pt x="15347" y="89404"/>
                </a:lnTo>
                <a:lnTo>
                  <a:pt x="31997" y="100638"/>
                </a:lnTo>
                <a:lnTo>
                  <a:pt x="52380" y="104760"/>
                </a:lnTo>
                <a:lnTo>
                  <a:pt x="72806" y="100638"/>
                </a:lnTo>
                <a:lnTo>
                  <a:pt x="89452" y="89404"/>
                </a:lnTo>
                <a:lnTo>
                  <a:pt x="100656" y="72753"/>
                </a:lnTo>
                <a:lnTo>
                  <a:pt x="104760" y="52380"/>
                </a:lnTo>
                <a:lnTo>
                  <a:pt x="100656" y="31988"/>
                </a:lnTo>
                <a:lnTo>
                  <a:pt x="89452" y="15339"/>
                </a:lnTo>
                <a:lnTo>
                  <a:pt x="72806" y="4115"/>
                </a:lnTo>
                <a:lnTo>
                  <a:pt x="52380" y="0"/>
                </a:lnTo>
                <a:close/>
              </a:path>
            </a:pathLst>
          </a:custGeom>
          <a:solidFill>
            <a:srgbClr val="EFEFF2"/>
          </a:solidFill>
        </p:spPr>
        <p:txBody>
          <a:bodyPr wrap="square" lIns="0" tIns="0" rIns="0" bIns="0" rtlCol="0"/>
          <a:lstStyle/>
          <a:p>
            <a:pPr defTabSz="685800">
              <a:defRPr/>
            </a:pPr>
            <a:endParaRPr sz="818">
              <a:solidFill>
                <a:prstClr val="black"/>
              </a:solidFill>
              <a:latin typeface="Calibri"/>
            </a:endParaRPr>
          </a:p>
        </p:txBody>
      </p:sp>
      <p:sp>
        <p:nvSpPr>
          <p:cNvPr id="14" name="object 14"/>
          <p:cNvSpPr/>
          <p:nvPr/>
        </p:nvSpPr>
        <p:spPr>
          <a:xfrm>
            <a:off x="2088390" y="4552426"/>
            <a:ext cx="5356957" cy="809900"/>
          </a:xfrm>
          <a:prstGeom prst="rect">
            <a:avLst/>
          </a:prstGeom>
          <a:blipFill>
            <a:blip r:embed="rId6"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15" name="object 15"/>
          <p:cNvSpPr/>
          <p:nvPr/>
        </p:nvSpPr>
        <p:spPr>
          <a:xfrm>
            <a:off x="2262668" y="4966019"/>
            <a:ext cx="761892" cy="257519"/>
          </a:xfrm>
          <a:prstGeom prst="rect">
            <a:avLst/>
          </a:prstGeom>
          <a:blipFill>
            <a:blip r:embed="rId7"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16" name="object 16"/>
          <p:cNvSpPr/>
          <p:nvPr/>
        </p:nvSpPr>
        <p:spPr>
          <a:xfrm>
            <a:off x="574639" y="1951122"/>
            <a:ext cx="5411342" cy="154850"/>
          </a:xfrm>
          <a:prstGeom prst="rect">
            <a:avLst/>
          </a:prstGeom>
          <a:blipFill>
            <a:blip r:embed="rId8"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17" name="object 17"/>
          <p:cNvSpPr/>
          <p:nvPr/>
        </p:nvSpPr>
        <p:spPr>
          <a:xfrm>
            <a:off x="6059975" y="1952455"/>
            <a:ext cx="2357912" cy="151679"/>
          </a:xfrm>
          <a:prstGeom prst="rect">
            <a:avLst/>
          </a:prstGeom>
          <a:blipFill>
            <a:blip r:embed="rId9"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18" name="object 18"/>
          <p:cNvSpPr/>
          <p:nvPr/>
        </p:nvSpPr>
        <p:spPr>
          <a:xfrm>
            <a:off x="579139" y="2142928"/>
            <a:ext cx="1751451" cy="151679"/>
          </a:xfrm>
          <a:prstGeom prst="rect">
            <a:avLst/>
          </a:prstGeom>
          <a:blipFill>
            <a:blip r:embed="rId10" cstate="print"/>
            <a:stretch>
              <a:fillRect/>
            </a:stretch>
          </a:blipFill>
        </p:spPr>
        <p:txBody>
          <a:bodyPr wrap="square" lIns="0" tIns="0" rIns="0" bIns="0" rtlCol="0"/>
          <a:lstStyle/>
          <a:p>
            <a:pPr defTabSz="685800">
              <a:defRPr/>
            </a:pPr>
            <a:endParaRPr sz="818">
              <a:solidFill>
                <a:prstClr val="black"/>
              </a:solidFill>
              <a:latin typeface="Calibri"/>
            </a:endParaRPr>
          </a:p>
        </p:txBody>
      </p:sp>
    </p:spTree>
    <p:extLst>
      <p:ext uri="{BB962C8B-B14F-4D97-AF65-F5344CB8AC3E}">
        <p14:creationId xmlns:p14="http://schemas.microsoft.com/office/powerpoint/2010/main" val="2041339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2286000" y="152400"/>
            <a:ext cx="6781800" cy="1265238"/>
          </a:xfrm>
        </p:spPr>
        <p:txBody>
          <a:bodyPr/>
          <a:lstStyle/>
          <a:p>
            <a:r>
              <a:rPr lang="en-MY" altLang="en-US">
                <a:ea typeface="ＭＳ Ｐゴシック" panose="020B0600070205080204" pitchFamily="34" charset="-128"/>
              </a:rPr>
              <a:t>Idea Generation</a:t>
            </a:r>
          </a:p>
        </p:txBody>
      </p:sp>
      <p:sp>
        <p:nvSpPr>
          <p:cNvPr id="9219" name="Content Placeholder 2"/>
          <p:cNvSpPr>
            <a:spLocks noGrp="1"/>
          </p:cNvSpPr>
          <p:nvPr>
            <p:ph idx="1"/>
          </p:nvPr>
        </p:nvSpPr>
        <p:spPr>
          <a:xfrm>
            <a:off x="0" y="1447800"/>
            <a:ext cx="9144000" cy="4876800"/>
          </a:xfrm>
        </p:spPr>
        <p:txBody>
          <a:bodyPr/>
          <a:lstStyle/>
          <a:p>
            <a:r>
              <a:rPr lang="en-MY" altLang="en-US" dirty="0">
                <a:ea typeface="ＭＳ Ｐゴシック" panose="020B0600070205080204" pitchFamily="34" charset="-128"/>
              </a:rPr>
              <a:t>Generating an idea may involve the whole process of observing, thinking (analyzing), communicating (discussing) and developing, which can be abstract, concrete and visual. </a:t>
            </a:r>
          </a:p>
          <a:p>
            <a:r>
              <a:rPr lang="en-MY" altLang="en-US" dirty="0">
                <a:ea typeface="ＭＳ Ｐゴシック" panose="020B0600070205080204" pitchFamily="34" charset="-128"/>
              </a:rPr>
              <a:t>Ideas may come to </a:t>
            </a:r>
            <a:r>
              <a:rPr lang="en-MY" altLang="en-US" b="1" dirty="0">
                <a:solidFill>
                  <a:srgbClr val="3366FF"/>
                </a:solidFill>
                <a:ea typeface="ＭＳ Ｐゴシック" panose="020B0600070205080204" pitchFamily="34" charset="-128"/>
              </a:rPr>
              <a:t>entrepreneurs from daily exposures</a:t>
            </a:r>
            <a:r>
              <a:rPr lang="en-MY" altLang="en-US" dirty="0">
                <a:ea typeface="ＭＳ Ｐゴシック" panose="020B0600070205080204" pitchFamily="34" charset="-128"/>
              </a:rPr>
              <a:t>. A </a:t>
            </a:r>
            <a:r>
              <a:rPr lang="en-MY" altLang="en-US" b="1" dirty="0">
                <a:solidFill>
                  <a:srgbClr val="3366FF"/>
                </a:solidFill>
                <a:ea typeface="ＭＳ Ｐゴシック" panose="020B0600070205080204" pitchFamily="34" charset="-128"/>
              </a:rPr>
              <a:t>frustrating experience </a:t>
            </a:r>
            <a:r>
              <a:rPr lang="en-MY" altLang="en-US" dirty="0">
                <a:ea typeface="ＭＳ Ｐゴシック" panose="020B0600070205080204" pitchFamily="34" charset="-128"/>
              </a:rPr>
              <a:t>or a source of irritation could be a great business idea for an entrepreneur. </a:t>
            </a:r>
            <a:r>
              <a:rPr lang="en-MY" altLang="en-US" b="1" dirty="0">
                <a:solidFill>
                  <a:srgbClr val="3366FF"/>
                </a:solidFill>
                <a:ea typeface="ＭＳ Ｐゴシック" panose="020B0600070205080204" pitchFamily="34" charset="-128"/>
              </a:rPr>
              <a:t>Customers’ complaints </a:t>
            </a:r>
            <a:r>
              <a:rPr lang="en-MY" altLang="en-US" dirty="0">
                <a:ea typeface="ＭＳ Ｐゴシック" panose="020B0600070205080204" pitchFamily="34" charset="-128"/>
              </a:rPr>
              <a:t>and </a:t>
            </a:r>
            <a:r>
              <a:rPr lang="en-MY" altLang="en-US" b="1" dirty="0">
                <a:solidFill>
                  <a:srgbClr val="3366FF"/>
                </a:solidFill>
                <a:ea typeface="ＭＳ Ｐゴシック" panose="020B0600070205080204" pitchFamily="34" charset="-128"/>
              </a:rPr>
              <a:t>feedback</a:t>
            </a:r>
            <a:r>
              <a:rPr lang="en-MY" altLang="en-US" dirty="0">
                <a:ea typeface="ＭＳ Ｐゴシック" panose="020B0600070205080204" pitchFamily="34" charset="-128"/>
              </a:rPr>
              <a:t> can provide an opportunity to develop something better, quicker or cheaper than existing products. </a:t>
            </a:r>
          </a:p>
        </p:txBody>
      </p:sp>
    </p:spTree>
    <p:extLst>
      <p:ext uri="{BB962C8B-B14F-4D97-AF65-F5344CB8AC3E}">
        <p14:creationId xmlns:p14="http://schemas.microsoft.com/office/powerpoint/2010/main" val="2870641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87" y="857250"/>
            <a:ext cx="378980" cy="5142923"/>
          </a:xfrm>
          <a:custGeom>
            <a:avLst/>
            <a:gdLst/>
            <a:ahLst/>
            <a:cxnLst/>
            <a:rect l="l" t="t" r="r" b="b"/>
            <a:pathLst>
              <a:path w="833755" h="11314430">
                <a:moveTo>
                  <a:pt x="0" y="11314094"/>
                </a:moveTo>
                <a:lnTo>
                  <a:pt x="833136" y="11314094"/>
                </a:lnTo>
                <a:lnTo>
                  <a:pt x="833136" y="0"/>
                </a:lnTo>
                <a:lnTo>
                  <a:pt x="0" y="0"/>
                </a:lnTo>
                <a:lnTo>
                  <a:pt x="0" y="11314094"/>
                </a:lnTo>
                <a:close/>
              </a:path>
            </a:pathLst>
          </a:custGeom>
          <a:solidFill>
            <a:srgbClr val="EAEBEC"/>
          </a:solidFill>
        </p:spPr>
        <p:txBody>
          <a:bodyPr wrap="square" lIns="0" tIns="0" rIns="0" bIns="0" rtlCol="0"/>
          <a:lstStyle/>
          <a:p>
            <a:pPr defTabSz="685800">
              <a:defRPr/>
            </a:pPr>
            <a:endParaRPr sz="818">
              <a:solidFill>
                <a:prstClr val="black"/>
              </a:solidFill>
              <a:latin typeface="Calibri"/>
            </a:endParaRPr>
          </a:p>
        </p:txBody>
      </p:sp>
      <p:sp>
        <p:nvSpPr>
          <p:cNvPr id="4" name="object 4"/>
          <p:cNvSpPr/>
          <p:nvPr/>
        </p:nvSpPr>
        <p:spPr>
          <a:xfrm>
            <a:off x="585707" y="1443492"/>
            <a:ext cx="3232889" cy="213809"/>
          </a:xfrm>
          <a:custGeom>
            <a:avLst/>
            <a:gdLst/>
            <a:ahLst/>
            <a:cxnLst/>
            <a:rect l="l" t="t" r="r" b="b"/>
            <a:pathLst>
              <a:path w="5338445" h="353060">
                <a:moveTo>
                  <a:pt x="74013" y="8014"/>
                </a:moveTo>
                <a:lnTo>
                  <a:pt x="0" y="8014"/>
                </a:lnTo>
                <a:lnTo>
                  <a:pt x="0" y="344597"/>
                </a:lnTo>
                <a:lnTo>
                  <a:pt x="74013" y="344597"/>
                </a:lnTo>
                <a:lnTo>
                  <a:pt x="74013" y="199410"/>
                </a:lnTo>
                <a:lnTo>
                  <a:pt x="284256" y="199410"/>
                </a:lnTo>
                <a:lnTo>
                  <a:pt x="284256" y="137183"/>
                </a:lnTo>
                <a:lnTo>
                  <a:pt x="74013" y="137183"/>
                </a:lnTo>
                <a:lnTo>
                  <a:pt x="74013" y="8014"/>
                </a:lnTo>
                <a:close/>
              </a:path>
              <a:path w="5338445" h="353060">
                <a:moveTo>
                  <a:pt x="284256" y="199410"/>
                </a:moveTo>
                <a:lnTo>
                  <a:pt x="210243" y="199410"/>
                </a:lnTo>
                <a:lnTo>
                  <a:pt x="210243" y="344597"/>
                </a:lnTo>
                <a:lnTo>
                  <a:pt x="284256" y="344597"/>
                </a:lnTo>
                <a:lnTo>
                  <a:pt x="284256" y="199410"/>
                </a:lnTo>
                <a:close/>
              </a:path>
              <a:path w="5338445" h="353060">
                <a:moveTo>
                  <a:pt x="284256" y="8014"/>
                </a:moveTo>
                <a:lnTo>
                  <a:pt x="210243" y="8014"/>
                </a:lnTo>
                <a:lnTo>
                  <a:pt x="210243" y="137183"/>
                </a:lnTo>
                <a:lnTo>
                  <a:pt x="284256" y="137183"/>
                </a:lnTo>
                <a:lnTo>
                  <a:pt x="284256" y="8014"/>
                </a:lnTo>
                <a:close/>
              </a:path>
              <a:path w="5338445" h="353060">
                <a:moveTo>
                  <a:pt x="484138" y="94284"/>
                </a:moveTo>
                <a:lnTo>
                  <a:pt x="432258" y="103454"/>
                </a:lnTo>
                <a:lnTo>
                  <a:pt x="392574" y="129463"/>
                </a:lnTo>
                <a:lnTo>
                  <a:pt x="367207" y="170057"/>
                </a:lnTo>
                <a:lnTo>
                  <a:pt x="358279" y="222981"/>
                </a:lnTo>
                <a:lnTo>
                  <a:pt x="367207" y="275627"/>
                </a:lnTo>
                <a:lnTo>
                  <a:pt x="392574" y="316078"/>
                </a:lnTo>
                <a:lnTo>
                  <a:pt x="432258" y="342034"/>
                </a:lnTo>
                <a:lnTo>
                  <a:pt x="484138" y="351197"/>
                </a:lnTo>
                <a:lnTo>
                  <a:pt x="536296" y="342034"/>
                </a:lnTo>
                <a:lnTo>
                  <a:pt x="576124" y="316078"/>
                </a:lnTo>
                <a:lnTo>
                  <a:pt x="585753" y="300755"/>
                </a:lnTo>
                <a:lnTo>
                  <a:pt x="484138" y="300755"/>
                </a:lnTo>
                <a:lnTo>
                  <a:pt x="455844" y="294038"/>
                </a:lnTo>
                <a:lnTo>
                  <a:pt x="437712" y="276361"/>
                </a:lnTo>
                <a:lnTo>
                  <a:pt x="428064" y="251437"/>
                </a:lnTo>
                <a:lnTo>
                  <a:pt x="425221" y="222981"/>
                </a:lnTo>
                <a:lnTo>
                  <a:pt x="428064" y="194247"/>
                </a:lnTo>
                <a:lnTo>
                  <a:pt x="437712" y="169181"/>
                </a:lnTo>
                <a:lnTo>
                  <a:pt x="455844" y="151451"/>
                </a:lnTo>
                <a:lnTo>
                  <a:pt x="484138" y="144726"/>
                </a:lnTo>
                <a:lnTo>
                  <a:pt x="585681" y="144726"/>
                </a:lnTo>
                <a:lnTo>
                  <a:pt x="576124" y="129463"/>
                </a:lnTo>
                <a:lnTo>
                  <a:pt x="536296" y="103454"/>
                </a:lnTo>
                <a:lnTo>
                  <a:pt x="484138" y="94284"/>
                </a:lnTo>
                <a:close/>
              </a:path>
              <a:path w="5338445" h="353060">
                <a:moveTo>
                  <a:pt x="585681" y="144726"/>
                </a:moveTo>
                <a:lnTo>
                  <a:pt x="484138" y="144726"/>
                </a:lnTo>
                <a:lnTo>
                  <a:pt x="512711" y="151451"/>
                </a:lnTo>
                <a:lnTo>
                  <a:pt x="530985" y="169181"/>
                </a:lnTo>
                <a:lnTo>
                  <a:pt x="540686" y="194247"/>
                </a:lnTo>
                <a:lnTo>
                  <a:pt x="543537" y="222981"/>
                </a:lnTo>
                <a:lnTo>
                  <a:pt x="540686" y="251437"/>
                </a:lnTo>
                <a:lnTo>
                  <a:pt x="530985" y="276361"/>
                </a:lnTo>
                <a:lnTo>
                  <a:pt x="512711" y="294038"/>
                </a:lnTo>
                <a:lnTo>
                  <a:pt x="484138" y="300755"/>
                </a:lnTo>
                <a:lnTo>
                  <a:pt x="585753" y="300755"/>
                </a:lnTo>
                <a:lnTo>
                  <a:pt x="601544" y="275627"/>
                </a:lnTo>
                <a:lnTo>
                  <a:pt x="610479" y="222981"/>
                </a:lnTo>
                <a:lnTo>
                  <a:pt x="601544" y="170057"/>
                </a:lnTo>
                <a:lnTo>
                  <a:pt x="585681" y="144726"/>
                </a:lnTo>
                <a:close/>
              </a:path>
              <a:path w="5338445" h="353060">
                <a:moveTo>
                  <a:pt x="725505" y="100884"/>
                </a:moveTo>
                <a:lnTo>
                  <a:pt x="654803" y="100884"/>
                </a:lnTo>
                <a:lnTo>
                  <a:pt x="732105" y="344597"/>
                </a:lnTo>
                <a:lnTo>
                  <a:pt x="801404" y="344597"/>
                </a:lnTo>
                <a:lnTo>
                  <a:pt x="821251" y="266342"/>
                </a:lnTo>
                <a:lnTo>
                  <a:pt x="770290" y="266342"/>
                </a:lnTo>
                <a:lnTo>
                  <a:pt x="725505" y="100884"/>
                </a:lnTo>
                <a:close/>
              </a:path>
              <a:path w="5338445" h="353060">
                <a:moveTo>
                  <a:pt x="896983" y="181025"/>
                </a:moveTo>
                <a:lnTo>
                  <a:pt x="843832" y="181025"/>
                </a:lnTo>
                <a:lnTo>
                  <a:pt x="887203" y="344597"/>
                </a:lnTo>
                <a:lnTo>
                  <a:pt x="956020" y="344597"/>
                </a:lnTo>
                <a:lnTo>
                  <a:pt x="980842" y="265870"/>
                </a:lnTo>
                <a:lnTo>
                  <a:pt x="918316" y="265870"/>
                </a:lnTo>
                <a:lnTo>
                  <a:pt x="896983" y="181025"/>
                </a:lnTo>
                <a:close/>
              </a:path>
              <a:path w="5338445" h="353060">
                <a:moveTo>
                  <a:pt x="876831" y="100884"/>
                </a:moveTo>
                <a:lnTo>
                  <a:pt x="811775" y="100884"/>
                </a:lnTo>
                <a:lnTo>
                  <a:pt x="771233" y="266342"/>
                </a:lnTo>
                <a:lnTo>
                  <a:pt x="821251" y="266342"/>
                </a:lnTo>
                <a:lnTo>
                  <a:pt x="842889" y="181025"/>
                </a:lnTo>
                <a:lnTo>
                  <a:pt x="896983" y="181025"/>
                </a:lnTo>
                <a:lnTo>
                  <a:pt x="876831" y="100884"/>
                </a:lnTo>
                <a:close/>
              </a:path>
              <a:path w="5338445" h="353060">
                <a:moveTo>
                  <a:pt x="1032861" y="100884"/>
                </a:moveTo>
                <a:lnTo>
                  <a:pt x="964034" y="100884"/>
                </a:lnTo>
                <a:lnTo>
                  <a:pt x="919259" y="265870"/>
                </a:lnTo>
                <a:lnTo>
                  <a:pt x="980842" y="265870"/>
                </a:lnTo>
                <a:lnTo>
                  <a:pt x="1032861" y="100884"/>
                </a:lnTo>
                <a:close/>
              </a:path>
              <a:path w="5338445" h="353060">
                <a:moveTo>
                  <a:pt x="1391623" y="8014"/>
                </a:moveTo>
                <a:lnTo>
                  <a:pt x="1246425" y="8014"/>
                </a:lnTo>
                <a:lnTo>
                  <a:pt x="1246425" y="344597"/>
                </a:lnTo>
                <a:lnTo>
                  <a:pt x="1391623" y="344597"/>
                </a:lnTo>
                <a:lnTo>
                  <a:pt x="1438616" y="338768"/>
                </a:lnTo>
                <a:lnTo>
                  <a:pt x="1476890" y="322162"/>
                </a:lnTo>
                <a:lnTo>
                  <a:pt x="1506522" y="296101"/>
                </a:lnTo>
                <a:lnTo>
                  <a:pt x="1514984" y="282370"/>
                </a:lnTo>
                <a:lnTo>
                  <a:pt x="1320438" y="282370"/>
                </a:lnTo>
                <a:lnTo>
                  <a:pt x="1320438" y="70241"/>
                </a:lnTo>
                <a:lnTo>
                  <a:pt x="1515872" y="70241"/>
                </a:lnTo>
                <a:lnTo>
                  <a:pt x="1500688" y="49322"/>
                </a:lnTo>
                <a:lnTo>
                  <a:pt x="1469976" y="26329"/>
                </a:lnTo>
                <a:lnTo>
                  <a:pt x="1433215" y="12582"/>
                </a:lnTo>
                <a:lnTo>
                  <a:pt x="1391623" y="8014"/>
                </a:lnTo>
                <a:close/>
              </a:path>
              <a:path w="5338445" h="353060">
                <a:moveTo>
                  <a:pt x="1515872" y="70241"/>
                </a:moveTo>
                <a:lnTo>
                  <a:pt x="1373237" y="70241"/>
                </a:lnTo>
                <a:lnTo>
                  <a:pt x="1419435" y="78079"/>
                </a:lnTo>
                <a:lnTo>
                  <a:pt x="1449366" y="100412"/>
                </a:lnTo>
                <a:lnTo>
                  <a:pt x="1465509" y="135474"/>
                </a:lnTo>
                <a:lnTo>
                  <a:pt x="1470339" y="181496"/>
                </a:lnTo>
                <a:lnTo>
                  <a:pt x="1463262" y="228677"/>
                </a:lnTo>
                <a:lnTo>
                  <a:pt x="1444475" y="259861"/>
                </a:lnTo>
                <a:lnTo>
                  <a:pt x="1417645" y="277081"/>
                </a:lnTo>
                <a:lnTo>
                  <a:pt x="1386437" y="282370"/>
                </a:lnTo>
                <a:lnTo>
                  <a:pt x="1514984" y="282370"/>
                </a:lnTo>
                <a:lnTo>
                  <a:pt x="1527591" y="261910"/>
                </a:lnTo>
                <a:lnTo>
                  <a:pt x="1540175" y="220910"/>
                </a:lnTo>
                <a:lnTo>
                  <a:pt x="1544353" y="174425"/>
                </a:lnTo>
                <a:lnTo>
                  <a:pt x="1539095" y="123304"/>
                </a:lnTo>
                <a:lnTo>
                  <a:pt x="1524134" y="81625"/>
                </a:lnTo>
                <a:lnTo>
                  <a:pt x="1515872" y="70241"/>
                </a:lnTo>
                <a:close/>
              </a:path>
              <a:path w="5338445" h="353060">
                <a:moveTo>
                  <a:pt x="1730574" y="94284"/>
                </a:moveTo>
                <a:lnTo>
                  <a:pt x="1678688" y="103454"/>
                </a:lnTo>
                <a:lnTo>
                  <a:pt x="1639001" y="129463"/>
                </a:lnTo>
                <a:lnTo>
                  <a:pt x="1613632" y="170057"/>
                </a:lnTo>
                <a:lnTo>
                  <a:pt x="1604705" y="222981"/>
                </a:lnTo>
                <a:lnTo>
                  <a:pt x="1613632" y="275627"/>
                </a:lnTo>
                <a:lnTo>
                  <a:pt x="1639001" y="316078"/>
                </a:lnTo>
                <a:lnTo>
                  <a:pt x="1678688" y="342034"/>
                </a:lnTo>
                <a:lnTo>
                  <a:pt x="1730574" y="351197"/>
                </a:lnTo>
                <a:lnTo>
                  <a:pt x="1782726" y="342034"/>
                </a:lnTo>
                <a:lnTo>
                  <a:pt x="1822551" y="316078"/>
                </a:lnTo>
                <a:lnTo>
                  <a:pt x="1832179" y="300755"/>
                </a:lnTo>
                <a:lnTo>
                  <a:pt x="1730574" y="300755"/>
                </a:lnTo>
                <a:lnTo>
                  <a:pt x="1702274" y="294038"/>
                </a:lnTo>
                <a:lnTo>
                  <a:pt x="1684139" y="276361"/>
                </a:lnTo>
                <a:lnTo>
                  <a:pt x="1674490" y="251437"/>
                </a:lnTo>
                <a:lnTo>
                  <a:pt x="1671647" y="222981"/>
                </a:lnTo>
                <a:lnTo>
                  <a:pt x="1674490" y="194247"/>
                </a:lnTo>
                <a:lnTo>
                  <a:pt x="1684139" y="169181"/>
                </a:lnTo>
                <a:lnTo>
                  <a:pt x="1702274" y="151451"/>
                </a:lnTo>
                <a:lnTo>
                  <a:pt x="1730574" y="144726"/>
                </a:lnTo>
                <a:lnTo>
                  <a:pt x="1832108" y="144726"/>
                </a:lnTo>
                <a:lnTo>
                  <a:pt x="1822551" y="129463"/>
                </a:lnTo>
                <a:lnTo>
                  <a:pt x="1782726" y="103454"/>
                </a:lnTo>
                <a:lnTo>
                  <a:pt x="1730574" y="94284"/>
                </a:lnTo>
                <a:close/>
              </a:path>
              <a:path w="5338445" h="353060">
                <a:moveTo>
                  <a:pt x="1832108" y="144726"/>
                </a:moveTo>
                <a:lnTo>
                  <a:pt x="1730574" y="144726"/>
                </a:lnTo>
                <a:lnTo>
                  <a:pt x="1759147" y="151451"/>
                </a:lnTo>
                <a:lnTo>
                  <a:pt x="1777422" y="169181"/>
                </a:lnTo>
                <a:lnTo>
                  <a:pt x="1787122" y="194247"/>
                </a:lnTo>
                <a:lnTo>
                  <a:pt x="1789973" y="222981"/>
                </a:lnTo>
                <a:lnTo>
                  <a:pt x="1787122" y="251437"/>
                </a:lnTo>
                <a:lnTo>
                  <a:pt x="1777422" y="276361"/>
                </a:lnTo>
                <a:lnTo>
                  <a:pt x="1759147" y="294038"/>
                </a:lnTo>
                <a:lnTo>
                  <a:pt x="1730574" y="300755"/>
                </a:lnTo>
                <a:lnTo>
                  <a:pt x="1832179" y="300755"/>
                </a:lnTo>
                <a:lnTo>
                  <a:pt x="1847970" y="275627"/>
                </a:lnTo>
                <a:lnTo>
                  <a:pt x="1856904" y="222981"/>
                </a:lnTo>
                <a:lnTo>
                  <a:pt x="1847970" y="170057"/>
                </a:lnTo>
                <a:lnTo>
                  <a:pt x="1832108" y="144726"/>
                </a:lnTo>
                <a:close/>
              </a:path>
              <a:path w="5338445" h="353060">
                <a:moveTo>
                  <a:pt x="2036516" y="94284"/>
                </a:moveTo>
                <a:lnTo>
                  <a:pt x="1985851" y="104117"/>
                </a:lnTo>
                <a:lnTo>
                  <a:pt x="1946542" y="131231"/>
                </a:lnTo>
                <a:lnTo>
                  <a:pt x="1921109" y="172046"/>
                </a:lnTo>
                <a:lnTo>
                  <a:pt x="1912071" y="222981"/>
                </a:lnTo>
                <a:lnTo>
                  <a:pt x="1920711" y="274832"/>
                </a:lnTo>
                <a:lnTo>
                  <a:pt x="1945482" y="315371"/>
                </a:lnTo>
                <a:lnTo>
                  <a:pt x="1984658" y="341769"/>
                </a:lnTo>
                <a:lnTo>
                  <a:pt x="2036516" y="351197"/>
                </a:lnTo>
                <a:lnTo>
                  <a:pt x="2074959" y="346468"/>
                </a:lnTo>
                <a:lnTo>
                  <a:pt x="2107170" y="331751"/>
                </a:lnTo>
                <a:lnTo>
                  <a:pt x="2132575" y="306250"/>
                </a:lnTo>
                <a:lnTo>
                  <a:pt x="2135246" y="300755"/>
                </a:lnTo>
                <a:lnTo>
                  <a:pt x="2038873" y="300755"/>
                </a:lnTo>
                <a:lnTo>
                  <a:pt x="2014078" y="297072"/>
                </a:lnTo>
                <a:lnTo>
                  <a:pt x="1995688" y="285788"/>
                </a:lnTo>
                <a:lnTo>
                  <a:pt x="1983926" y="266548"/>
                </a:lnTo>
                <a:lnTo>
                  <a:pt x="1979013" y="238999"/>
                </a:lnTo>
                <a:lnTo>
                  <a:pt x="2154842" y="238999"/>
                </a:lnTo>
                <a:lnTo>
                  <a:pt x="2152393" y="196582"/>
                </a:lnTo>
                <a:lnTo>
                  <a:pt x="1979013" y="196582"/>
                </a:lnTo>
                <a:lnTo>
                  <a:pt x="1982136" y="180524"/>
                </a:lnTo>
                <a:lnTo>
                  <a:pt x="1991268" y="163582"/>
                </a:lnTo>
                <a:lnTo>
                  <a:pt x="2008178" y="150176"/>
                </a:lnTo>
                <a:lnTo>
                  <a:pt x="2034630" y="144726"/>
                </a:lnTo>
                <a:lnTo>
                  <a:pt x="2131000" y="144726"/>
                </a:lnTo>
                <a:lnTo>
                  <a:pt x="2115367" y="123639"/>
                </a:lnTo>
                <a:lnTo>
                  <a:pt x="2081135" y="102139"/>
                </a:lnTo>
                <a:lnTo>
                  <a:pt x="2036516" y="94284"/>
                </a:lnTo>
                <a:close/>
              </a:path>
              <a:path w="5338445" h="353060">
                <a:moveTo>
                  <a:pt x="2150599" y="269170"/>
                </a:moveTo>
                <a:lnTo>
                  <a:pt x="2091672" y="269170"/>
                </a:lnTo>
                <a:lnTo>
                  <a:pt x="2085411" y="280470"/>
                </a:lnTo>
                <a:lnTo>
                  <a:pt x="2073758" y="290620"/>
                </a:lnTo>
                <a:lnTo>
                  <a:pt x="2057862" y="297942"/>
                </a:lnTo>
                <a:lnTo>
                  <a:pt x="2038873" y="300755"/>
                </a:lnTo>
                <a:lnTo>
                  <a:pt x="2135246" y="300755"/>
                </a:lnTo>
                <a:lnTo>
                  <a:pt x="2150599" y="269170"/>
                </a:lnTo>
                <a:close/>
              </a:path>
              <a:path w="5338445" h="353060">
                <a:moveTo>
                  <a:pt x="2131000" y="144726"/>
                </a:moveTo>
                <a:lnTo>
                  <a:pt x="2034630" y="144726"/>
                </a:lnTo>
                <a:lnTo>
                  <a:pt x="2055814" y="148055"/>
                </a:lnTo>
                <a:lnTo>
                  <a:pt x="2071165" y="157925"/>
                </a:lnTo>
                <a:lnTo>
                  <a:pt x="2081566" y="174160"/>
                </a:lnTo>
                <a:lnTo>
                  <a:pt x="2087900" y="196582"/>
                </a:lnTo>
                <a:lnTo>
                  <a:pt x="2152393" y="196582"/>
                </a:lnTo>
                <a:lnTo>
                  <a:pt x="2152312" y="195170"/>
                </a:lnTo>
                <a:lnTo>
                  <a:pt x="2139123" y="155683"/>
                </a:lnTo>
                <a:lnTo>
                  <a:pt x="2131000" y="144726"/>
                </a:lnTo>
                <a:close/>
              </a:path>
              <a:path w="5338445" h="353060">
                <a:moveTo>
                  <a:pt x="2269869" y="265399"/>
                </a:moveTo>
                <a:lnTo>
                  <a:pt x="2206227" y="265399"/>
                </a:lnTo>
                <a:lnTo>
                  <a:pt x="2217364" y="306051"/>
                </a:lnTo>
                <a:lnTo>
                  <a:pt x="2243351" y="332517"/>
                </a:lnTo>
                <a:lnTo>
                  <a:pt x="2279415" y="346874"/>
                </a:lnTo>
                <a:lnTo>
                  <a:pt x="2320782" y="351197"/>
                </a:lnTo>
                <a:lnTo>
                  <a:pt x="2361634" y="346955"/>
                </a:lnTo>
                <a:lnTo>
                  <a:pt x="2397270" y="332812"/>
                </a:lnTo>
                <a:lnTo>
                  <a:pt x="2422477" y="306648"/>
                </a:lnTo>
                <a:lnTo>
                  <a:pt x="2422532" y="306412"/>
                </a:lnTo>
                <a:lnTo>
                  <a:pt x="2321254" y="306412"/>
                </a:lnTo>
                <a:lnTo>
                  <a:pt x="2302154" y="304114"/>
                </a:lnTo>
                <a:lnTo>
                  <a:pt x="2285838" y="296866"/>
                </a:lnTo>
                <a:lnTo>
                  <a:pt x="2274384" y="284138"/>
                </a:lnTo>
                <a:lnTo>
                  <a:pt x="2269869" y="265399"/>
                </a:lnTo>
                <a:close/>
              </a:path>
              <a:path w="5338445" h="353060">
                <a:moveTo>
                  <a:pt x="2317954" y="94284"/>
                </a:moveTo>
                <a:lnTo>
                  <a:pt x="2279305" y="97760"/>
                </a:lnTo>
                <a:lnTo>
                  <a:pt x="2245296" y="110076"/>
                </a:lnTo>
                <a:lnTo>
                  <a:pt x="2221099" y="134060"/>
                </a:lnTo>
                <a:lnTo>
                  <a:pt x="2211884" y="172539"/>
                </a:lnTo>
                <a:lnTo>
                  <a:pt x="2218528" y="199608"/>
                </a:lnTo>
                <a:lnTo>
                  <a:pt x="2236044" y="217967"/>
                </a:lnTo>
                <a:lnTo>
                  <a:pt x="2260809" y="229875"/>
                </a:lnTo>
                <a:lnTo>
                  <a:pt x="2289197" y="237585"/>
                </a:lnTo>
                <a:lnTo>
                  <a:pt x="2321342" y="245003"/>
                </a:lnTo>
                <a:lnTo>
                  <a:pt x="2345178" y="252729"/>
                </a:lnTo>
                <a:lnTo>
                  <a:pt x="2359999" y="262313"/>
                </a:lnTo>
                <a:lnTo>
                  <a:pt x="2365096" y="275299"/>
                </a:lnTo>
                <a:lnTo>
                  <a:pt x="2360964" y="290104"/>
                </a:lnTo>
                <a:lnTo>
                  <a:pt x="2350423" y="299695"/>
                </a:lnTo>
                <a:lnTo>
                  <a:pt x="2336258" y="304866"/>
                </a:lnTo>
                <a:lnTo>
                  <a:pt x="2321254" y="306412"/>
                </a:lnTo>
                <a:lnTo>
                  <a:pt x="2422532" y="306412"/>
                </a:lnTo>
                <a:lnTo>
                  <a:pt x="2432038" y="266342"/>
                </a:lnTo>
                <a:lnTo>
                  <a:pt x="2425460" y="237830"/>
                </a:lnTo>
                <a:lnTo>
                  <a:pt x="2408054" y="218557"/>
                </a:lnTo>
                <a:lnTo>
                  <a:pt x="2383312" y="206090"/>
                </a:lnTo>
                <a:lnTo>
                  <a:pt x="2354725" y="197996"/>
                </a:lnTo>
                <a:lnTo>
                  <a:pt x="2326756" y="191927"/>
                </a:lnTo>
                <a:lnTo>
                  <a:pt x="2302456" y="185504"/>
                </a:lnTo>
                <a:lnTo>
                  <a:pt x="2285315" y="176252"/>
                </a:lnTo>
                <a:lnTo>
                  <a:pt x="2278826" y="161697"/>
                </a:lnTo>
                <a:lnTo>
                  <a:pt x="2282524" y="149808"/>
                </a:lnTo>
                <a:lnTo>
                  <a:pt x="2291790" y="142958"/>
                </a:lnTo>
                <a:lnTo>
                  <a:pt x="2303885" y="139820"/>
                </a:lnTo>
                <a:lnTo>
                  <a:pt x="2316068" y="139069"/>
                </a:lnTo>
                <a:lnTo>
                  <a:pt x="2415302" y="139069"/>
                </a:lnTo>
                <a:lnTo>
                  <a:pt x="2413947" y="134656"/>
                </a:lnTo>
                <a:lnTo>
                  <a:pt x="2389728" y="110724"/>
                </a:lnTo>
                <a:lnTo>
                  <a:pt x="2356492" y="98018"/>
                </a:lnTo>
                <a:lnTo>
                  <a:pt x="2317954" y="94284"/>
                </a:lnTo>
                <a:close/>
              </a:path>
              <a:path w="5338445" h="353060">
                <a:moveTo>
                  <a:pt x="2415302" y="139069"/>
                </a:moveTo>
                <a:lnTo>
                  <a:pt x="2316068" y="139069"/>
                </a:lnTo>
                <a:lnTo>
                  <a:pt x="2333091" y="140579"/>
                </a:lnTo>
                <a:lnTo>
                  <a:pt x="2347241" y="145845"/>
                </a:lnTo>
                <a:lnTo>
                  <a:pt x="2357236" y="155973"/>
                </a:lnTo>
                <a:lnTo>
                  <a:pt x="2361796" y="172068"/>
                </a:lnTo>
                <a:lnTo>
                  <a:pt x="2425438" y="172068"/>
                </a:lnTo>
                <a:lnTo>
                  <a:pt x="2415302" y="139069"/>
                </a:lnTo>
                <a:close/>
              </a:path>
              <a:path w="5338445" h="353060">
                <a:moveTo>
                  <a:pt x="2706876" y="232871"/>
                </a:moveTo>
                <a:lnTo>
                  <a:pt x="2635220" y="232871"/>
                </a:lnTo>
                <a:lnTo>
                  <a:pt x="2642612" y="277184"/>
                </a:lnTo>
                <a:lnTo>
                  <a:pt x="2663806" y="310863"/>
                </a:lnTo>
                <a:lnTo>
                  <a:pt x="2695635" y="334358"/>
                </a:lnTo>
                <a:lnTo>
                  <a:pt x="2734929" y="348124"/>
                </a:lnTo>
                <a:lnTo>
                  <a:pt x="2778521" y="352612"/>
                </a:lnTo>
                <a:lnTo>
                  <a:pt x="2838981" y="344428"/>
                </a:lnTo>
                <a:lnTo>
                  <a:pt x="2882823" y="321793"/>
                </a:lnTo>
                <a:lnTo>
                  <a:pt x="2903650" y="295098"/>
                </a:lnTo>
                <a:lnTo>
                  <a:pt x="2781350" y="295098"/>
                </a:lnTo>
                <a:lnTo>
                  <a:pt x="2753012" y="291673"/>
                </a:lnTo>
                <a:lnTo>
                  <a:pt x="2729267" y="280779"/>
                </a:lnTo>
                <a:lnTo>
                  <a:pt x="2712945" y="261488"/>
                </a:lnTo>
                <a:lnTo>
                  <a:pt x="2706876" y="232871"/>
                </a:lnTo>
                <a:close/>
              </a:path>
              <a:path w="5338445" h="353060">
                <a:moveTo>
                  <a:pt x="2772393" y="0"/>
                </a:moveTo>
                <a:lnTo>
                  <a:pt x="2727076" y="6231"/>
                </a:lnTo>
                <a:lnTo>
                  <a:pt x="2686662" y="25103"/>
                </a:lnTo>
                <a:lnTo>
                  <a:pt x="2657649" y="56879"/>
                </a:lnTo>
                <a:lnTo>
                  <a:pt x="2646534" y="101826"/>
                </a:lnTo>
                <a:lnTo>
                  <a:pt x="2655196" y="141573"/>
                </a:lnTo>
                <a:lnTo>
                  <a:pt x="2678000" y="168415"/>
                </a:lnTo>
                <a:lnTo>
                  <a:pt x="2710171" y="185887"/>
                </a:lnTo>
                <a:lnTo>
                  <a:pt x="2746936" y="197525"/>
                </a:lnTo>
                <a:lnTo>
                  <a:pt x="2783434" y="206679"/>
                </a:lnTo>
                <a:lnTo>
                  <a:pt x="2815469" y="216671"/>
                </a:lnTo>
                <a:lnTo>
                  <a:pt x="2838222" y="230994"/>
                </a:lnTo>
                <a:lnTo>
                  <a:pt x="2846877" y="253142"/>
                </a:lnTo>
                <a:lnTo>
                  <a:pt x="2840285" y="274216"/>
                </a:lnTo>
                <a:lnTo>
                  <a:pt x="2823837" y="287025"/>
                </a:lnTo>
                <a:lnTo>
                  <a:pt x="2802527" y="293382"/>
                </a:lnTo>
                <a:lnTo>
                  <a:pt x="2781350" y="295098"/>
                </a:lnTo>
                <a:lnTo>
                  <a:pt x="2903650" y="295098"/>
                </a:lnTo>
                <a:lnTo>
                  <a:pt x="2909517" y="287578"/>
                </a:lnTo>
                <a:lnTo>
                  <a:pt x="2918533" y="244656"/>
                </a:lnTo>
                <a:lnTo>
                  <a:pt x="2906365" y="197984"/>
                </a:lnTo>
                <a:lnTo>
                  <a:pt x="2877755" y="169297"/>
                </a:lnTo>
                <a:lnTo>
                  <a:pt x="2844550" y="153778"/>
                </a:lnTo>
                <a:lnTo>
                  <a:pt x="2818592" y="146611"/>
                </a:lnTo>
                <a:lnTo>
                  <a:pt x="2767309" y="133154"/>
                </a:lnTo>
                <a:lnTo>
                  <a:pt x="2736751" y="122746"/>
                </a:lnTo>
                <a:lnTo>
                  <a:pt x="2722013" y="111542"/>
                </a:lnTo>
                <a:lnTo>
                  <a:pt x="2718190" y="95698"/>
                </a:lnTo>
                <a:lnTo>
                  <a:pt x="2722830" y="77799"/>
                </a:lnTo>
                <a:lnTo>
                  <a:pt x="2734806" y="65998"/>
                </a:lnTo>
                <a:lnTo>
                  <a:pt x="2751200" y="59502"/>
                </a:lnTo>
                <a:lnTo>
                  <a:pt x="2769093" y="57513"/>
                </a:lnTo>
                <a:lnTo>
                  <a:pt x="2895002" y="57513"/>
                </a:lnTo>
                <a:lnTo>
                  <a:pt x="2866147" y="25044"/>
                </a:lnTo>
                <a:lnTo>
                  <a:pt x="2823093" y="6003"/>
                </a:lnTo>
                <a:lnTo>
                  <a:pt x="2772393" y="0"/>
                </a:lnTo>
                <a:close/>
              </a:path>
              <a:path w="5338445" h="353060">
                <a:moveTo>
                  <a:pt x="2895002" y="57513"/>
                </a:moveTo>
                <a:lnTo>
                  <a:pt x="2769093" y="57513"/>
                </a:lnTo>
                <a:lnTo>
                  <a:pt x="2794063" y="59767"/>
                </a:lnTo>
                <a:lnTo>
                  <a:pt x="2814703" y="67766"/>
                </a:lnTo>
                <a:lnTo>
                  <a:pt x="2829155" y="83367"/>
                </a:lnTo>
                <a:lnTo>
                  <a:pt x="2835563" y="108426"/>
                </a:lnTo>
                <a:lnTo>
                  <a:pt x="2907219" y="108426"/>
                </a:lnTo>
                <a:lnTo>
                  <a:pt x="2896030" y="58669"/>
                </a:lnTo>
                <a:lnTo>
                  <a:pt x="2895002" y="57513"/>
                </a:lnTo>
                <a:close/>
              </a:path>
              <a:path w="5338445" h="353060">
                <a:moveTo>
                  <a:pt x="3237674" y="8014"/>
                </a:moveTo>
                <a:lnTo>
                  <a:pt x="2985946" y="8014"/>
                </a:lnTo>
                <a:lnTo>
                  <a:pt x="2985946" y="344597"/>
                </a:lnTo>
                <a:lnTo>
                  <a:pt x="3241446" y="344597"/>
                </a:lnTo>
                <a:lnTo>
                  <a:pt x="3241446" y="282370"/>
                </a:lnTo>
                <a:lnTo>
                  <a:pt x="3059959" y="282370"/>
                </a:lnTo>
                <a:lnTo>
                  <a:pt x="3059959" y="199882"/>
                </a:lnTo>
                <a:lnTo>
                  <a:pt x="3223060" y="199882"/>
                </a:lnTo>
                <a:lnTo>
                  <a:pt x="3223060" y="142369"/>
                </a:lnTo>
                <a:lnTo>
                  <a:pt x="3059959" y="142369"/>
                </a:lnTo>
                <a:lnTo>
                  <a:pt x="3059959" y="70241"/>
                </a:lnTo>
                <a:lnTo>
                  <a:pt x="3237674" y="70241"/>
                </a:lnTo>
                <a:lnTo>
                  <a:pt x="3237674" y="8014"/>
                </a:lnTo>
                <a:close/>
              </a:path>
              <a:path w="5338445" h="353060">
                <a:moveTo>
                  <a:pt x="3465842" y="0"/>
                </a:moveTo>
                <a:lnTo>
                  <a:pt x="3417414" y="6224"/>
                </a:lnTo>
                <a:lnTo>
                  <a:pt x="3376646" y="23867"/>
                </a:lnTo>
                <a:lnTo>
                  <a:pt x="3344048" y="51384"/>
                </a:lnTo>
                <a:lnTo>
                  <a:pt x="3320131" y="87230"/>
                </a:lnTo>
                <a:lnTo>
                  <a:pt x="3305406" y="129858"/>
                </a:lnTo>
                <a:lnTo>
                  <a:pt x="3300384" y="177725"/>
                </a:lnTo>
                <a:lnTo>
                  <a:pt x="3305406" y="224396"/>
                </a:lnTo>
                <a:lnTo>
                  <a:pt x="3320131" y="266223"/>
                </a:lnTo>
                <a:lnTo>
                  <a:pt x="3344048" y="301582"/>
                </a:lnTo>
                <a:lnTo>
                  <a:pt x="3376646" y="328849"/>
                </a:lnTo>
                <a:lnTo>
                  <a:pt x="3417414" y="346400"/>
                </a:lnTo>
                <a:lnTo>
                  <a:pt x="3465842" y="352612"/>
                </a:lnTo>
                <a:lnTo>
                  <a:pt x="3514274" y="346400"/>
                </a:lnTo>
                <a:lnTo>
                  <a:pt x="3555045" y="328849"/>
                </a:lnTo>
                <a:lnTo>
                  <a:pt x="3587645" y="301582"/>
                </a:lnTo>
                <a:lnTo>
                  <a:pt x="3595220" y="290384"/>
                </a:lnTo>
                <a:lnTo>
                  <a:pt x="3465842" y="290384"/>
                </a:lnTo>
                <a:lnTo>
                  <a:pt x="3423516" y="280669"/>
                </a:lnTo>
                <a:lnTo>
                  <a:pt x="3395197" y="255088"/>
                </a:lnTo>
                <a:lnTo>
                  <a:pt x="3379339" y="218990"/>
                </a:lnTo>
                <a:lnTo>
                  <a:pt x="3374397" y="177725"/>
                </a:lnTo>
                <a:lnTo>
                  <a:pt x="3379339" y="134818"/>
                </a:lnTo>
                <a:lnTo>
                  <a:pt x="3395197" y="97878"/>
                </a:lnTo>
                <a:lnTo>
                  <a:pt x="3423516" y="71987"/>
                </a:lnTo>
                <a:lnTo>
                  <a:pt x="3465842" y="62227"/>
                </a:lnTo>
                <a:lnTo>
                  <a:pt x="3594880" y="62227"/>
                </a:lnTo>
                <a:lnTo>
                  <a:pt x="3587645" y="51384"/>
                </a:lnTo>
                <a:lnTo>
                  <a:pt x="3555045" y="23867"/>
                </a:lnTo>
                <a:lnTo>
                  <a:pt x="3514274" y="6224"/>
                </a:lnTo>
                <a:lnTo>
                  <a:pt x="3465842" y="0"/>
                </a:lnTo>
                <a:close/>
              </a:path>
              <a:path w="5338445" h="353060">
                <a:moveTo>
                  <a:pt x="3594880" y="62227"/>
                </a:moveTo>
                <a:lnTo>
                  <a:pt x="3465842" y="62227"/>
                </a:lnTo>
                <a:lnTo>
                  <a:pt x="3508174" y="71987"/>
                </a:lnTo>
                <a:lnTo>
                  <a:pt x="3536496" y="97878"/>
                </a:lnTo>
                <a:lnTo>
                  <a:pt x="3552355" y="134818"/>
                </a:lnTo>
                <a:lnTo>
                  <a:pt x="3557298" y="177725"/>
                </a:lnTo>
                <a:lnTo>
                  <a:pt x="3552355" y="218990"/>
                </a:lnTo>
                <a:lnTo>
                  <a:pt x="3536496" y="255088"/>
                </a:lnTo>
                <a:lnTo>
                  <a:pt x="3508174" y="280669"/>
                </a:lnTo>
                <a:lnTo>
                  <a:pt x="3465842" y="290384"/>
                </a:lnTo>
                <a:lnTo>
                  <a:pt x="3595220" y="290384"/>
                </a:lnTo>
                <a:lnTo>
                  <a:pt x="3611563" y="266223"/>
                </a:lnTo>
                <a:lnTo>
                  <a:pt x="3626289" y="224396"/>
                </a:lnTo>
                <a:lnTo>
                  <a:pt x="3631311" y="177725"/>
                </a:lnTo>
                <a:lnTo>
                  <a:pt x="3626289" y="129858"/>
                </a:lnTo>
                <a:lnTo>
                  <a:pt x="3611563" y="87230"/>
                </a:lnTo>
                <a:lnTo>
                  <a:pt x="3594880" y="62227"/>
                </a:lnTo>
                <a:close/>
              </a:path>
              <a:path w="5338445" h="353060">
                <a:moveTo>
                  <a:pt x="3902859" y="8014"/>
                </a:moveTo>
                <a:lnTo>
                  <a:pt x="3828846" y="8014"/>
                </a:lnTo>
                <a:lnTo>
                  <a:pt x="3917945" y="344597"/>
                </a:lnTo>
                <a:lnTo>
                  <a:pt x="3992890" y="344597"/>
                </a:lnTo>
                <a:lnTo>
                  <a:pt x="4019210" y="237114"/>
                </a:lnTo>
                <a:lnTo>
                  <a:pt x="3956130" y="237114"/>
                </a:lnTo>
                <a:lnTo>
                  <a:pt x="3902859" y="8014"/>
                </a:lnTo>
                <a:close/>
              </a:path>
              <a:path w="5338445" h="353060">
                <a:moveTo>
                  <a:pt x="4111471" y="115498"/>
                </a:moveTo>
                <a:lnTo>
                  <a:pt x="4049932" y="115498"/>
                </a:lnTo>
                <a:lnTo>
                  <a:pt x="4106974" y="344597"/>
                </a:lnTo>
                <a:lnTo>
                  <a:pt x="4180516" y="344597"/>
                </a:lnTo>
                <a:lnTo>
                  <a:pt x="4208656" y="239942"/>
                </a:lnTo>
                <a:lnTo>
                  <a:pt x="4142331" y="239942"/>
                </a:lnTo>
                <a:lnTo>
                  <a:pt x="4111471" y="115498"/>
                </a:lnTo>
                <a:close/>
              </a:path>
              <a:path w="5338445" h="353060">
                <a:moveTo>
                  <a:pt x="4271018" y="8014"/>
                </a:moveTo>
                <a:lnTo>
                  <a:pt x="4198430" y="8014"/>
                </a:lnTo>
                <a:lnTo>
                  <a:pt x="4143273" y="239942"/>
                </a:lnTo>
                <a:lnTo>
                  <a:pt x="4208656" y="239942"/>
                </a:lnTo>
                <a:lnTo>
                  <a:pt x="4271018" y="8014"/>
                </a:lnTo>
                <a:close/>
              </a:path>
              <a:path w="5338445" h="353060">
                <a:moveTo>
                  <a:pt x="4084817" y="8014"/>
                </a:moveTo>
                <a:lnTo>
                  <a:pt x="4015518" y="8014"/>
                </a:lnTo>
                <a:lnTo>
                  <a:pt x="3957073" y="237114"/>
                </a:lnTo>
                <a:lnTo>
                  <a:pt x="4019210" y="237114"/>
                </a:lnTo>
                <a:lnTo>
                  <a:pt x="4048989" y="115498"/>
                </a:lnTo>
                <a:lnTo>
                  <a:pt x="4111471" y="115498"/>
                </a:lnTo>
                <a:lnTo>
                  <a:pt x="4084817" y="8014"/>
                </a:lnTo>
                <a:close/>
              </a:path>
              <a:path w="5338445" h="353060">
                <a:moveTo>
                  <a:pt x="4422354" y="94284"/>
                </a:moveTo>
                <a:lnTo>
                  <a:pt x="4370475" y="103454"/>
                </a:lnTo>
                <a:lnTo>
                  <a:pt x="4330790" y="129463"/>
                </a:lnTo>
                <a:lnTo>
                  <a:pt x="4305423" y="170057"/>
                </a:lnTo>
                <a:lnTo>
                  <a:pt x="4296496" y="222981"/>
                </a:lnTo>
                <a:lnTo>
                  <a:pt x="4305423" y="275627"/>
                </a:lnTo>
                <a:lnTo>
                  <a:pt x="4330790" y="316078"/>
                </a:lnTo>
                <a:lnTo>
                  <a:pt x="4370475" y="342034"/>
                </a:lnTo>
                <a:lnTo>
                  <a:pt x="4422354" y="351197"/>
                </a:lnTo>
                <a:lnTo>
                  <a:pt x="4474513" y="342034"/>
                </a:lnTo>
                <a:lnTo>
                  <a:pt x="4514340" y="316078"/>
                </a:lnTo>
                <a:lnTo>
                  <a:pt x="4523969" y="300755"/>
                </a:lnTo>
                <a:lnTo>
                  <a:pt x="4422354" y="300755"/>
                </a:lnTo>
                <a:lnTo>
                  <a:pt x="4394061" y="294038"/>
                </a:lnTo>
                <a:lnTo>
                  <a:pt x="4375929" y="276361"/>
                </a:lnTo>
                <a:lnTo>
                  <a:pt x="4366280" y="251437"/>
                </a:lnTo>
                <a:lnTo>
                  <a:pt x="4363437" y="222981"/>
                </a:lnTo>
                <a:lnTo>
                  <a:pt x="4366280" y="194247"/>
                </a:lnTo>
                <a:lnTo>
                  <a:pt x="4375929" y="169181"/>
                </a:lnTo>
                <a:lnTo>
                  <a:pt x="4394061" y="151451"/>
                </a:lnTo>
                <a:lnTo>
                  <a:pt x="4422354" y="144726"/>
                </a:lnTo>
                <a:lnTo>
                  <a:pt x="4523898" y="144726"/>
                </a:lnTo>
                <a:lnTo>
                  <a:pt x="4514340" y="129463"/>
                </a:lnTo>
                <a:lnTo>
                  <a:pt x="4474513" y="103454"/>
                </a:lnTo>
                <a:lnTo>
                  <a:pt x="4422354" y="94284"/>
                </a:lnTo>
                <a:close/>
              </a:path>
              <a:path w="5338445" h="353060">
                <a:moveTo>
                  <a:pt x="4523898" y="144726"/>
                </a:moveTo>
                <a:lnTo>
                  <a:pt x="4422354" y="144726"/>
                </a:lnTo>
                <a:lnTo>
                  <a:pt x="4450927" y="151451"/>
                </a:lnTo>
                <a:lnTo>
                  <a:pt x="4469202" y="169181"/>
                </a:lnTo>
                <a:lnTo>
                  <a:pt x="4478903" y="194247"/>
                </a:lnTo>
                <a:lnTo>
                  <a:pt x="4481753" y="222981"/>
                </a:lnTo>
                <a:lnTo>
                  <a:pt x="4478903" y="251437"/>
                </a:lnTo>
                <a:lnTo>
                  <a:pt x="4469202" y="276361"/>
                </a:lnTo>
                <a:lnTo>
                  <a:pt x="4450927" y="294038"/>
                </a:lnTo>
                <a:lnTo>
                  <a:pt x="4422354" y="300755"/>
                </a:lnTo>
                <a:lnTo>
                  <a:pt x="4523969" y="300755"/>
                </a:lnTo>
                <a:lnTo>
                  <a:pt x="4539760" y="275627"/>
                </a:lnTo>
                <a:lnTo>
                  <a:pt x="4548695" y="222981"/>
                </a:lnTo>
                <a:lnTo>
                  <a:pt x="4539760" y="170057"/>
                </a:lnTo>
                <a:lnTo>
                  <a:pt x="4523898" y="144726"/>
                </a:lnTo>
                <a:close/>
              </a:path>
              <a:path w="5338445" h="353060">
                <a:moveTo>
                  <a:pt x="4679279" y="100884"/>
                </a:moveTo>
                <a:lnTo>
                  <a:pt x="4615647" y="100884"/>
                </a:lnTo>
                <a:lnTo>
                  <a:pt x="4615647" y="344597"/>
                </a:lnTo>
                <a:lnTo>
                  <a:pt x="4682579" y="344597"/>
                </a:lnTo>
                <a:lnTo>
                  <a:pt x="4682579" y="234756"/>
                </a:lnTo>
                <a:lnTo>
                  <a:pt x="4685996" y="204437"/>
                </a:lnTo>
                <a:lnTo>
                  <a:pt x="4697193" y="179551"/>
                </a:lnTo>
                <a:lnTo>
                  <a:pt x="4717582" y="162706"/>
                </a:lnTo>
                <a:lnTo>
                  <a:pt x="4748578" y="156511"/>
                </a:lnTo>
                <a:lnTo>
                  <a:pt x="4772620" y="156511"/>
                </a:lnTo>
                <a:lnTo>
                  <a:pt x="4772620" y="146140"/>
                </a:lnTo>
                <a:lnTo>
                  <a:pt x="4679279" y="146140"/>
                </a:lnTo>
                <a:lnTo>
                  <a:pt x="4679279" y="100884"/>
                </a:lnTo>
                <a:close/>
              </a:path>
              <a:path w="5338445" h="353060">
                <a:moveTo>
                  <a:pt x="4772620" y="156511"/>
                </a:moveTo>
                <a:lnTo>
                  <a:pt x="4756592" y="156511"/>
                </a:lnTo>
                <a:lnTo>
                  <a:pt x="4766491" y="157454"/>
                </a:lnTo>
                <a:lnTo>
                  <a:pt x="4772620" y="158868"/>
                </a:lnTo>
                <a:lnTo>
                  <a:pt x="4772620" y="156511"/>
                </a:lnTo>
                <a:close/>
              </a:path>
              <a:path w="5338445" h="353060">
                <a:moveTo>
                  <a:pt x="4762720" y="94284"/>
                </a:moveTo>
                <a:lnTo>
                  <a:pt x="4758006" y="94284"/>
                </a:lnTo>
                <a:lnTo>
                  <a:pt x="4733853" y="98077"/>
                </a:lnTo>
                <a:lnTo>
                  <a:pt x="4711512" y="108721"/>
                </a:lnTo>
                <a:lnTo>
                  <a:pt x="4692972" y="125110"/>
                </a:lnTo>
                <a:lnTo>
                  <a:pt x="4680222" y="146140"/>
                </a:lnTo>
                <a:lnTo>
                  <a:pt x="4772620" y="146140"/>
                </a:lnTo>
                <a:lnTo>
                  <a:pt x="4772620" y="96641"/>
                </a:lnTo>
                <a:lnTo>
                  <a:pt x="4768377" y="95226"/>
                </a:lnTo>
                <a:lnTo>
                  <a:pt x="4762720" y="94284"/>
                </a:lnTo>
                <a:close/>
              </a:path>
              <a:path w="5338445" h="353060">
                <a:moveTo>
                  <a:pt x="4895661" y="8014"/>
                </a:moveTo>
                <a:lnTo>
                  <a:pt x="4828719" y="8014"/>
                </a:lnTo>
                <a:lnTo>
                  <a:pt x="4828719" y="344597"/>
                </a:lnTo>
                <a:lnTo>
                  <a:pt x="4895661" y="344597"/>
                </a:lnTo>
                <a:lnTo>
                  <a:pt x="4895661" y="260685"/>
                </a:lnTo>
                <a:lnTo>
                  <a:pt x="4921589" y="235699"/>
                </a:lnTo>
                <a:lnTo>
                  <a:pt x="4997341" y="235699"/>
                </a:lnTo>
                <a:lnTo>
                  <a:pt x="4967317" y="190453"/>
                </a:lnTo>
                <a:lnTo>
                  <a:pt x="4969252" y="188568"/>
                </a:lnTo>
                <a:lnTo>
                  <a:pt x="4895661" y="188568"/>
                </a:lnTo>
                <a:lnTo>
                  <a:pt x="4895661" y="8014"/>
                </a:lnTo>
                <a:close/>
              </a:path>
              <a:path w="5338445" h="353060">
                <a:moveTo>
                  <a:pt x="4997341" y="235699"/>
                </a:moveTo>
                <a:lnTo>
                  <a:pt x="4921589" y="235699"/>
                </a:lnTo>
                <a:lnTo>
                  <a:pt x="4988531" y="344597"/>
                </a:lnTo>
                <a:lnTo>
                  <a:pt x="5069604" y="344597"/>
                </a:lnTo>
                <a:lnTo>
                  <a:pt x="4997341" y="235699"/>
                </a:lnTo>
                <a:close/>
              </a:path>
              <a:path w="5338445" h="353060">
                <a:moveTo>
                  <a:pt x="5059233" y="100884"/>
                </a:moveTo>
                <a:lnTo>
                  <a:pt x="4980045" y="100884"/>
                </a:lnTo>
                <a:lnTo>
                  <a:pt x="4895661" y="188568"/>
                </a:lnTo>
                <a:lnTo>
                  <a:pt x="4969252" y="188568"/>
                </a:lnTo>
                <a:lnTo>
                  <a:pt x="5059233" y="100884"/>
                </a:lnTo>
                <a:close/>
              </a:path>
              <a:path w="5338445" h="353060">
                <a:moveTo>
                  <a:pt x="5328357" y="55156"/>
                </a:moveTo>
                <a:lnTo>
                  <a:pt x="5224230" y="55156"/>
                </a:lnTo>
                <a:lnTo>
                  <a:pt x="5241032" y="57741"/>
                </a:lnTo>
                <a:lnTo>
                  <a:pt x="5253635" y="65586"/>
                </a:lnTo>
                <a:lnTo>
                  <a:pt x="5261554" y="78823"/>
                </a:lnTo>
                <a:lnTo>
                  <a:pt x="5264301" y="97584"/>
                </a:lnTo>
                <a:lnTo>
                  <a:pt x="5261509" y="114223"/>
                </a:lnTo>
                <a:lnTo>
                  <a:pt x="5253989" y="127106"/>
                </a:lnTo>
                <a:lnTo>
                  <a:pt x="5243021" y="137956"/>
                </a:lnTo>
                <a:lnTo>
                  <a:pt x="5229887" y="148497"/>
                </a:lnTo>
                <a:lnTo>
                  <a:pt x="5215923" y="160459"/>
                </a:lnTo>
                <a:lnTo>
                  <a:pt x="5203375" y="175602"/>
                </a:lnTo>
                <a:lnTo>
                  <a:pt x="5193833" y="195694"/>
                </a:lnTo>
                <a:lnTo>
                  <a:pt x="5188884" y="222500"/>
                </a:lnTo>
                <a:lnTo>
                  <a:pt x="5188884" y="243713"/>
                </a:lnTo>
                <a:lnTo>
                  <a:pt x="5252516" y="243713"/>
                </a:lnTo>
                <a:lnTo>
                  <a:pt x="5252516" y="225800"/>
                </a:lnTo>
                <a:lnTo>
                  <a:pt x="5258674" y="207575"/>
                </a:lnTo>
                <a:lnTo>
                  <a:pt x="5269605" y="193457"/>
                </a:lnTo>
                <a:lnTo>
                  <a:pt x="5283541" y="181725"/>
                </a:lnTo>
                <a:lnTo>
                  <a:pt x="5298715" y="170654"/>
                </a:lnTo>
                <a:lnTo>
                  <a:pt x="5313454" y="158073"/>
                </a:lnTo>
                <a:lnTo>
                  <a:pt x="5326116" y="142133"/>
                </a:lnTo>
                <a:lnTo>
                  <a:pt x="5334977" y="120536"/>
                </a:lnTo>
                <a:lnTo>
                  <a:pt x="5338314" y="90984"/>
                </a:lnTo>
                <a:lnTo>
                  <a:pt x="5332502" y="61454"/>
                </a:lnTo>
                <a:lnTo>
                  <a:pt x="5328357" y="55156"/>
                </a:lnTo>
                <a:close/>
              </a:path>
              <a:path w="5338445" h="353060">
                <a:moveTo>
                  <a:pt x="5220930" y="0"/>
                </a:moveTo>
                <a:lnTo>
                  <a:pt x="5174200" y="8713"/>
                </a:lnTo>
                <a:lnTo>
                  <a:pt x="5138382" y="32940"/>
                </a:lnTo>
                <a:lnTo>
                  <a:pt x="5115203" y="69807"/>
                </a:lnTo>
                <a:lnTo>
                  <a:pt x="5106386" y="116440"/>
                </a:lnTo>
                <a:lnTo>
                  <a:pt x="5175685" y="116440"/>
                </a:lnTo>
                <a:lnTo>
                  <a:pt x="5178697" y="92744"/>
                </a:lnTo>
                <a:lnTo>
                  <a:pt x="5187410" y="73246"/>
                </a:lnTo>
                <a:lnTo>
                  <a:pt x="5202396" y="60025"/>
                </a:lnTo>
                <a:lnTo>
                  <a:pt x="5224230" y="55156"/>
                </a:lnTo>
                <a:lnTo>
                  <a:pt x="5328357" y="55156"/>
                </a:lnTo>
                <a:lnTo>
                  <a:pt x="5313034" y="31879"/>
                </a:lnTo>
                <a:lnTo>
                  <a:pt x="5276860" y="9111"/>
                </a:lnTo>
                <a:lnTo>
                  <a:pt x="5220930" y="0"/>
                </a:lnTo>
                <a:close/>
              </a:path>
              <a:path w="5338445" h="353060">
                <a:moveTo>
                  <a:pt x="5256298" y="271999"/>
                </a:moveTo>
                <a:lnTo>
                  <a:pt x="5182284" y="271999"/>
                </a:lnTo>
                <a:lnTo>
                  <a:pt x="5182284" y="344597"/>
                </a:lnTo>
                <a:lnTo>
                  <a:pt x="5256298" y="344597"/>
                </a:lnTo>
                <a:lnTo>
                  <a:pt x="5256298" y="271999"/>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5" name="object 5"/>
          <p:cNvSpPr/>
          <p:nvPr/>
        </p:nvSpPr>
        <p:spPr>
          <a:xfrm>
            <a:off x="3570817" y="4227906"/>
            <a:ext cx="169718" cy="169718"/>
          </a:xfrm>
          <a:custGeom>
            <a:avLst/>
            <a:gdLst/>
            <a:ahLst/>
            <a:cxnLst/>
            <a:rect l="l" t="t" r="r" b="b"/>
            <a:pathLst>
              <a:path w="373379" h="373379">
                <a:moveTo>
                  <a:pt x="186672" y="0"/>
                </a:moveTo>
                <a:lnTo>
                  <a:pt x="139316" y="6076"/>
                </a:lnTo>
                <a:lnTo>
                  <a:pt x="94478" y="24305"/>
                </a:lnTo>
                <a:lnTo>
                  <a:pt x="54676" y="54690"/>
                </a:lnTo>
                <a:lnTo>
                  <a:pt x="24306" y="94487"/>
                </a:lnTo>
                <a:lnTo>
                  <a:pt x="6078" y="139321"/>
                </a:lnTo>
                <a:lnTo>
                  <a:pt x="0" y="186674"/>
                </a:lnTo>
                <a:lnTo>
                  <a:pt x="6073" y="234029"/>
                </a:lnTo>
                <a:lnTo>
                  <a:pt x="24301" y="278871"/>
                </a:lnTo>
                <a:lnTo>
                  <a:pt x="54684" y="318685"/>
                </a:lnTo>
                <a:lnTo>
                  <a:pt x="94482" y="349052"/>
                </a:lnTo>
                <a:lnTo>
                  <a:pt x="139316" y="367272"/>
                </a:lnTo>
                <a:lnTo>
                  <a:pt x="186669" y="373344"/>
                </a:lnTo>
                <a:lnTo>
                  <a:pt x="234024" y="367267"/>
                </a:lnTo>
                <a:lnTo>
                  <a:pt x="278863" y="349040"/>
                </a:lnTo>
                <a:lnTo>
                  <a:pt x="318669" y="318664"/>
                </a:lnTo>
                <a:lnTo>
                  <a:pt x="349038" y="278858"/>
                </a:lnTo>
                <a:lnTo>
                  <a:pt x="367263" y="234021"/>
                </a:lnTo>
                <a:lnTo>
                  <a:pt x="373341" y="186669"/>
                </a:lnTo>
                <a:lnTo>
                  <a:pt x="367273" y="139319"/>
                </a:lnTo>
                <a:lnTo>
                  <a:pt x="349054" y="94484"/>
                </a:lnTo>
                <a:lnTo>
                  <a:pt x="318677" y="54679"/>
                </a:lnTo>
                <a:lnTo>
                  <a:pt x="278867" y="24302"/>
                </a:lnTo>
                <a:lnTo>
                  <a:pt x="234027" y="6075"/>
                </a:lnTo>
                <a:lnTo>
                  <a:pt x="186672"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6" name="object 6"/>
          <p:cNvSpPr/>
          <p:nvPr/>
        </p:nvSpPr>
        <p:spPr>
          <a:xfrm>
            <a:off x="3639115" y="4257397"/>
            <a:ext cx="61328" cy="114308"/>
          </a:xfrm>
          <a:prstGeom prst="rect">
            <a:avLst/>
          </a:prstGeom>
          <a:blipFill>
            <a:blip r:embed="rId2"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7" name="object 7"/>
          <p:cNvSpPr/>
          <p:nvPr/>
        </p:nvSpPr>
        <p:spPr>
          <a:xfrm>
            <a:off x="5647796" y="4227906"/>
            <a:ext cx="169718" cy="169718"/>
          </a:xfrm>
          <a:custGeom>
            <a:avLst/>
            <a:gdLst/>
            <a:ahLst/>
            <a:cxnLst/>
            <a:rect l="l" t="t" r="r" b="b"/>
            <a:pathLst>
              <a:path w="373379" h="373379">
                <a:moveTo>
                  <a:pt x="186672" y="0"/>
                </a:moveTo>
                <a:lnTo>
                  <a:pt x="139316" y="6076"/>
                </a:lnTo>
                <a:lnTo>
                  <a:pt x="94478" y="24305"/>
                </a:lnTo>
                <a:lnTo>
                  <a:pt x="54676" y="54690"/>
                </a:lnTo>
                <a:lnTo>
                  <a:pt x="24306" y="94487"/>
                </a:lnTo>
                <a:lnTo>
                  <a:pt x="6078" y="139321"/>
                </a:lnTo>
                <a:lnTo>
                  <a:pt x="0" y="186674"/>
                </a:lnTo>
                <a:lnTo>
                  <a:pt x="6073" y="234029"/>
                </a:lnTo>
                <a:lnTo>
                  <a:pt x="24301" y="278871"/>
                </a:lnTo>
                <a:lnTo>
                  <a:pt x="54684" y="318685"/>
                </a:lnTo>
                <a:lnTo>
                  <a:pt x="94482" y="349052"/>
                </a:lnTo>
                <a:lnTo>
                  <a:pt x="139316" y="367272"/>
                </a:lnTo>
                <a:lnTo>
                  <a:pt x="186669" y="373344"/>
                </a:lnTo>
                <a:lnTo>
                  <a:pt x="234024" y="367267"/>
                </a:lnTo>
                <a:lnTo>
                  <a:pt x="278863" y="349040"/>
                </a:lnTo>
                <a:lnTo>
                  <a:pt x="318669" y="318664"/>
                </a:lnTo>
                <a:lnTo>
                  <a:pt x="349038" y="278858"/>
                </a:lnTo>
                <a:lnTo>
                  <a:pt x="367263" y="234021"/>
                </a:lnTo>
                <a:lnTo>
                  <a:pt x="373341" y="186669"/>
                </a:lnTo>
                <a:lnTo>
                  <a:pt x="367273" y="139319"/>
                </a:lnTo>
                <a:lnTo>
                  <a:pt x="349054" y="94484"/>
                </a:lnTo>
                <a:lnTo>
                  <a:pt x="318677" y="54679"/>
                </a:lnTo>
                <a:lnTo>
                  <a:pt x="278867" y="24302"/>
                </a:lnTo>
                <a:lnTo>
                  <a:pt x="234027" y="6075"/>
                </a:lnTo>
                <a:lnTo>
                  <a:pt x="186672"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8" name="object 8"/>
          <p:cNvSpPr/>
          <p:nvPr/>
        </p:nvSpPr>
        <p:spPr>
          <a:xfrm>
            <a:off x="5716067" y="4257397"/>
            <a:ext cx="61332" cy="114308"/>
          </a:xfrm>
          <a:prstGeom prst="rect">
            <a:avLst/>
          </a:prstGeom>
          <a:blipFill>
            <a:blip r:embed="rId3"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9" name="object 9"/>
          <p:cNvSpPr/>
          <p:nvPr/>
        </p:nvSpPr>
        <p:spPr>
          <a:xfrm>
            <a:off x="2659337" y="4841241"/>
            <a:ext cx="47625" cy="619414"/>
          </a:xfrm>
          <a:custGeom>
            <a:avLst/>
            <a:gdLst/>
            <a:ahLst/>
            <a:cxnLst/>
            <a:rect l="l" t="t" r="r" b="b"/>
            <a:pathLst>
              <a:path w="104775" h="1362709">
                <a:moveTo>
                  <a:pt x="52380" y="0"/>
                </a:moveTo>
                <a:lnTo>
                  <a:pt x="31993" y="4115"/>
                </a:lnTo>
                <a:lnTo>
                  <a:pt x="15343" y="15339"/>
                </a:lnTo>
                <a:lnTo>
                  <a:pt x="4116" y="31988"/>
                </a:lnTo>
                <a:lnTo>
                  <a:pt x="0" y="52380"/>
                </a:lnTo>
                <a:lnTo>
                  <a:pt x="4116" y="72753"/>
                </a:lnTo>
                <a:lnTo>
                  <a:pt x="15343" y="89404"/>
                </a:lnTo>
                <a:lnTo>
                  <a:pt x="31993" y="100638"/>
                </a:lnTo>
                <a:lnTo>
                  <a:pt x="52380" y="104760"/>
                </a:lnTo>
                <a:lnTo>
                  <a:pt x="72766" y="100638"/>
                </a:lnTo>
                <a:lnTo>
                  <a:pt x="89416" y="89404"/>
                </a:lnTo>
                <a:lnTo>
                  <a:pt x="100643" y="72753"/>
                </a:lnTo>
                <a:lnTo>
                  <a:pt x="104760" y="52380"/>
                </a:lnTo>
                <a:lnTo>
                  <a:pt x="100643" y="31988"/>
                </a:lnTo>
                <a:lnTo>
                  <a:pt x="89416" y="15339"/>
                </a:lnTo>
                <a:lnTo>
                  <a:pt x="72766" y="4115"/>
                </a:lnTo>
                <a:lnTo>
                  <a:pt x="52380" y="0"/>
                </a:lnTo>
                <a:close/>
              </a:path>
              <a:path w="104775" h="1362709">
                <a:moveTo>
                  <a:pt x="52380" y="209604"/>
                </a:moveTo>
                <a:lnTo>
                  <a:pt x="31993" y="213719"/>
                </a:lnTo>
                <a:lnTo>
                  <a:pt x="15343" y="224943"/>
                </a:lnTo>
                <a:lnTo>
                  <a:pt x="4116" y="241592"/>
                </a:lnTo>
                <a:lnTo>
                  <a:pt x="0" y="261984"/>
                </a:lnTo>
                <a:lnTo>
                  <a:pt x="4116" y="282357"/>
                </a:lnTo>
                <a:lnTo>
                  <a:pt x="15343" y="299009"/>
                </a:lnTo>
                <a:lnTo>
                  <a:pt x="31993" y="310242"/>
                </a:lnTo>
                <a:lnTo>
                  <a:pt x="52380" y="314364"/>
                </a:lnTo>
                <a:lnTo>
                  <a:pt x="72766" y="310242"/>
                </a:lnTo>
                <a:lnTo>
                  <a:pt x="89416" y="299009"/>
                </a:lnTo>
                <a:lnTo>
                  <a:pt x="100643" y="282357"/>
                </a:lnTo>
                <a:lnTo>
                  <a:pt x="104760" y="261984"/>
                </a:lnTo>
                <a:lnTo>
                  <a:pt x="100643" y="241592"/>
                </a:lnTo>
                <a:lnTo>
                  <a:pt x="89416" y="224943"/>
                </a:lnTo>
                <a:lnTo>
                  <a:pt x="72766" y="213719"/>
                </a:lnTo>
                <a:lnTo>
                  <a:pt x="52380" y="209604"/>
                </a:lnTo>
                <a:close/>
              </a:path>
              <a:path w="104775" h="1362709">
                <a:moveTo>
                  <a:pt x="52380" y="419250"/>
                </a:moveTo>
                <a:lnTo>
                  <a:pt x="31993" y="423365"/>
                </a:lnTo>
                <a:lnTo>
                  <a:pt x="15343" y="434589"/>
                </a:lnTo>
                <a:lnTo>
                  <a:pt x="4116" y="451238"/>
                </a:lnTo>
                <a:lnTo>
                  <a:pt x="0" y="471630"/>
                </a:lnTo>
                <a:lnTo>
                  <a:pt x="4116" y="491999"/>
                </a:lnTo>
                <a:lnTo>
                  <a:pt x="15343" y="508651"/>
                </a:lnTo>
                <a:lnTo>
                  <a:pt x="31993" y="519887"/>
                </a:lnTo>
                <a:lnTo>
                  <a:pt x="52380" y="524010"/>
                </a:lnTo>
                <a:lnTo>
                  <a:pt x="72766" y="519887"/>
                </a:lnTo>
                <a:lnTo>
                  <a:pt x="89416" y="508651"/>
                </a:lnTo>
                <a:lnTo>
                  <a:pt x="100643" y="491999"/>
                </a:lnTo>
                <a:lnTo>
                  <a:pt x="104760" y="471630"/>
                </a:lnTo>
                <a:lnTo>
                  <a:pt x="100643" y="451238"/>
                </a:lnTo>
                <a:lnTo>
                  <a:pt x="89416" y="434589"/>
                </a:lnTo>
                <a:lnTo>
                  <a:pt x="72766" y="423365"/>
                </a:lnTo>
                <a:lnTo>
                  <a:pt x="52380" y="419250"/>
                </a:lnTo>
                <a:close/>
              </a:path>
              <a:path w="104775" h="1362709">
                <a:moveTo>
                  <a:pt x="52380" y="628843"/>
                </a:moveTo>
                <a:lnTo>
                  <a:pt x="31993" y="632960"/>
                </a:lnTo>
                <a:lnTo>
                  <a:pt x="15343" y="644187"/>
                </a:lnTo>
                <a:lnTo>
                  <a:pt x="4116" y="660836"/>
                </a:lnTo>
                <a:lnTo>
                  <a:pt x="0" y="681223"/>
                </a:lnTo>
                <a:lnTo>
                  <a:pt x="4116" y="701597"/>
                </a:lnTo>
                <a:lnTo>
                  <a:pt x="15343" y="718248"/>
                </a:lnTo>
                <a:lnTo>
                  <a:pt x="31993" y="729482"/>
                </a:lnTo>
                <a:lnTo>
                  <a:pt x="52380" y="733603"/>
                </a:lnTo>
                <a:lnTo>
                  <a:pt x="72766" y="729482"/>
                </a:lnTo>
                <a:lnTo>
                  <a:pt x="89416" y="718248"/>
                </a:lnTo>
                <a:lnTo>
                  <a:pt x="100643" y="701597"/>
                </a:lnTo>
                <a:lnTo>
                  <a:pt x="104760" y="681223"/>
                </a:lnTo>
                <a:lnTo>
                  <a:pt x="100643" y="660836"/>
                </a:lnTo>
                <a:lnTo>
                  <a:pt x="89416" y="644187"/>
                </a:lnTo>
                <a:lnTo>
                  <a:pt x="72766" y="632960"/>
                </a:lnTo>
                <a:lnTo>
                  <a:pt x="52380" y="628843"/>
                </a:lnTo>
                <a:close/>
              </a:path>
              <a:path w="104775" h="1362709">
                <a:moveTo>
                  <a:pt x="52380" y="838489"/>
                </a:moveTo>
                <a:lnTo>
                  <a:pt x="31993" y="842605"/>
                </a:lnTo>
                <a:lnTo>
                  <a:pt x="15343" y="853829"/>
                </a:lnTo>
                <a:lnTo>
                  <a:pt x="4116" y="870478"/>
                </a:lnTo>
                <a:lnTo>
                  <a:pt x="0" y="890869"/>
                </a:lnTo>
                <a:lnTo>
                  <a:pt x="4116" y="911243"/>
                </a:lnTo>
                <a:lnTo>
                  <a:pt x="15343" y="927894"/>
                </a:lnTo>
                <a:lnTo>
                  <a:pt x="31993" y="939128"/>
                </a:lnTo>
                <a:lnTo>
                  <a:pt x="52380" y="943249"/>
                </a:lnTo>
                <a:lnTo>
                  <a:pt x="72766" y="939128"/>
                </a:lnTo>
                <a:lnTo>
                  <a:pt x="89416" y="927894"/>
                </a:lnTo>
                <a:lnTo>
                  <a:pt x="100643" y="911243"/>
                </a:lnTo>
                <a:lnTo>
                  <a:pt x="104760" y="890869"/>
                </a:lnTo>
                <a:lnTo>
                  <a:pt x="100643" y="870478"/>
                </a:lnTo>
                <a:lnTo>
                  <a:pt x="89416" y="853829"/>
                </a:lnTo>
                <a:lnTo>
                  <a:pt x="72766" y="842605"/>
                </a:lnTo>
                <a:lnTo>
                  <a:pt x="52380" y="838489"/>
                </a:lnTo>
                <a:close/>
              </a:path>
              <a:path w="104775" h="1362709">
                <a:moveTo>
                  <a:pt x="52380" y="1048093"/>
                </a:moveTo>
                <a:lnTo>
                  <a:pt x="31993" y="1052209"/>
                </a:lnTo>
                <a:lnTo>
                  <a:pt x="15343" y="1063433"/>
                </a:lnTo>
                <a:lnTo>
                  <a:pt x="4116" y="1080082"/>
                </a:lnTo>
                <a:lnTo>
                  <a:pt x="0" y="1100473"/>
                </a:lnTo>
                <a:lnTo>
                  <a:pt x="4116" y="1120847"/>
                </a:lnTo>
                <a:lnTo>
                  <a:pt x="15343" y="1137498"/>
                </a:lnTo>
                <a:lnTo>
                  <a:pt x="31993" y="1148732"/>
                </a:lnTo>
                <a:lnTo>
                  <a:pt x="52380" y="1152853"/>
                </a:lnTo>
                <a:lnTo>
                  <a:pt x="72766" y="1148732"/>
                </a:lnTo>
                <a:lnTo>
                  <a:pt x="89416" y="1137498"/>
                </a:lnTo>
                <a:lnTo>
                  <a:pt x="100643" y="1120847"/>
                </a:lnTo>
                <a:lnTo>
                  <a:pt x="104760" y="1100473"/>
                </a:lnTo>
                <a:lnTo>
                  <a:pt x="100643" y="1080082"/>
                </a:lnTo>
                <a:lnTo>
                  <a:pt x="89416" y="1063433"/>
                </a:lnTo>
                <a:lnTo>
                  <a:pt x="72766" y="1052209"/>
                </a:lnTo>
                <a:lnTo>
                  <a:pt x="52380" y="1048093"/>
                </a:lnTo>
                <a:close/>
              </a:path>
              <a:path w="104775" h="1362709">
                <a:moveTo>
                  <a:pt x="52380" y="1257739"/>
                </a:moveTo>
                <a:lnTo>
                  <a:pt x="31993" y="1261855"/>
                </a:lnTo>
                <a:lnTo>
                  <a:pt x="15343" y="1273079"/>
                </a:lnTo>
                <a:lnTo>
                  <a:pt x="4116" y="1289728"/>
                </a:lnTo>
                <a:lnTo>
                  <a:pt x="0" y="1310119"/>
                </a:lnTo>
                <a:lnTo>
                  <a:pt x="4116" y="1330488"/>
                </a:lnTo>
                <a:lnTo>
                  <a:pt x="15343" y="1347140"/>
                </a:lnTo>
                <a:lnTo>
                  <a:pt x="31993" y="1358377"/>
                </a:lnTo>
                <a:lnTo>
                  <a:pt x="52380" y="1362499"/>
                </a:lnTo>
                <a:lnTo>
                  <a:pt x="72766" y="1358377"/>
                </a:lnTo>
                <a:lnTo>
                  <a:pt x="89416" y="1347140"/>
                </a:lnTo>
                <a:lnTo>
                  <a:pt x="100643" y="1330488"/>
                </a:lnTo>
                <a:lnTo>
                  <a:pt x="104760" y="1310119"/>
                </a:lnTo>
                <a:lnTo>
                  <a:pt x="100643" y="1289728"/>
                </a:lnTo>
                <a:lnTo>
                  <a:pt x="89416" y="1273079"/>
                </a:lnTo>
                <a:lnTo>
                  <a:pt x="72766" y="1261855"/>
                </a:lnTo>
                <a:lnTo>
                  <a:pt x="52380" y="1257739"/>
                </a:lnTo>
                <a:close/>
              </a:path>
            </a:pathLst>
          </a:custGeom>
          <a:solidFill>
            <a:srgbClr val="EFEFF2"/>
          </a:solidFill>
        </p:spPr>
        <p:txBody>
          <a:bodyPr wrap="square" lIns="0" tIns="0" rIns="0" bIns="0" rtlCol="0"/>
          <a:lstStyle/>
          <a:p>
            <a:pPr defTabSz="685800">
              <a:defRPr/>
            </a:pPr>
            <a:endParaRPr sz="818">
              <a:solidFill>
                <a:prstClr val="black"/>
              </a:solidFill>
              <a:latin typeface="Calibri"/>
            </a:endParaRPr>
          </a:p>
        </p:txBody>
      </p:sp>
      <p:sp>
        <p:nvSpPr>
          <p:cNvPr id="10" name="object 10"/>
          <p:cNvSpPr/>
          <p:nvPr/>
        </p:nvSpPr>
        <p:spPr>
          <a:xfrm>
            <a:off x="2754574" y="5508232"/>
            <a:ext cx="3762086" cy="47625"/>
          </a:xfrm>
          <a:custGeom>
            <a:avLst/>
            <a:gdLst/>
            <a:ahLst/>
            <a:cxnLst/>
            <a:rect l="l" t="t" r="r" b="b"/>
            <a:pathLst>
              <a:path w="8276590" h="104775">
                <a:moveTo>
                  <a:pt x="52380" y="0"/>
                </a:moveTo>
                <a:lnTo>
                  <a:pt x="31993" y="4115"/>
                </a:lnTo>
                <a:lnTo>
                  <a:pt x="15343" y="15339"/>
                </a:lnTo>
                <a:lnTo>
                  <a:pt x="4116" y="31988"/>
                </a:lnTo>
                <a:lnTo>
                  <a:pt x="0" y="52380"/>
                </a:lnTo>
                <a:lnTo>
                  <a:pt x="4116" y="72753"/>
                </a:lnTo>
                <a:lnTo>
                  <a:pt x="15343" y="89404"/>
                </a:lnTo>
                <a:lnTo>
                  <a:pt x="31993" y="100638"/>
                </a:lnTo>
                <a:lnTo>
                  <a:pt x="52380" y="104760"/>
                </a:lnTo>
                <a:lnTo>
                  <a:pt x="72766" y="100638"/>
                </a:lnTo>
                <a:lnTo>
                  <a:pt x="89416" y="89404"/>
                </a:lnTo>
                <a:lnTo>
                  <a:pt x="100643" y="72753"/>
                </a:lnTo>
                <a:lnTo>
                  <a:pt x="104760" y="52380"/>
                </a:lnTo>
                <a:lnTo>
                  <a:pt x="100643" y="31988"/>
                </a:lnTo>
                <a:lnTo>
                  <a:pt x="89416" y="15339"/>
                </a:lnTo>
                <a:lnTo>
                  <a:pt x="72766" y="4115"/>
                </a:lnTo>
                <a:lnTo>
                  <a:pt x="52380" y="0"/>
                </a:lnTo>
                <a:close/>
              </a:path>
              <a:path w="8276590" h="104775">
                <a:moveTo>
                  <a:pt x="261900" y="0"/>
                </a:moveTo>
                <a:lnTo>
                  <a:pt x="241509" y="4115"/>
                </a:lnTo>
                <a:lnTo>
                  <a:pt x="224859" y="15339"/>
                </a:lnTo>
                <a:lnTo>
                  <a:pt x="213635" y="31988"/>
                </a:lnTo>
                <a:lnTo>
                  <a:pt x="209520" y="52380"/>
                </a:lnTo>
                <a:lnTo>
                  <a:pt x="213635" y="72753"/>
                </a:lnTo>
                <a:lnTo>
                  <a:pt x="224859" y="89404"/>
                </a:lnTo>
                <a:lnTo>
                  <a:pt x="241509" y="100638"/>
                </a:lnTo>
                <a:lnTo>
                  <a:pt x="261900" y="104760"/>
                </a:lnTo>
                <a:lnTo>
                  <a:pt x="282287" y="100638"/>
                </a:lnTo>
                <a:lnTo>
                  <a:pt x="298936" y="89404"/>
                </a:lnTo>
                <a:lnTo>
                  <a:pt x="310163" y="72753"/>
                </a:lnTo>
                <a:lnTo>
                  <a:pt x="314280" y="52380"/>
                </a:lnTo>
                <a:lnTo>
                  <a:pt x="310163" y="31988"/>
                </a:lnTo>
                <a:lnTo>
                  <a:pt x="298936" y="15339"/>
                </a:lnTo>
                <a:lnTo>
                  <a:pt x="282287" y="4115"/>
                </a:lnTo>
                <a:lnTo>
                  <a:pt x="261900" y="0"/>
                </a:lnTo>
                <a:close/>
              </a:path>
              <a:path w="8276590" h="104775">
                <a:moveTo>
                  <a:pt x="471420" y="0"/>
                </a:moveTo>
                <a:lnTo>
                  <a:pt x="451029" y="4115"/>
                </a:lnTo>
                <a:lnTo>
                  <a:pt x="434380" y="15339"/>
                </a:lnTo>
                <a:lnTo>
                  <a:pt x="423155" y="31988"/>
                </a:lnTo>
                <a:lnTo>
                  <a:pt x="419040" y="52380"/>
                </a:lnTo>
                <a:lnTo>
                  <a:pt x="423155" y="72753"/>
                </a:lnTo>
                <a:lnTo>
                  <a:pt x="434380" y="89404"/>
                </a:lnTo>
                <a:lnTo>
                  <a:pt x="451029" y="100638"/>
                </a:lnTo>
                <a:lnTo>
                  <a:pt x="471420" y="104760"/>
                </a:lnTo>
                <a:lnTo>
                  <a:pt x="491807" y="100638"/>
                </a:lnTo>
                <a:lnTo>
                  <a:pt x="508457" y="89404"/>
                </a:lnTo>
                <a:lnTo>
                  <a:pt x="519683" y="72753"/>
                </a:lnTo>
                <a:lnTo>
                  <a:pt x="523800" y="52380"/>
                </a:lnTo>
                <a:lnTo>
                  <a:pt x="519683" y="31988"/>
                </a:lnTo>
                <a:lnTo>
                  <a:pt x="508457" y="15339"/>
                </a:lnTo>
                <a:lnTo>
                  <a:pt x="491807" y="4115"/>
                </a:lnTo>
                <a:lnTo>
                  <a:pt x="471420" y="0"/>
                </a:lnTo>
                <a:close/>
              </a:path>
              <a:path w="8276590" h="104775">
                <a:moveTo>
                  <a:pt x="680940" y="0"/>
                </a:moveTo>
                <a:lnTo>
                  <a:pt x="660549" y="4115"/>
                </a:lnTo>
                <a:lnTo>
                  <a:pt x="643900" y="15339"/>
                </a:lnTo>
                <a:lnTo>
                  <a:pt x="632676" y="31988"/>
                </a:lnTo>
                <a:lnTo>
                  <a:pt x="628560" y="52380"/>
                </a:lnTo>
                <a:lnTo>
                  <a:pt x="632676" y="72753"/>
                </a:lnTo>
                <a:lnTo>
                  <a:pt x="643900" y="89404"/>
                </a:lnTo>
                <a:lnTo>
                  <a:pt x="660549" y="100638"/>
                </a:lnTo>
                <a:lnTo>
                  <a:pt x="680940" y="104760"/>
                </a:lnTo>
                <a:lnTo>
                  <a:pt x="701327" y="100638"/>
                </a:lnTo>
                <a:lnTo>
                  <a:pt x="717977" y="89404"/>
                </a:lnTo>
                <a:lnTo>
                  <a:pt x="729204" y="72753"/>
                </a:lnTo>
                <a:lnTo>
                  <a:pt x="733320" y="52380"/>
                </a:lnTo>
                <a:lnTo>
                  <a:pt x="729204" y="31988"/>
                </a:lnTo>
                <a:lnTo>
                  <a:pt x="717977" y="15339"/>
                </a:lnTo>
                <a:lnTo>
                  <a:pt x="701327" y="4115"/>
                </a:lnTo>
                <a:lnTo>
                  <a:pt x="680940" y="0"/>
                </a:lnTo>
                <a:close/>
              </a:path>
              <a:path w="8276590" h="104775">
                <a:moveTo>
                  <a:pt x="890461" y="0"/>
                </a:moveTo>
                <a:lnTo>
                  <a:pt x="870069" y="4115"/>
                </a:lnTo>
                <a:lnTo>
                  <a:pt x="853420" y="15339"/>
                </a:lnTo>
                <a:lnTo>
                  <a:pt x="842196" y="31988"/>
                </a:lnTo>
                <a:lnTo>
                  <a:pt x="838081" y="52380"/>
                </a:lnTo>
                <a:lnTo>
                  <a:pt x="842196" y="72753"/>
                </a:lnTo>
                <a:lnTo>
                  <a:pt x="853420" y="89404"/>
                </a:lnTo>
                <a:lnTo>
                  <a:pt x="870069" y="100638"/>
                </a:lnTo>
                <a:lnTo>
                  <a:pt x="890461" y="104760"/>
                </a:lnTo>
                <a:lnTo>
                  <a:pt x="910847" y="100638"/>
                </a:lnTo>
                <a:lnTo>
                  <a:pt x="927497" y="89404"/>
                </a:lnTo>
                <a:lnTo>
                  <a:pt x="938724" y="72753"/>
                </a:lnTo>
                <a:lnTo>
                  <a:pt x="942841" y="52380"/>
                </a:lnTo>
                <a:lnTo>
                  <a:pt x="938724" y="31988"/>
                </a:lnTo>
                <a:lnTo>
                  <a:pt x="927497" y="15339"/>
                </a:lnTo>
                <a:lnTo>
                  <a:pt x="910847" y="4115"/>
                </a:lnTo>
                <a:lnTo>
                  <a:pt x="890461" y="0"/>
                </a:lnTo>
                <a:close/>
              </a:path>
              <a:path w="8276590" h="104775">
                <a:moveTo>
                  <a:pt x="1099981" y="0"/>
                </a:moveTo>
                <a:lnTo>
                  <a:pt x="1079590" y="4115"/>
                </a:lnTo>
                <a:lnTo>
                  <a:pt x="1062940" y="15339"/>
                </a:lnTo>
                <a:lnTo>
                  <a:pt x="1051716" y="31988"/>
                </a:lnTo>
                <a:lnTo>
                  <a:pt x="1047601" y="52380"/>
                </a:lnTo>
                <a:lnTo>
                  <a:pt x="1051716" y="72753"/>
                </a:lnTo>
                <a:lnTo>
                  <a:pt x="1062940" y="89404"/>
                </a:lnTo>
                <a:lnTo>
                  <a:pt x="1079590" y="100638"/>
                </a:lnTo>
                <a:lnTo>
                  <a:pt x="1099981" y="104760"/>
                </a:lnTo>
                <a:lnTo>
                  <a:pt x="1120368" y="100638"/>
                </a:lnTo>
                <a:lnTo>
                  <a:pt x="1137018" y="89404"/>
                </a:lnTo>
                <a:lnTo>
                  <a:pt x="1148244" y="72753"/>
                </a:lnTo>
                <a:lnTo>
                  <a:pt x="1152361" y="52380"/>
                </a:lnTo>
                <a:lnTo>
                  <a:pt x="1148244" y="31988"/>
                </a:lnTo>
                <a:lnTo>
                  <a:pt x="1137018" y="15339"/>
                </a:lnTo>
                <a:lnTo>
                  <a:pt x="1120368" y="4115"/>
                </a:lnTo>
                <a:lnTo>
                  <a:pt x="1099981" y="0"/>
                </a:lnTo>
                <a:close/>
              </a:path>
              <a:path w="8276590" h="104775">
                <a:moveTo>
                  <a:pt x="1309501" y="0"/>
                </a:moveTo>
                <a:lnTo>
                  <a:pt x="1289110" y="4115"/>
                </a:lnTo>
                <a:lnTo>
                  <a:pt x="1272461" y="15339"/>
                </a:lnTo>
                <a:lnTo>
                  <a:pt x="1261237" y="31988"/>
                </a:lnTo>
                <a:lnTo>
                  <a:pt x="1257121" y="52380"/>
                </a:lnTo>
                <a:lnTo>
                  <a:pt x="1261237" y="72753"/>
                </a:lnTo>
                <a:lnTo>
                  <a:pt x="1272461" y="89404"/>
                </a:lnTo>
                <a:lnTo>
                  <a:pt x="1289110" y="100638"/>
                </a:lnTo>
                <a:lnTo>
                  <a:pt x="1309501" y="104760"/>
                </a:lnTo>
                <a:lnTo>
                  <a:pt x="1329888" y="100638"/>
                </a:lnTo>
                <a:lnTo>
                  <a:pt x="1346538" y="89404"/>
                </a:lnTo>
                <a:lnTo>
                  <a:pt x="1357764" y="72753"/>
                </a:lnTo>
                <a:lnTo>
                  <a:pt x="1361881" y="52380"/>
                </a:lnTo>
                <a:lnTo>
                  <a:pt x="1357764" y="31988"/>
                </a:lnTo>
                <a:lnTo>
                  <a:pt x="1346538" y="15339"/>
                </a:lnTo>
                <a:lnTo>
                  <a:pt x="1329888" y="4115"/>
                </a:lnTo>
                <a:lnTo>
                  <a:pt x="1309501" y="0"/>
                </a:lnTo>
                <a:close/>
              </a:path>
              <a:path w="8276590" h="104775">
                <a:moveTo>
                  <a:pt x="1519021" y="0"/>
                </a:moveTo>
                <a:lnTo>
                  <a:pt x="1498630" y="4115"/>
                </a:lnTo>
                <a:lnTo>
                  <a:pt x="1481981" y="15339"/>
                </a:lnTo>
                <a:lnTo>
                  <a:pt x="1470757" y="31988"/>
                </a:lnTo>
                <a:lnTo>
                  <a:pt x="1466641" y="52380"/>
                </a:lnTo>
                <a:lnTo>
                  <a:pt x="1470757" y="72753"/>
                </a:lnTo>
                <a:lnTo>
                  <a:pt x="1481981" y="89404"/>
                </a:lnTo>
                <a:lnTo>
                  <a:pt x="1498630" y="100638"/>
                </a:lnTo>
                <a:lnTo>
                  <a:pt x="1519021" y="104760"/>
                </a:lnTo>
                <a:lnTo>
                  <a:pt x="1539408" y="100638"/>
                </a:lnTo>
                <a:lnTo>
                  <a:pt x="1556058" y="89404"/>
                </a:lnTo>
                <a:lnTo>
                  <a:pt x="1567285" y="72753"/>
                </a:lnTo>
                <a:lnTo>
                  <a:pt x="1571402" y="52380"/>
                </a:lnTo>
                <a:lnTo>
                  <a:pt x="1567285" y="31988"/>
                </a:lnTo>
                <a:lnTo>
                  <a:pt x="1556058" y="15339"/>
                </a:lnTo>
                <a:lnTo>
                  <a:pt x="1539408" y="4115"/>
                </a:lnTo>
                <a:lnTo>
                  <a:pt x="1519021" y="0"/>
                </a:lnTo>
                <a:close/>
              </a:path>
              <a:path w="8276590" h="104775">
                <a:moveTo>
                  <a:pt x="1728542" y="0"/>
                </a:moveTo>
                <a:lnTo>
                  <a:pt x="1708155" y="4115"/>
                </a:lnTo>
                <a:lnTo>
                  <a:pt x="1691505" y="15339"/>
                </a:lnTo>
                <a:lnTo>
                  <a:pt x="1680279" y="31988"/>
                </a:lnTo>
                <a:lnTo>
                  <a:pt x="1676162" y="52380"/>
                </a:lnTo>
                <a:lnTo>
                  <a:pt x="1680279" y="72753"/>
                </a:lnTo>
                <a:lnTo>
                  <a:pt x="1691505" y="89404"/>
                </a:lnTo>
                <a:lnTo>
                  <a:pt x="1708155" y="100638"/>
                </a:lnTo>
                <a:lnTo>
                  <a:pt x="1728542" y="104760"/>
                </a:lnTo>
                <a:lnTo>
                  <a:pt x="1748929" y="100638"/>
                </a:lnTo>
                <a:lnTo>
                  <a:pt x="1765578" y="89404"/>
                </a:lnTo>
                <a:lnTo>
                  <a:pt x="1776805" y="72753"/>
                </a:lnTo>
                <a:lnTo>
                  <a:pt x="1780922" y="52380"/>
                </a:lnTo>
                <a:lnTo>
                  <a:pt x="1776805" y="31988"/>
                </a:lnTo>
                <a:lnTo>
                  <a:pt x="1765578" y="15339"/>
                </a:lnTo>
                <a:lnTo>
                  <a:pt x="1748929" y="4115"/>
                </a:lnTo>
                <a:lnTo>
                  <a:pt x="1728542" y="0"/>
                </a:lnTo>
                <a:close/>
              </a:path>
              <a:path w="8276590" h="104775">
                <a:moveTo>
                  <a:pt x="1938062" y="0"/>
                </a:moveTo>
                <a:lnTo>
                  <a:pt x="1917675" y="4115"/>
                </a:lnTo>
                <a:lnTo>
                  <a:pt x="1901025" y="15339"/>
                </a:lnTo>
                <a:lnTo>
                  <a:pt x="1889799" y="31988"/>
                </a:lnTo>
                <a:lnTo>
                  <a:pt x="1885682" y="52380"/>
                </a:lnTo>
                <a:lnTo>
                  <a:pt x="1889799" y="72753"/>
                </a:lnTo>
                <a:lnTo>
                  <a:pt x="1901025" y="89404"/>
                </a:lnTo>
                <a:lnTo>
                  <a:pt x="1917675" y="100638"/>
                </a:lnTo>
                <a:lnTo>
                  <a:pt x="1938062" y="104760"/>
                </a:lnTo>
                <a:lnTo>
                  <a:pt x="1958449" y="100638"/>
                </a:lnTo>
                <a:lnTo>
                  <a:pt x="1975099" y="89404"/>
                </a:lnTo>
                <a:lnTo>
                  <a:pt x="1986325" y="72753"/>
                </a:lnTo>
                <a:lnTo>
                  <a:pt x="1990442" y="52380"/>
                </a:lnTo>
                <a:lnTo>
                  <a:pt x="1986325" y="31988"/>
                </a:lnTo>
                <a:lnTo>
                  <a:pt x="1975099" y="15339"/>
                </a:lnTo>
                <a:lnTo>
                  <a:pt x="1958449" y="4115"/>
                </a:lnTo>
                <a:lnTo>
                  <a:pt x="1938062" y="0"/>
                </a:lnTo>
                <a:close/>
              </a:path>
              <a:path w="8276590" h="104775">
                <a:moveTo>
                  <a:pt x="2147582" y="0"/>
                </a:moveTo>
                <a:lnTo>
                  <a:pt x="2127196" y="4115"/>
                </a:lnTo>
                <a:lnTo>
                  <a:pt x="2110546" y="15339"/>
                </a:lnTo>
                <a:lnTo>
                  <a:pt x="2099319" y="31988"/>
                </a:lnTo>
                <a:lnTo>
                  <a:pt x="2095202" y="52380"/>
                </a:lnTo>
                <a:lnTo>
                  <a:pt x="2099319" y="72753"/>
                </a:lnTo>
                <a:lnTo>
                  <a:pt x="2110546" y="89404"/>
                </a:lnTo>
                <a:lnTo>
                  <a:pt x="2127196" y="100638"/>
                </a:lnTo>
                <a:lnTo>
                  <a:pt x="2147582" y="104760"/>
                </a:lnTo>
                <a:lnTo>
                  <a:pt x="2167969" y="100638"/>
                </a:lnTo>
                <a:lnTo>
                  <a:pt x="2184619" y="89404"/>
                </a:lnTo>
                <a:lnTo>
                  <a:pt x="2195845" y="72753"/>
                </a:lnTo>
                <a:lnTo>
                  <a:pt x="2199962" y="52380"/>
                </a:lnTo>
                <a:lnTo>
                  <a:pt x="2195845" y="31988"/>
                </a:lnTo>
                <a:lnTo>
                  <a:pt x="2184619" y="15339"/>
                </a:lnTo>
                <a:lnTo>
                  <a:pt x="2167969" y="4115"/>
                </a:lnTo>
                <a:lnTo>
                  <a:pt x="2147582" y="0"/>
                </a:lnTo>
                <a:close/>
              </a:path>
              <a:path w="8276590" h="104775">
                <a:moveTo>
                  <a:pt x="2357103" y="0"/>
                </a:moveTo>
                <a:lnTo>
                  <a:pt x="2336716" y="4115"/>
                </a:lnTo>
                <a:lnTo>
                  <a:pt x="2320066" y="15339"/>
                </a:lnTo>
                <a:lnTo>
                  <a:pt x="2308839" y="31988"/>
                </a:lnTo>
                <a:lnTo>
                  <a:pt x="2304723" y="52380"/>
                </a:lnTo>
                <a:lnTo>
                  <a:pt x="2308839" y="72753"/>
                </a:lnTo>
                <a:lnTo>
                  <a:pt x="2320066" y="89404"/>
                </a:lnTo>
                <a:lnTo>
                  <a:pt x="2336716" y="100638"/>
                </a:lnTo>
                <a:lnTo>
                  <a:pt x="2357103" y="104760"/>
                </a:lnTo>
                <a:lnTo>
                  <a:pt x="2377489" y="100638"/>
                </a:lnTo>
                <a:lnTo>
                  <a:pt x="2394139" y="89404"/>
                </a:lnTo>
                <a:lnTo>
                  <a:pt x="2405366" y="72753"/>
                </a:lnTo>
                <a:lnTo>
                  <a:pt x="2409483" y="52380"/>
                </a:lnTo>
                <a:lnTo>
                  <a:pt x="2405366" y="31988"/>
                </a:lnTo>
                <a:lnTo>
                  <a:pt x="2394139" y="15339"/>
                </a:lnTo>
                <a:lnTo>
                  <a:pt x="2377489" y="4115"/>
                </a:lnTo>
                <a:lnTo>
                  <a:pt x="2357103" y="0"/>
                </a:lnTo>
                <a:close/>
              </a:path>
              <a:path w="8276590" h="104775">
                <a:moveTo>
                  <a:pt x="2566623" y="0"/>
                </a:moveTo>
                <a:lnTo>
                  <a:pt x="2546236" y="4115"/>
                </a:lnTo>
                <a:lnTo>
                  <a:pt x="2529586" y="15339"/>
                </a:lnTo>
                <a:lnTo>
                  <a:pt x="2518360" y="31988"/>
                </a:lnTo>
                <a:lnTo>
                  <a:pt x="2514243" y="52380"/>
                </a:lnTo>
                <a:lnTo>
                  <a:pt x="2518360" y="72753"/>
                </a:lnTo>
                <a:lnTo>
                  <a:pt x="2529586" y="89404"/>
                </a:lnTo>
                <a:lnTo>
                  <a:pt x="2546236" y="100638"/>
                </a:lnTo>
                <a:lnTo>
                  <a:pt x="2566623" y="104760"/>
                </a:lnTo>
                <a:lnTo>
                  <a:pt x="2587010" y="100638"/>
                </a:lnTo>
                <a:lnTo>
                  <a:pt x="2603660" y="89404"/>
                </a:lnTo>
                <a:lnTo>
                  <a:pt x="2614886" y="72753"/>
                </a:lnTo>
                <a:lnTo>
                  <a:pt x="2619003" y="52380"/>
                </a:lnTo>
                <a:lnTo>
                  <a:pt x="2614886" y="31988"/>
                </a:lnTo>
                <a:lnTo>
                  <a:pt x="2603660" y="15339"/>
                </a:lnTo>
                <a:lnTo>
                  <a:pt x="2587010" y="4115"/>
                </a:lnTo>
                <a:lnTo>
                  <a:pt x="2566623" y="0"/>
                </a:lnTo>
                <a:close/>
              </a:path>
              <a:path w="8276590" h="104775">
                <a:moveTo>
                  <a:pt x="2776143" y="0"/>
                </a:moveTo>
                <a:lnTo>
                  <a:pt x="2755752" y="4115"/>
                </a:lnTo>
                <a:lnTo>
                  <a:pt x="2739103" y="15339"/>
                </a:lnTo>
                <a:lnTo>
                  <a:pt x="2727879" y="31988"/>
                </a:lnTo>
                <a:lnTo>
                  <a:pt x="2723763" y="52380"/>
                </a:lnTo>
                <a:lnTo>
                  <a:pt x="2727879" y="72753"/>
                </a:lnTo>
                <a:lnTo>
                  <a:pt x="2739103" y="89404"/>
                </a:lnTo>
                <a:lnTo>
                  <a:pt x="2755752" y="100638"/>
                </a:lnTo>
                <a:lnTo>
                  <a:pt x="2776143" y="104760"/>
                </a:lnTo>
                <a:lnTo>
                  <a:pt x="2796530" y="100638"/>
                </a:lnTo>
                <a:lnTo>
                  <a:pt x="2813180" y="89404"/>
                </a:lnTo>
                <a:lnTo>
                  <a:pt x="2824406" y="72753"/>
                </a:lnTo>
                <a:lnTo>
                  <a:pt x="2828523" y="52380"/>
                </a:lnTo>
                <a:lnTo>
                  <a:pt x="2824406" y="31988"/>
                </a:lnTo>
                <a:lnTo>
                  <a:pt x="2813180" y="15339"/>
                </a:lnTo>
                <a:lnTo>
                  <a:pt x="2796530" y="4115"/>
                </a:lnTo>
                <a:lnTo>
                  <a:pt x="2776143" y="0"/>
                </a:lnTo>
                <a:close/>
              </a:path>
              <a:path w="8276590" h="104775">
                <a:moveTo>
                  <a:pt x="2985663" y="0"/>
                </a:moveTo>
                <a:lnTo>
                  <a:pt x="2965272" y="4115"/>
                </a:lnTo>
                <a:lnTo>
                  <a:pt x="2948623" y="15339"/>
                </a:lnTo>
                <a:lnTo>
                  <a:pt x="2937399" y="31988"/>
                </a:lnTo>
                <a:lnTo>
                  <a:pt x="2933283" y="52380"/>
                </a:lnTo>
                <a:lnTo>
                  <a:pt x="2937399" y="72753"/>
                </a:lnTo>
                <a:lnTo>
                  <a:pt x="2948623" y="89404"/>
                </a:lnTo>
                <a:lnTo>
                  <a:pt x="2965272" y="100638"/>
                </a:lnTo>
                <a:lnTo>
                  <a:pt x="2985663" y="104760"/>
                </a:lnTo>
                <a:lnTo>
                  <a:pt x="3006050" y="100638"/>
                </a:lnTo>
                <a:lnTo>
                  <a:pt x="3022700" y="89404"/>
                </a:lnTo>
                <a:lnTo>
                  <a:pt x="3033927" y="72753"/>
                </a:lnTo>
                <a:lnTo>
                  <a:pt x="3038043" y="52380"/>
                </a:lnTo>
                <a:lnTo>
                  <a:pt x="3033927" y="31988"/>
                </a:lnTo>
                <a:lnTo>
                  <a:pt x="3022700" y="15339"/>
                </a:lnTo>
                <a:lnTo>
                  <a:pt x="3006050" y="4115"/>
                </a:lnTo>
                <a:lnTo>
                  <a:pt x="2985663" y="0"/>
                </a:lnTo>
                <a:close/>
              </a:path>
              <a:path w="8276590" h="104775">
                <a:moveTo>
                  <a:pt x="3195184" y="0"/>
                </a:moveTo>
                <a:lnTo>
                  <a:pt x="3174792" y="4115"/>
                </a:lnTo>
                <a:lnTo>
                  <a:pt x="3158143" y="15339"/>
                </a:lnTo>
                <a:lnTo>
                  <a:pt x="3146919" y="31988"/>
                </a:lnTo>
                <a:lnTo>
                  <a:pt x="3142804" y="52380"/>
                </a:lnTo>
                <a:lnTo>
                  <a:pt x="3146919" y="72753"/>
                </a:lnTo>
                <a:lnTo>
                  <a:pt x="3158143" y="89404"/>
                </a:lnTo>
                <a:lnTo>
                  <a:pt x="3174792" y="100638"/>
                </a:lnTo>
                <a:lnTo>
                  <a:pt x="3195184" y="104760"/>
                </a:lnTo>
                <a:lnTo>
                  <a:pt x="3215571" y="100638"/>
                </a:lnTo>
                <a:lnTo>
                  <a:pt x="3232220" y="89404"/>
                </a:lnTo>
                <a:lnTo>
                  <a:pt x="3243447" y="72753"/>
                </a:lnTo>
                <a:lnTo>
                  <a:pt x="3247564" y="52380"/>
                </a:lnTo>
                <a:lnTo>
                  <a:pt x="3243447" y="31988"/>
                </a:lnTo>
                <a:lnTo>
                  <a:pt x="3232220" y="15339"/>
                </a:lnTo>
                <a:lnTo>
                  <a:pt x="3215571" y="4115"/>
                </a:lnTo>
                <a:lnTo>
                  <a:pt x="3195184" y="0"/>
                </a:lnTo>
                <a:close/>
              </a:path>
              <a:path w="8276590" h="104775">
                <a:moveTo>
                  <a:pt x="3404704" y="0"/>
                </a:moveTo>
                <a:lnTo>
                  <a:pt x="3384313" y="4115"/>
                </a:lnTo>
                <a:lnTo>
                  <a:pt x="3367663" y="15339"/>
                </a:lnTo>
                <a:lnTo>
                  <a:pt x="3356439" y="31988"/>
                </a:lnTo>
                <a:lnTo>
                  <a:pt x="3352324" y="52380"/>
                </a:lnTo>
                <a:lnTo>
                  <a:pt x="3356439" y="72753"/>
                </a:lnTo>
                <a:lnTo>
                  <a:pt x="3367663" y="89404"/>
                </a:lnTo>
                <a:lnTo>
                  <a:pt x="3384313" y="100638"/>
                </a:lnTo>
                <a:lnTo>
                  <a:pt x="3404704" y="104760"/>
                </a:lnTo>
                <a:lnTo>
                  <a:pt x="3425091" y="100638"/>
                </a:lnTo>
                <a:lnTo>
                  <a:pt x="3441741" y="89404"/>
                </a:lnTo>
                <a:lnTo>
                  <a:pt x="3452967" y="72753"/>
                </a:lnTo>
                <a:lnTo>
                  <a:pt x="3457084" y="52380"/>
                </a:lnTo>
                <a:lnTo>
                  <a:pt x="3452967" y="31988"/>
                </a:lnTo>
                <a:lnTo>
                  <a:pt x="3441741" y="15339"/>
                </a:lnTo>
                <a:lnTo>
                  <a:pt x="3425091" y="4115"/>
                </a:lnTo>
                <a:lnTo>
                  <a:pt x="3404704" y="0"/>
                </a:lnTo>
                <a:close/>
              </a:path>
              <a:path w="8276590" h="104775">
                <a:moveTo>
                  <a:pt x="3614224" y="0"/>
                </a:moveTo>
                <a:lnTo>
                  <a:pt x="3593833" y="4115"/>
                </a:lnTo>
                <a:lnTo>
                  <a:pt x="3577184" y="15339"/>
                </a:lnTo>
                <a:lnTo>
                  <a:pt x="3565960" y="31988"/>
                </a:lnTo>
                <a:lnTo>
                  <a:pt x="3561844" y="52380"/>
                </a:lnTo>
                <a:lnTo>
                  <a:pt x="3565960" y="72753"/>
                </a:lnTo>
                <a:lnTo>
                  <a:pt x="3577184" y="89404"/>
                </a:lnTo>
                <a:lnTo>
                  <a:pt x="3593833" y="100638"/>
                </a:lnTo>
                <a:lnTo>
                  <a:pt x="3614224" y="104760"/>
                </a:lnTo>
                <a:lnTo>
                  <a:pt x="3634611" y="100638"/>
                </a:lnTo>
                <a:lnTo>
                  <a:pt x="3651261" y="89404"/>
                </a:lnTo>
                <a:lnTo>
                  <a:pt x="3662487" y="72753"/>
                </a:lnTo>
                <a:lnTo>
                  <a:pt x="3666604" y="52380"/>
                </a:lnTo>
                <a:lnTo>
                  <a:pt x="3662487" y="31988"/>
                </a:lnTo>
                <a:lnTo>
                  <a:pt x="3651261" y="15339"/>
                </a:lnTo>
                <a:lnTo>
                  <a:pt x="3634611" y="4115"/>
                </a:lnTo>
                <a:lnTo>
                  <a:pt x="3614224" y="0"/>
                </a:lnTo>
                <a:close/>
              </a:path>
              <a:path w="8276590" h="104775">
                <a:moveTo>
                  <a:pt x="3823745" y="0"/>
                </a:moveTo>
                <a:lnTo>
                  <a:pt x="3803353" y="4115"/>
                </a:lnTo>
                <a:lnTo>
                  <a:pt x="3786704" y="15339"/>
                </a:lnTo>
                <a:lnTo>
                  <a:pt x="3775480" y="31988"/>
                </a:lnTo>
                <a:lnTo>
                  <a:pt x="3771364" y="52380"/>
                </a:lnTo>
                <a:lnTo>
                  <a:pt x="3775480" y="72753"/>
                </a:lnTo>
                <a:lnTo>
                  <a:pt x="3786704" y="89404"/>
                </a:lnTo>
                <a:lnTo>
                  <a:pt x="3803353" y="100638"/>
                </a:lnTo>
                <a:lnTo>
                  <a:pt x="3823745" y="104760"/>
                </a:lnTo>
                <a:lnTo>
                  <a:pt x="3844131" y="100638"/>
                </a:lnTo>
                <a:lnTo>
                  <a:pt x="3860781" y="89404"/>
                </a:lnTo>
                <a:lnTo>
                  <a:pt x="3872008" y="72753"/>
                </a:lnTo>
                <a:lnTo>
                  <a:pt x="3876125" y="52380"/>
                </a:lnTo>
                <a:lnTo>
                  <a:pt x="3872008" y="31988"/>
                </a:lnTo>
                <a:lnTo>
                  <a:pt x="3860781" y="15339"/>
                </a:lnTo>
                <a:lnTo>
                  <a:pt x="3844131" y="4115"/>
                </a:lnTo>
                <a:lnTo>
                  <a:pt x="3823745" y="0"/>
                </a:lnTo>
                <a:close/>
              </a:path>
              <a:path w="8276590" h="104775">
                <a:moveTo>
                  <a:pt x="4033265" y="0"/>
                </a:moveTo>
                <a:lnTo>
                  <a:pt x="4012874" y="4115"/>
                </a:lnTo>
                <a:lnTo>
                  <a:pt x="3996224" y="15339"/>
                </a:lnTo>
                <a:lnTo>
                  <a:pt x="3985000" y="31988"/>
                </a:lnTo>
                <a:lnTo>
                  <a:pt x="3980885" y="52380"/>
                </a:lnTo>
                <a:lnTo>
                  <a:pt x="3985000" y="72753"/>
                </a:lnTo>
                <a:lnTo>
                  <a:pt x="3996224" y="89404"/>
                </a:lnTo>
                <a:lnTo>
                  <a:pt x="4012874" y="100638"/>
                </a:lnTo>
                <a:lnTo>
                  <a:pt x="4033265" y="104760"/>
                </a:lnTo>
                <a:lnTo>
                  <a:pt x="4053652" y="100638"/>
                </a:lnTo>
                <a:lnTo>
                  <a:pt x="4070301" y="89404"/>
                </a:lnTo>
                <a:lnTo>
                  <a:pt x="4081528" y="72753"/>
                </a:lnTo>
                <a:lnTo>
                  <a:pt x="4085645" y="52380"/>
                </a:lnTo>
                <a:lnTo>
                  <a:pt x="4081528" y="31988"/>
                </a:lnTo>
                <a:lnTo>
                  <a:pt x="4070301" y="15339"/>
                </a:lnTo>
                <a:lnTo>
                  <a:pt x="4053652" y="4115"/>
                </a:lnTo>
                <a:lnTo>
                  <a:pt x="4033265" y="0"/>
                </a:lnTo>
                <a:close/>
              </a:path>
              <a:path w="8276590" h="104775">
                <a:moveTo>
                  <a:pt x="4242785" y="0"/>
                </a:moveTo>
                <a:lnTo>
                  <a:pt x="4222394" y="4115"/>
                </a:lnTo>
                <a:lnTo>
                  <a:pt x="4205745" y="15339"/>
                </a:lnTo>
                <a:lnTo>
                  <a:pt x="4194520" y="31988"/>
                </a:lnTo>
                <a:lnTo>
                  <a:pt x="4190405" y="52380"/>
                </a:lnTo>
                <a:lnTo>
                  <a:pt x="4194520" y="72753"/>
                </a:lnTo>
                <a:lnTo>
                  <a:pt x="4205745" y="89404"/>
                </a:lnTo>
                <a:lnTo>
                  <a:pt x="4222394" y="100638"/>
                </a:lnTo>
                <a:lnTo>
                  <a:pt x="4242785" y="104760"/>
                </a:lnTo>
                <a:lnTo>
                  <a:pt x="4263172" y="100638"/>
                </a:lnTo>
                <a:lnTo>
                  <a:pt x="4279822" y="89404"/>
                </a:lnTo>
                <a:lnTo>
                  <a:pt x="4291048" y="72753"/>
                </a:lnTo>
                <a:lnTo>
                  <a:pt x="4295165" y="52380"/>
                </a:lnTo>
                <a:lnTo>
                  <a:pt x="4291048" y="31988"/>
                </a:lnTo>
                <a:lnTo>
                  <a:pt x="4279822" y="15339"/>
                </a:lnTo>
                <a:lnTo>
                  <a:pt x="4263172" y="4115"/>
                </a:lnTo>
                <a:lnTo>
                  <a:pt x="4242785" y="0"/>
                </a:lnTo>
                <a:close/>
              </a:path>
              <a:path w="8276590" h="104775">
                <a:moveTo>
                  <a:pt x="4452305" y="0"/>
                </a:moveTo>
                <a:lnTo>
                  <a:pt x="4431914" y="4115"/>
                </a:lnTo>
                <a:lnTo>
                  <a:pt x="4415265" y="15339"/>
                </a:lnTo>
                <a:lnTo>
                  <a:pt x="4404041" y="31988"/>
                </a:lnTo>
                <a:lnTo>
                  <a:pt x="4399925" y="52380"/>
                </a:lnTo>
                <a:lnTo>
                  <a:pt x="4404041" y="72753"/>
                </a:lnTo>
                <a:lnTo>
                  <a:pt x="4415265" y="89404"/>
                </a:lnTo>
                <a:lnTo>
                  <a:pt x="4431914" y="100638"/>
                </a:lnTo>
                <a:lnTo>
                  <a:pt x="4452305" y="104760"/>
                </a:lnTo>
                <a:lnTo>
                  <a:pt x="4472692" y="100638"/>
                </a:lnTo>
                <a:lnTo>
                  <a:pt x="4489342" y="89404"/>
                </a:lnTo>
                <a:lnTo>
                  <a:pt x="4500569" y="72753"/>
                </a:lnTo>
                <a:lnTo>
                  <a:pt x="4504685" y="52380"/>
                </a:lnTo>
                <a:lnTo>
                  <a:pt x="4500569" y="31988"/>
                </a:lnTo>
                <a:lnTo>
                  <a:pt x="4489342" y="15339"/>
                </a:lnTo>
                <a:lnTo>
                  <a:pt x="4472692" y="4115"/>
                </a:lnTo>
                <a:lnTo>
                  <a:pt x="4452305" y="0"/>
                </a:lnTo>
                <a:close/>
              </a:path>
              <a:path w="8276590" h="104775">
                <a:moveTo>
                  <a:pt x="4661826" y="0"/>
                </a:moveTo>
                <a:lnTo>
                  <a:pt x="4641434" y="4115"/>
                </a:lnTo>
                <a:lnTo>
                  <a:pt x="4624785" y="15339"/>
                </a:lnTo>
                <a:lnTo>
                  <a:pt x="4613561" y="31988"/>
                </a:lnTo>
                <a:lnTo>
                  <a:pt x="4609446" y="52380"/>
                </a:lnTo>
                <a:lnTo>
                  <a:pt x="4613561" y="72753"/>
                </a:lnTo>
                <a:lnTo>
                  <a:pt x="4624785" y="89404"/>
                </a:lnTo>
                <a:lnTo>
                  <a:pt x="4641434" y="100638"/>
                </a:lnTo>
                <a:lnTo>
                  <a:pt x="4661826" y="104760"/>
                </a:lnTo>
                <a:lnTo>
                  <a:pt x="4682212" y="100638"/>
                </a:lnTo>
                <a:lnTo>
                  <a:pt x="4698862" y="89404"/>
                </a:lnTo>
                <a:lnTo>
                  <a:pt x="4710089" y="72753"/>
                </a:lnTo>
                <a:lnTo>
                  <a:pt x="4714206" y="52380"/>
                </a:lnTo>
                <a:lnTo>
                  <a:pt x="4710089" y="31988"/>
                </a:lnTo>
                <a:lnTo>
                  <a:pt x="4698862" y="15339"/>
                </a:lnTo>
                <a:lnTo>
                  <a:pt x="4682212" y="4115"/>
                </a:lnTo>
                <a:lnTo>
                  <a:pt x="4661826" y="0"/>
                </a:lnTo>
                <a:close/>
              </a:path>
              <a:path w="8276590" h="104775">
                <a:moveTo>
                  <a:pt x="4871346" y="0"/>
                </a:moveTo>
                <a:lnTo>
                  <a:pt x="4850955" y="4115"/>
                </a:lnTo>
                <a:lnTo>
                  <a:pt x="4834305" y="15339"/>
                </a:lnTo>
                <a:lnTo>
                  <a:pt x="4823081" y="31988"/>
                </a:lnTo>
                <a:lnTo>
                  <a:pt x="4818966" y="52380"/>
                </a:lnTo>
                <a:lnTo>
                  <a:pt x="4823081" y="72753"/>
                </a:lnTo>
                <a:lnTo>
                  <a:pt x="4834305" y="89404"/>
                </a:lnTo>
                <a:lnTo>
                  <a:pt x="4850955" y="100638"/>
                </a:lnTo>
                <a:lnTo>
                  <a:pt x="4871346" y="104760"/>
                </a:lnTo>
                <a:lnTo>
                  <a:pt x="4891733" y="100638"/>
                </a:lnTo>
                <a:lnTo>
                  <a:pt x="4908383" y="89404"/>
                </a:lnTo>
                <a:lnTo>
                  <a:pt x="4919609" y="72753"/>
                </a:lnTo>
                <a:lnTo>
                  <a:pt x="4923726" y="52380"/>
                </a:lnTo>
                <a:lnTo>
                  <a:pt x="4919609" y="31988"/>
                </a:lnTo>
                <a:lnTo>
                  <a:pt x="4908383" y="15339"/>
                </a:lnTo>
                <a:lnTo>
                  <a:pt x="4891733" y="4115"/>
                </a:lnTo>
                <a:lnTo>
                  <a:pt x="4871346" y="0"/>
                </a:lnTo>
                <a:close/>
              </a:path>
              <a:path w="8276590" h="104775">
                <a:moveTo>
                  <a:pt x="5080866" y="0"/>
                </a:moveTo>
                <a:lnTo>
                  <a:pt x="5060475" y="4115"/>
                </a:lnTo>
                <a:lnTo>
                  <a:pt x="5043826" y="15339"/>
                </a:lnTo>
                <a:lnTo>
                  <a:pt x="5032602" y="31988"/>
                </a:lnTo>
                <a:lnTo>
                  <a:pt x="5028486" y="52380"/>
                </a:lnTo>
                <a:lnTo>
                  <a:pt x="5032602" y="72753"/>
                </a:lnTo>
                <a:lnTo>
                  <a:pt x="5043826" y="89404"/>
                </a:lnTo>
                <a:lnTo>
                  <a:pt x="5060475" y="100638"/>
                </a:lnTo>
                <a:lnTo>
                  <a:pt x="5080866" y="104760"/>
                </a:lnTo>
                <a:lnTo>
                  <a:pt x="5101253" y="100638"/>
                </a:lnTo>
                <a:lnTo>
                  <a:pt x="5117903" y="89404"/>
                </a:lnTo>
                <a:lnTo>
                  <a:pt x="5129129" y="72753"/>
                </a:lnTo>
                <a:lnTo>
                  <a:pt x="5133246" y="52380"/>
                </a:lnTo>
                <a:lnTo>
                  <a:pt x="5129129" y="31988"/>
                </a:lnTo>
                <a:lnTo>
                  <a:pt x="5117903" y="15339"/>
                </a:lnTo>
                <a:lnTo>
                  <a:pt x="5101253" y="4115"/>
                </a:lnTo>
                <a:lnTo>
                  <a:pt x="5080866" y="0"/>
                </a:lnTo>
                <a:close/>
              </a:path>
              <a:path w="8276590" h="104775">
                <a:moveTo>
                  <a:pt x="5290386" y="0"/>
                </a:moveTo>
                <a:lnTo>
                  <a:pt x="5269995" y="4115"/>
                </a:lnTo>
                <a:lnTo>
                  <a:pt x="5253346" y="15339"/>
                </a:lnTo>
                <a:lnTo>
                  <a:pt x="5242122" y="31988"/>
                </a:lnTo>
                <a:lnTo>
                  <a:pt x="5238006" y="52380"/>
                </a:lnTo>
                <a:lnTo>
                  <a:pt x="5242122" y="72753"/>
                </a:lnTo>
                <a:lnTo>
                  <a:pt x="5253346" y="89404"/>
                </a:lnTo>
                <a:lnTo>
                  <a:pt x="5269995" y="100638"/>
                </a:lnTo>
                <a:lnTo>
                  <a:pt x="5290386" y="104760"/>
                </a:lnTo>
                <a:lnTo>
                  <a:pt x="5310773" y="100638"/>
                </a:lnTo>
                <a:lnTo>
                  <a:pt x="5327423" y="89404"/>
                </a:lnTo>
                <a:lnTo>
                  <a:pt x="5338650" y="72753"/>
                </a:lnTo>
                <a:lnTo>
                  <a:pt x="5342767" y="52380"/>
                </a:lnTo>
                <a:lnTo>
                  <a:pt x="5338650" y="31988"/>
                </a:lnTo>
                <a:lnTo>
                  <a:pt x="5327423" y="15339"/>
                </a:lnTo>
                <a:lnTo>
                  <a:pt x="5310773" y="4115"/>
                </a:lnTo>
                <a:lnTo>
                  <a:pt x="5290386" y="0"/>
                </a:lnTo>
                <a:close/>
              </a:path>
              <a:path w="8276590" h="104775">
                <a:moveTo>
                  <a:pt x="5499907" y="0"/>
                </a:moveTo>
                <a:lnTo>
                  <a:pt x="5479516" y="4115"/>
                </a:lnTo>
                <a:lnTo>
                  <a:pt x="5462866" y="15339"/>
                </a:lnTo>
                <a:lnTo>
                  <a:pt x="5451642" y="31988"/>
                </a:lnTo>
                <a:lnTo>
                  <a:pt x="5447527" y="52380"/>
                </a:lnTo>
                <a:lnTo>
                  <a:pt x="5451642" y="72753"/>
                </a:lnTo>
                <a:lnTo>
                  <a:pt x="5462866" y="89404"/>
                </a:lnTo>
                <a:lnTo>
                  <a:pt x="5479516" y="100638"/>
                </a:lnTo>
                <a:lnTo>
                  <a:pt x="5499907" y="104760"/>
                </a:lnTo>
                <a:lnTo>
                  <a:pt x="5520294" y="100638"/>
                </a:lnTo>
                <a:lnTo>
                  <a:pt x="5536943" y="89404"/>
                </a:lnTo>
                <a:lnTo>
                  <a:pt x="5548170" y="72753"/>
                </a:lnTo>
                <a:lnTo>
                  <a:pt x="5552287" y="52380"/>
                </a:lnTo>
                <a:lnTo>
                  <a:pt x="5548170" y="31988"/>
                </a:lnTo>
                <a:lnTo>
                  <a:pt x="5536943" y="15339"/>
                </a:lnTo>
                <a:lnTo>
                  <a:pt x="5520294" y="4115"/>
                </a:lnTo>
                <a:lnTo>
                  <a:pt x="5499907" y="0"/>
                </a:lnTo>
                <a:close/>
              </a:path>
              <a:path w="8276590" h="104775">
                <a:moveTo>
                  <a:pt x="5709427" y="0"/>
                </a:moveTo>
                <a:lnTo>
                  <a:pt x="5689036" y="4115"/>
                </a:lnTo>
                <a:lnTo>
                  <a:pt x="5672386" y="15339"/>
                </a:lnTo>
                <a:lnTo>
                  <a:pt x="5661162" y="31988"/>
                </a:lnTo>
                <a:lnTo>
                  <a:pt x="5657047" y="52380"/>
                </a:lnTo>
                <a:lnTo>
                  <a:pt x="5661162" y="72753"/>
                </a:lnTo>
                <a:lnTo>
                  <a:pt x="5672386" y="89404"/>
                </a:lnTo>
                <a:lnTo>
                  <a:pt x="5689036" y="100638"/>
                </a:lnTo>
                <a:lnTo>
                  <a:pt x="5709427" y="104760"/>
                </a:lnTo>
                <a:lnTo>
                  <a:pt x="5729814" y="100638"/>
                </a:lnTo>
                <a:lnTo>
                  <a:pt x="5746464" y="89404"/>
                </a:lnTo>
                <a:lnTo>
                  <a:pt x="5757690" y="72753"/>
                </a:lnTo>
                <a:lnTo>
                  <a:pt x="5761807" y="52380"/>
                </a:lnTo>
                <a:lnTo>
                  <a:pt x="5757690" y="31988"/>
                </a:lnTo>
                <a:lnTo>
                  <a:pt x="5746464" y="15339"/>
                </a:lnTo>
                <a:lnTo>
                  <a:pt x="5729814" y="4115"/>
                </a:lnTo>
                <a:lnTo>
                  <a:pt x="5709427" y="0"/>
                </a:lnTo>
                <a:close/>
              </a:path>
              <a:path w="8276590" h="104775">
                <a:moveTo>
                  <a:pt x="5918947" y="0"/>
                </a:moveTo>
                <a:lnTo>
                  <a:pt x="5898556" y="4115"/>
                </a:lnTo>
                <a:lnTo>
                  <a:pt x="5881907" y="15339"/>
                </a:lnTo>
                <a:lnTo>
                  <a:pt x="5870683" y="31988"/>
                </a:lnTo>
                <a:lnTo>
                  <a:pt x="5866567" y="52380"/>
                </a:lnTo>
                <a:lnTo>
                  <a:pt x="5870683" y="72753"/>
                </a:lnTo>
                <a:lnTo>
                  <a:pt x="5881907" y="89404"/>
                </a:lnTo>
                <a:lnTo>
                  <a:pt x="5898556" y="100638"/>
                </a:lnTo>
                <a:lnTo>
                  <a:pt x="5918947" y="104760"/>
                </a:lnTo>
                <a:lnTo>
                  <a:pt x="5939334" y="100638"/>
                </a:lnTo>
                <a:lnTo>
                  <a:pt x="5955984" y="89404"/>
                </a:lnTo>
                <a:lnTo>
                  <a:pt x="5967210" y="72753"/>
                </a:lnTo>
                <a:lnTo>
                  <a:pt x="5971327" y="52380"/>
                </a:lnTo>
                <a:lnTo>
                  <a:pt x="5967210" y="31988"/>
                </a:lnTo>
                <a:lnTo>
                  <a:pt x="5955984" y="15339"/>
                </a:lnTo>
                <a:lnTo>
                  <a:pt x="5939334" y="4115"/>
                </a:lnTo>
                <a:lnTo>
                  <a:pt x="5918947" y="0"/>
                </a:lnTo>
                <a:close/>
              </a:path>
              <a:path w="8276590" h="104775">
                <a:moveTo>
                  <a:pt x="6128468" y="0"/>
                </a:moveTo>
                <a:lnTo>
                  <a:pt x="6108076" y="4115"/>
                </a:lnTo>
                <a:lnTo>
                  <a:pt x="6091427" y="15339"/>
                </a:lnTo>
                <a:lnTo>
                  <a:pt x="6080203" y="31988"/>
                </a:lnTo>
                <a:lnTo>
                  <a:pt x="6076087" y="52380"/>
                </a:lnTo>
                <a:lnTo>
                  <a:pt x="6080203" y="72753"/>
                </a:lnTo>
                <a:lnTo>
                  <a:pt x="6091427" y="89404"/>
                </a:lnTo>
                <a:lnTo>
                  <a:pt x="6108076" y="100638"/>
                </a:lnTo>
                <a:lnTo>
                  <a:pt x="6128468" y="104760"/>
                </a:lnTo>
                <a:lnTo>
                  <a:pt x="6148854" y="100638"/>
                </a:lnTo>
                <a:lnTo>
                  <a:pt x="6165504" y="89404"/>
                </a:lnTo>
                <a:lnTo>
                  <a:pt x="6176731" y="72753"/>
                </a:lnTo>
                <a:lnTo>
                  <a:pt x="6180848" y="52380"/>
                </a:lnTo>
                <a:lnTo>
                  <a:pt x="6176731" y="31988"/>
                </a:lnTo>
                <a:lnTo>
                  <a:pt x="6165504" y="15339"/>
                </a:lnTo>
                <a:lnTo>
                  <a:pt x="6148854" y="4115"/>
                </a:lnTo>
                <a:lnTo>
                  <a:pt x="6128468" y="0"/>
                </a:lnTo>
                <a:close/>
              </a:path>
              <a:path w="8276590" h="104775">
                <a:moveTo>
                  <a:pt x="6337988" y="0"/>
                </a:moveTo>
                <a:lnTo>
                  <a:pt x="6317597" y="4115"/>
                </a:lnTo>
                <a:lnTo>
                  <a:pt x="6300947" y="15339"/>
                </a:lnTo>
                <a:lnTo>
                  <a:pt x="6289723" y="31988"/>
                </a:lnTo>
                <a:lnTo>
                  <a:pt x="6285608" y="52380"/>
                </a:lnTo>
                <a:lnTo>
                  <a:pt x="6289723" y="72753"/>
                </a:lnTo>
                <a:lnTo>
                  <a:pt x="6300947" y="89404"/>
                </a:lnTo>
                <a:lnTo>
                  <a:pt x="6317597" y="100638"/>
                </a:lnTo>
                <a:lnTo>
                  <a:pt x="6337988" y="104760"/>
                </a:lnTo>
                <a:lnTo>
                  <a:pt x="6358375" y="100638"/>
                </a:lnTo>
                <a:lnTo>
                  <a:pt x="6375024" y="89404"/>
                </a:lnTo>
                <a:lnTo>
                  <a:pt x="6386251" y="72753"/>
                </a:lnTo>
                <a:lnTo>
                  <a:pt x="6390368" y="52380"/>
                </a:lnTo>
                <a:lnTo>
                  <a:pt x="6386251" y="31988"/>
                </a:lnTo>
                <a:lnTo>
                  <a:pt x="6375024" y="15339"/>
                </a:lnTo>
                <a:lnTo>
                  <a:pt x="6358375" y="4115"/>
                </a:lnTo>
                <a:lnTo>
                  <a:pt x="6337988" y="0"/>
                </a:lnTo>
                <a:close/>
              </a:path>
              <a:path w="8276590" h="104775">
                <a:moveTo>
                  <a:pt x="6547508" y="0"/>
                </a:moveTo>
                <a:lnTo>
                  <a:pt x="6527117" y="4115"/>
                </a:lnTo>
                <a:lnTo>
                  <a:pt x="6510468" y="15339"/>
                </a:lnTo>
                <a:lnTo>
                  <a:pt x="6499243" y="31988"/>
                </a:lnTo>
                <a:lnTo>
                  <a:pt x="6495128" y="52380"/>
                </a:lnTo>
                <a:lnTo>
                  <a:pt x="6499243" y="72753"/>
                </a:lnTo>
                <a:lnTo>
                  <a:pt x="6510468" y="89404"/>
                </a:lnTo>
                <a:lnTo>
                  <a:pt x="6527117" y="100638"/>
                </a:lnTo>
                <a:lnTo>
                  <a:pt x="6547508" y="104760"/>
                </a:lnTo>
                <a:lnTo>
                  <a:pt x="6567895" y="100638"/>
                </a:lnTo>
                <a:lnTo>
                  <a:pt x="6584545" y="89404"/>
                </a:lnTo>
                <a:lnTo>
                  <a:pt x="6595771" y="72753"/>
                </a:lnTo>
                <a:lnTo>
                  <a:pt x="6599888" y="52380"/>
                </a:lnTo>
                <a:lnTo>
                  <a:pt x="6595771" y="31988"/>
                </a:lnTo>
                <a:lnTo>
                  <a:pt x="6584545" y="15339"/>
                </a:lnTo>
                <a:lnTo>
                  <a:pt x="6567895" y="4115"/>
                </a:lnTo>
                <a:lnTo>
                  <a:pt x="6547508" y="0"/>
                </a:lnTo>
                <a:close/>
              </a:path>
              <a:path w="8276590" h="104775">
                <a:moveTo>
                  <a:pt x="6757028" y="0"/>
                </a:moveTo>
                <a:lnTo>
                  <a:pt x="6736637" y="4115"/>
                </a:lnTo>
                <a:lnTo>
                  <a:pt x="6719988" y="15339"/>
                </a:lnTo>
                <a:lnTo>
                  <a:pt x="6708764" y="31988"/>
                </a:lnTo>
                <a:lnTo>
                  <a:pt x="6704648" y="52380"/>
                </a:lnTo>
                <a:lnTo>
                  <a:pt x="6708764" y="72753"/>
                </a:lnTo>
                <a:lnTo>
                  <a:pt x="6719988" y="89404"/>
                </a:lnTo>
                <a:lnTo>
                  <a:pt x="6736637" y="100638"/>
                </a:lnTo>
                <a:lnTo>
                  <a:pt x="6757028" y="104760"/>
                </a:lnTo>
                <a:lnTo>
                  <a:pt x="6777415" y="100638"/>
                </a:lnTo>
                <a:lnTo>
                  <a:pt x="6794065" y="89404"/>
                </a:lnTo>
                <a:lnTo>
                  <a:pt x="6805292" y="72753"/>
                </a:lnTo>
                <a:lnTo>
                  <a:pt x="6809408" y="52380"/>
                </a:lnTo>
                <a:lnTo>
                  <a:pt x="6805292" y="31988"/>
                </a:lnTo>
                <a:lnTo>
                  <a:pt x="6794065" y="15339"/>
                </a:lnTo>
                <a:lnTo>
                  <a:pt x="6777415" y="4115"/>
                </a:lnTo>
                <a:lnTo>
                  <a:pt x="6757028" y="0"/>
                </a:lnTo>
                <a:close/>
              </a:path>
              <a:path w="8276590" h="104775">
                <a:moveTo>
                  <a:pt x="6966549" y="0"/>
                </a:moveTo>
                <a:lnTo>
                  <a:pt x="6946157" y="4115"/>
                </a:lnTo>
                <a:lnTo>
                  <a:pt x="6929508" y="15339"/>
                </a:lnTo>
                <a:lnTo>
                  <a:pt x="6918284" y="31988"/>
                </a:lnTo>
                <a:lnTo>
                  <a:pt x="6914169" y="52380"/>
                </a:lnTo>
                <a:lnTo>
                  <a:pt x="6918284" y="72753"/>
                </a:lnTo>
                <a:lnTo>
                  <a:pt x="6929508" y="89404"/>
                </a:lnTo>
                <a:lnTo>
                  <a:pt x="6946157" y="100638"/>
                </a:lnTo>
                <a:lnTo>
                  <a:pt x="6966549" y="104760"/>
                </a:lnTo>
                <a:lnTo>
                  <a:pt x="6986935" y="100638"/>
                </a:lnTo>
                <a:lnTo>
                  <a:pt x="7003585" y="89404"/>
                </a:lnTo>
                <a:lnTo>
                  <a:pt x="7014812" y="72753"/>
                </a:lnTo>
                <a:lnTo>
                  <a:pt x="7018929" y="52380"/>
                </a:lnTo>
                <a:lnTo>
                  <a:pt x="7014812" y="31988"/>
                </a:lnTo>
                <a:lnTo>
                  <a:pt x="7003585" y="15339"/>
                </a:lnTo>
                <a:lnTo>
                  <a:pt x="6986935" y="4115"/>
                </a:lnTo>
                <a:lnTo>
                  <a:pt x="6966549" y="0"/>
                </a:lnTo>
                <a:close/>
              </a:path>
              <a:path w="8276590" h="104775">
                <a:moveTo>
                  <a:pt x="7176058" y="0"/>
                </a:moveTo>
                <a:lnTo>
                  <a:pt x="7155672" y="4115"/>
                </a:lnTo>
                <a:lnTo>
                  <a:pt x="7139022" y="15339"/>
                </a:lnTo>
                <a:lnTo>
                  <a:pt x="7127795" y="31988"/>
                </a:lnTo>
                <a:lnTo>
                  <a:pt x="7123678" y="52380"/>
                </a:lnTo>
                <a:lnTo>
                  <a:pt x="7127795" y="72753"/>
                </a:lnTo>
                <a:lnTo>
                  <a:pt x="7139022" y="89404"/>
                </a:lnTo>
                <a:lnTo>
                  <a:pt x="7155672" y="100638"/>
                </a:lnTo>
                <a:lnTo>
                  <a:pt x="7176058" y="104760"/>
                </a:lnTo>
                <a:lnTo>
                  <a:pt x="7196450" y="100638"/>
                </a:lnTo>
                <a:lnTo>
                  <a:pt x="7213099" y="89404"/>
                </a:lnTo>
                <a:lnTo>
                  <a:pt x="7224323" y="72753"/>
                </a:lnTo>
                <a:lnTo>
                  <a:pt x="7228439" y="52380"/>
                </a:lnTo>
                <a:lnTo>
                  <a:pt x="7224323" y="31988"/>
                </a:lnTo>
                <a:lnTo>
                  <a:pt x="7213099" y="15339"/>
                </a:lnTo>
                <a:lnTo>
                  <a:pt x="7196450" y="4115"/>
                </a:lnTo>
                <a:lnTo>
                  <a:pt x="7176058" y="0"/>
                </a:lnTo>
                <a:close/>
              </a:path>
              <a:path w="8276590" h="104775">
                <a:moveTo>
                  <a:pt x="7385579" y="0"/>
                </a:moveTo>
                <a:lnTo>
                  <a:pt x="7365192" y="4115"/>
                </a:lnTo>
                <a:lnTo>
                  <a:pt x="7348542" y="15339"/>
                </a:lnTo>
                <a:lnTo>
                  <a:pt x="7337316" y="31988"/>
                </a:lnTo>
                <a:lnTo>
                  <a:pt x="7333199" y="52380"/>
                </a:lnTo>
                <a:lnTo>
                  <a:pt x="7337316" y="72753"/>
                </a:lnTo>
                <a:lnTo>
                  <a:pt x="7348542" y="89404"/>
                </a:lnTo>
                <a:lnTo>
                  <a:pt x="7365192" y="100638"/>
                </a:lnTo>
                <a:lnTo>
                  <a:pt x="7385579" y="104760"/>
                </a:lnTo>
                <a:lnTo>
                  <a:pt x="7405970" y="100638"/>
                </a:lnTo>
                <a:lnTo>
                  <a:pt x="7422619" y="89404"/>
                </a:lnTo>
                <a:lnTo>
                  <a:pt x="7433843" y="72753"/>
                </a:lnTo>
                <a:lnTo>
                  <a:pt x="7437959" y="52380"/>
                </a:lnTo>
                <a:lnTo>
                  <a:pt x="7433843" y="31988"/>
                </a:lnTo>
                <a:lnTo>
                  <a:pt x="7422619" y="15339"/>
                </a:lnTo>
                <a:lnTo>
                  <a:pt x="7405970" y="4115"/>
                </a:lnTo>
                <a:lnTo>
                  <a:pt x="7385579" y="0"/>
                </a:lnTo>
                <a:close/>
              </a:path>
              <a:path w="8276590" h="104775">
                <a:moveTo>
                  <a:pt x="7595099" y="0"/>
                </a:moveTo>
                <a:lnTo>
                  <a:pt x="7574712" y="4115"/>
                </a:lnTo>
                <a:lnTo>
                  <a:pt x="7558062" y="15339"/>
                </a:lnTo>
                <a:lnTo>
                  <a:pt x="7546836" y="31988"/>
                </a:lnTo>
                <a:lnTo>
                  <a:pt x="7542719" y="52380"/>
                </a:lnTo>
                <a:lnTo>
                  <a:pt x="7546836" y="72753"/>
                </a:lnTo>
                <a:lnTo>
                  <a:pt x="7558062" y="89404"/>
                </a:lnTo>
                <a:lnTo>
                  <a:pt x="7574712" y="100638"/>
                </a:lnTo>
                <a:lnTo>
                  <a:pt x="7595099" y="104760"/>
                </a:lnTo>
                <a:lnTo>
                  <a:pt x="7615490" y="100638"/>
                </a:lnTo>
                <a:lnTo>
                  <a:pt x="7632140" y="89404"/>
                </a:lnTo>
                <a:lnTo>
                  <a:pt x="7643364" y="72753"/>
                </a:lnTo>
                <a:lnTo>
                  <a:pt x="7647479" y="52380"/>
                </a:lnTo>
                <a:lnTo>
                  <a:pt x="7643364" y="31988"/>
                </a:lnTo>
                <a:lnTo>
                  <a:pt x="7632140" y="15339"/>
                </a:lnTo>
                <a:lnTo>
                  <a:pt x="7615490" y="4115"/>
                </a:lnTo>
                <a:lnTo>
                  <a:pt x="7595099" y="0"/>
                </a:lnTo>
                <a:close/>
              </a:path>
              <a:path w="8276590" h="104775">
                <a:moveTo>
                  <a:pt x="7804619" y="0"/>
                </a:moveTo>
                <a:lnTo>
                  <a:pt x="7784232" y="4115"/>
                </a:lnTo>
                <a:lnTo>
                  <a:pt x="7767583" y="15339"/>
                </a:lnTo>
                <a:lnTo>
                  <a:pt x="7756356" y="31988"/>
                </a:lnTo>
                <a:lnTo>
                  <a:pt x="7752239" y="52380"/>
                </a:lnTo>
                <a:lnTo>
                  <a:pt x="7756356" y="72753"/>
                </a:lnTo>
                <a:lnTo>
                  <a:pt x="7767583" y="89404"/>
                </a:lnTo>
                <a:lnTo>
                  <a:pt x="7784232" y="100638"/>
                </a:lnTo>
                <a:lnTo>
                  <a:pt x="7804619" y="104760"/>
                </a:lnTo>
                <a:lnTo>
                  <a:pt x="7825011" y="100638"/>
                </a:lnTo>
                <a:lnTo>
                  <a:pt x="7841660" y="89404"/>
                </a:lnTo>
                <a:lnTo>
                  <a:pt x="7852884" y="72753"/>
                </a:lnTo>
                <a:lnTo>
                  <a:pt x="7856999" y="52380"/>
                </a:lnTo>
                <a:lnTo>
                  <a:pt x="7852884" y="31988"/>
                </a:lnTo>
                <a:lnTo>
                  <a:pt x="7841660" y="15339"/>
                </a:lnTo>
                <a:lnTo>
                  <a:pt x="7825011" y="4115"/>
                </a:lnTo>
                <a:lnTo>
                  <a:pt x="7804619" y="0"/>
                </a:lnTo>
                <a:close/>
              </a:path>
              <a:path w="8276590" h="104775">
                <a:moveTo>
                  <a:pt x="8014140" y="0"/>
                </a:moveTo>
                <a:lnTo>
                  <a:pt x="7993753" y="4115"/>
                </a:lnTo>
                <a:lnTo>
                  <a:pt x="7977103" y="15339"/>
                </a:lnTo>
                <a:lnTo>
                  <a:pt x="7965876" y="31988"/>
                </a:lnTo>
                <a:lnTo>
                  <a:pt x="7961760" y="52380"/>
                </a:lnTo>
                <a:lnTo>
                  <a:pt x="7965876" y="72753"/>
                </a:lnTo>
                <a:lnTo>
                  <a:pt x="7977103" y="89404"/>
                </a:lnTo>
                <a:lnTo>
                  <a:pt x="7993753" y="100638"/>
                </a:lnTo>
                <a:lnTo>
                  <a:pt x="8014140" y="104760"/>
                </a:lnTo>
                <a:lnTo>
                  <a:pt x="8034531" y="100638"/>
                </a:lnTo>
                <a:lnTo>
                  <a:pt x="8051180" y="89404"/>
                </a:lnTo>
                <a:lnTo>
                  <a:pt x="8062404" y="72753"/>
                </a:lnTo>
                <a:lnTo>
                  <a:pt x="8066520" y="52380"/>
                </a:lnTo>
                <a:lnTo>
                  <a:pt x="8062404" y="31988"/>
                </a:lnTo>
                <a:lnTo>
                  <a:pt x="8051180" y="15339"/>
                </a:lnTo>
                <a:lnTo>
                  <a:pt x="8034531" y="4115"/>
                </a:lnTo>
                <a:lnTo>
                  <a:pt x="8014140" y="0"/>
                </a:lnTo>
                <a:close/>
              </a:path>
              <a:path w="8276590" h="104775">
                <a:moveTo>
                  <a:pt x="8223660" y="0"/>
                </a:moveTo>
                <a:lnTo>
                  <a:pt x="8203273" y="4115"/>
                </a:lnTo>
                <a:lnTo>
                  <a:pt x="8186623" y="15339"/>
                </a:lnTo>
                <a:lnTo>
                  <a:pt x="8175397" y="31988"/>
                </a:lnTo>
                <a:lnTo>
                  <a:pt x="8171280" y="52380"/>
                </a:lnTo>
                <a:lnTo>
                  <a:pt x="8175397" y="72753"/>
                </a:lnTo>
                <a:lnTo>
                  <a:pt x="8186623" y="89404"/>
                </a:lnTo>
                <a:lnTo>
                  <a:pt x="8203273" y="100638"/>
                </a:lnTo>
                <a:lnTo>
                  <a:pt x="8223660" y="104760"/>
                </a:lnTo>
                <a:lnTo>
                  <a:pt x="8244051" y="100638"/>
                </a:lnTo>
                <a:lnTo>
                  <a:pt x="8260700" y="89404"/>
                </a:lnTo>
                <a:lnTo>
                  <a:pt x="8271924" y="72753"/>
                </a:lnTo>
                <a:lnTo>
                  <a:pt x="8276040" y="52380"/>
                </a:lnTo>
                <a:lnTo>
                  <a:pt x="8271924" y="31988"/>
                </a:lnTo>
                <a:lnTo>
                  <a:pt x="8260700" y="15339"/>
                </a:lnTo>
                <a:lnTo>
                  <a:pt x="8244051" y="4115"/>
                </a:lnTo>
                <a:lnTo>
                  <a:pt x="8223660" y="0"/>
                </a:lnTo>
                <a:close/>
              </a:path>
            </a:pathLst>
          </a:custGeom>
          <a:solidFill>
            <a:srgbClr val="EFEFF2"/>
          </a:solidFill>
        </p:spPr>
        <p:txBody>
          <a:bodyPr wrap="square" lIns="0" tIns="0" rIns="0" bIns="0" rtlCol="0"/>
          <a:lstStyle/>
          <a:p>
            <a:pPr defTabSz="685800">
              <a:defRPr/>
            </a:pPr>
            <a:endParaRPr sz="818">
              <a:solidFill>
                <a:prstClr val="black"/>
              </a:solidFill>
              <a:latin typeface="Calibri"/>
            </a:endParaRPr>
          </a:p>
        </p:txBody>
      </p:sp>
      <p:sp>
        <p:nvSpPr>
          <p:cNvPr id="11" name="object 11"/>
          <p:cNvSpPr/>
          <p:nvPr/>
        </p:nvSpPr>
        <p:spPr>
          <a:xfrm>
            <a:off x="6564014" y="4841221"/>
            <a:ext cx="47625" cy="619414"/>
          </a:xfrm>
          <a:custGeom>
            <a:avLst/>
            <a:gdLst/>
            <a:ahLst/>
            <a:cxnLst/>
            <a:rect l="l" t="t" r="r" b="b"/>
            <a:pathLst>
              <a:path w="104775" h="1362709">
                <a:moveTo>
                  <a:pt x="52380" y="1257781"/>
                </a:moveTo>
                <a:lnTo>
                  <a:pt x="31993" y="1261897"/>
                </a:lnTo>
                <a:lnTo>
                  <a:pt x="15343" y="1273121"/>
                </a:lnTo>
                <a:lnTo>
                  <a:pt x="4116" y="1289770"/>
                </a:lnTo>
                <a:lnTo>
                  <a:pt x="0" y="1310161"/>
                </a:lnTo>
                <a:lnTo>
                  <a:pt x="4116" y="1330535"/>
                </a:lnTo>
                <a:lnTo>
                  <a:pt x="15343" y="1347186"/>
                </a:lnTo>
                <a:lnTo>
                  <a:pt x="31993" y="1358420"/>
                </a:lnTo>
                <a:lnTo>
                  <a:pt x="52380" y="1362541"/>
                </a:lnTo>
                <a:lnTo>
                  <a:pt x="72766" y="1358420"/>
                </a:lnTo>
                <a:lnTo>
                  <a:pt x="89416" y="1347186"/>
                </a:lnTo>
                <a:lnTo>
                  <a:pt x="100643" y="1330535"/>
                </a:lnTo>
                <a:lnTo>
                  <a:pt x="104760" y="1310161"/>
                </a:lnTo>
                <a:lnTo>
                  <a:pt x="100643" y="1289770"/>
                </a:lnTo>
                <a:lnTo>
                  <a:pt x="89416" y="1273121"/>
                </a:lnTo>
                <a:lnTo>
                  <a:pt x="72766" y="1261897"/>
                </a:lnTo>
                <a:lnTo>
                  <a:pt x="52380" y="1257781"/>
                </a:lnTo>
                <a:close/>
              </a:path>
              <a:path w="104775" h="1362709">
                <a:moveTo>
                  <a:pt x="52380" y="1048135"/>
                </a:moveTo>
                <a:lnTo>
                  <a:pt x="31993" y="1052252"/>
                </a:lnTo>
                <a:lnTo>
                  <a:pt x="15343" y="1063479"/>
                </a:lnTo>
                <a:lnTo>
                  <a:pt x="4116" y="1080128"/>
                </a:lnTo>
                <a:lnTo>
                  <a:pt x="0" y="1100515"/>
                </a:lnTo>
                <a:lnTo>
                  <a:pt x="4116" y="1120889"/>
                </a:lnTo>
                <a:lnTo>
                  <a:pt x="15343" y="1137540"/>
                </a:lnTo>
                <a:lnTo>
                  <a:pt x="31993" y="1148774"/>
                </a:lnTo>
                <a:lnTo>
                  <a:pt x="52380" y="1152895"/>
                </a:lnTo>
                <a:lnTo>
                  <a:pt x="72766" y="1148774"/>
                </a:lnTo>
                <a:lnTo>
                  <a:pt x="89416" y="1137540"/>
                </a:lnTo>
                <a:lnTo>
                  <a:pt x="100643" y="1120889"/>
                </a:lnTo>
                <a:lnTo>
                  <a:pt x="104760" y="1100515"/>
                </a:lnTo>
                <a:lnTo>
                  <a:pt x="100643" y="1080128"/>
                </a:lnTo>
                <a:lnTo>
                  <a:pt x="89416" y="1063479"/>
                </a:lnTo>
                <a:lnTo>
                  <a:pt x="72766" y="1052252"/>
                </a:lnTo>
                <a:lnTo>
                  <a:pt x="52380" y="1048135"/>
                </a:lnTo>
                <a:close/>
              </a:path>
              <a:path w="104775" h="1362709">
                <a:moveTo>
                  <a:pt x="52380" y="838500"/>
                </a:moveTo>
                <a:lnTo>
                  <a:pt x="31993" y="842615"/>
                </a:lnTo>
                <a:lnTo>
                  <a:pt x="15343" y="853839"/>
                </a:lnTo>
                <a:lnTo>
                  <a:pt x="4116" y="870488"/>
                </a:lnTo>
                <a:lnTo>
                  <a:pt x="0" y="890880"/>
                </a:lnTo>
                <a:lnTo>
                  <a:pt x="4116" y="911249"/>
                </a:lnTo>
                <a:lnTo>
                  <a:pt x="15343" y="927901"/>
                </a:lnTo>
                <a:lnTo>
                  <a:pt x="31993" y="939137"/>
                </a:lnTo>
                <a:lnTo>
                  <a:pt x="52380" y="943260"/>
                </a:lnTo>
                <a:lnTo>
                  <a:pt x="72766" y="939137"/>
                </a:lnTo>
                <a:lnTo>
                  <a:pt x="89416" y="927901"/>
                </a:lnTo>
                <a:lnTo>
                  <a:pt x="100643" y="911249"/>
                </a:lnTo>
                <a:lnTo>
                  <a:pt x="104760" y="890880"/>
                </a:lnTo>
                <a:lnTo>
                  <a:pt x="100643" y="870488"/>
                </a:lnTo>
                <a:lnTo>
                  <a:pt x="89416" y="853839"/>
                </a:lnTo>
                <a:lnTo>
                  <a:pt x="72766" y="842615"/>
                </a:lnTo>
                <a:lnTo>
                  <a:pt x="52380" y="838500"/>
                </a:lnTo>
                <a:close/>
              </a:path>
              <a:path w="104775" h="1362709">
                <a:moveTo>
                  <a:pt x="52380" y="628896"/>
                </a:moveTo>
                <a:lnTo>
                  <a:pt x="31993" y="633011"/>
                </a:lnTo>
                <a:lnTo>
                  <a:pt x="15343" y="644235"/>
                </a:lnTo>
                <a:lnTo>
                  <a:pt x="4116" y="660884"/>
                </a:lnTo>
                <a:lnTo>
                  <a:pt x="0" y="681276"/>
                </a:lnTo>
                <a:lnTo>
                  <a:pt x="4116" y="701649"/>
                </a:lnTo>
                <a:lnTo>
                  <a:pt x="15343" y="718300"/>
                </a:lnTo>
                <a:lnTo>
                  <a:pt x="31993" y="729534"/>
                </a:lnTo>
                <a:lnTo>
                  <a:pt x="52380" y="733656"/>
                </a:lnTo>
                <a:lnTo>
                  <a:pt x="72766" y="729534"/>
                </a:lnTo>
                <a:lnTo>
                  <a:pt x="89416" y="718300"/>
                </a:lnTo>
                <a:lnTo>
                  <a:pt x="100643" y="701649"/>
                </a:lnTo>
                <a:lnTo>
                  <a:pt x="104760" y="681276"/>
                </a:lnTo>
                <a:lnTo>
                  <a:pt x="100643" y="660884"/>
                </a:lnTo>
                <a:lnTo>
                  <a:pt x="89416" y="644235"/>
                </a:lnTo>
                <a:lnTo>
                  <a:pt x="72766" y="633011"/>
                </a:lnTo>
                <a:lnTo>
                  <a:pt x="52380" y="628896"/>
                </a:lnTo>
                <a:close/>
              </a:path>
              <a:path w="104775" h="1362709">
                <a:moveTo>
                  <a:pt x="52380" y="419250"/>
                </a:moveTo>
                <a:lnTo>
                  <a:pt x="31993" y="423365"/>
                </a:lnTo>
                <a:lnTo>
                  <a:pt x="15343" y="434589"/>
                </a:lnTo>
                <a:lnTo>
                  <a:pt x="4116" y="451238"/>
                </a:lnTo>
                <a:lnTo>
                  <a:pt x="0" y="471630"/>
                </a:lnTo>
                <a:lnTo>
                  <a:pt x="4116" y="492003"/>
                </a:lnTo>
                <a:lnTo>
                  <a:pt x="15343" y="508654"/>
                </a:lnTo>
                <a:lnTo>
                  <a:pt x="31993" y="519888"/>
                </a:lnTo>
                <a:lnTo>
                  <a:pt x="52380" y="524010"/>
                </a:lnTo>
                <a:lnTo>
                  <a:pt x="72766" y="519888"/>
                </a:lnTo>
                <a:lnTo>
                  <a:pt x="89416" y="508654"/>
                </a:lnTo>
                <a:lnTo>
                  <a:pt x="100643" y="492003"/>
                </a:lnTo>
                <a:lnTo>
                  <a:pt x="104760" y="471630"/>
                </a:lnTo>
                <a:lnTo>
                  <a:pt x="100643" y="451238"/>
                </a:lnTo>
                <a:lnTo>
                  <a:pt x="89416" y="434589"/>
                </a:lnTo>
                <a:lnTo>
                  <a:pt x="72766" y="423365"/>
                </a:lnTo>
                <a:lnTo>
                  <a:pt x="52380" y="419250"/>
                </a:lnTo>
                <a:close/>
              </a:path>
              <a:path w="104775" h="1362709">
                <a:moveTo>
                  <a:pt x="52380" y="209645"/>
                </a:moveTo>
                <a:lnTo>
                  <a:pt x="31993" y="213761"/>
                </a:lnTo>
                <a:lnTo>
                  <a:pt x="15343" y="224985"/>
                </a:lnTo>
                <a:lnTo>
                  <a:pt x="4116" y="241634"/>
                </a:lnTo>
                <a:lnTo>
                  <a:pt x="0" y="262026"/>
                </a:lnTo>
                <a:lnTo>
                  <a:pt x="4116" y="282399"/>
                </a:lnTo>
                <a:lnTo>
                  <a:pt x="15343" y="299050"/>
                </a:lnTo>
                <a:lnTo>
                  <a:pt x="31993" y="310284"/>
                </a:lnTo>
                <a:lnTo>
                  <a:pt x="52380" y="314406"/>
                </a:lnTo>
                <a:lnTo>
                  <a:pt x="72766" y="310284"/>
                </a:lnTo>
                <a:lnTo>
                  <a:pt x="89416" y="299050"/>
                </a:lnTo>
                <a:lnTo>
                  <a:pt x="100643" y="282399"/>
                </a:lnTo>
                <a:lnTo>
                  <a:pt x="104760" y="262026"/>
                </a:lnTo>
                <a:lnTo>
                  <a:pt x="100643" y="241634"/>
                </a:lnTo>
                <a:lnTo>
                  <a:pt x="89416" y="224985"/>
                </a:lnTo>
                <a:lnTo>
                  <a:pt x="72766" y="213761"/>
                </a:lnTo>
                <a:lnTo>
                  <a:pt x="52380" y="209645"/>
                </a:lnTo>
                <a:close/>
              </a:path>
              <a:path w="104775" h="1362709">
                <a:moveTo>
                  <a:pt x="52380" y="0"/>
                </a:moveTo>
                <a:lnTo>
                  <a:pt x="31993" y="4116"/>
                </a:lnTo>
                <a:lnTo>
                  <a:pt x="15343" y="15343"/>
                </a:lnTo>
                <a:lnTo>
                  <a:pt x="4116" y="31993"/>
                </a:lnTo>
                <a:lnTo>
                  <a:pt x="0" y="52380"/>
                </a:lnTo>
                <a:lnTo>
                  <a:pt x="4116" y="72753"/>
                </a:lnTo>
                <a:lnTo>
                  <a:pt x="15343" y="89404"/>
                </a:lnTo>
                <a:lnTo>
                  <a:pt x="31993" y="100638"/>
                </a:lnTo>
                <a:lnTo>
                  <a:pt x="52380" y="104760"/>
                </a:lnTo>
                <a:lnTo>
                  <a:pt x="72766" y="100638"/>
                </a:lnTo>
                <a:lnTo>
                  <a:pt x="89416" y="89404"/>
                </a:lnTo>
                <a:lnTo>
                  <a:pt x="100643" y="72753"/>
                </a:lnTo>
                <a:lnTo>
                  <a:pt x="104760" y="52380"/>
                </a:lnTo>
                <a:lnTo>
                  <a:pt x="100643" y="31993"/>
                </a:lnTo>
                <a:lnTo>
                  <a:pt x="89416" y="15343"/>
                </a:lnTo>
                <a:lnTo>
                  <a:pt x="72766" y="4116"/>
                </a:lnTo>
                <a:lnTo>
                  <a:pt x="52380" y="0"/>
                </a:lnTo>
                <a:close/>
              </a:path>
            </a:pathLst>
          </a:custGeom>
          <a:solidFill>
            <a:srgbClr val="EFEFF2"/>
          </a:solidFill>
        </p:spPr>
        <p:txBody>
          <a:bodyPr wrap="square" lIns="0" tIns="0" rIns="0" bIns="0" rtlCol="0"/>
          <a:lstStyle/>
          <a:p>
            <a:pPr defTabSz="685800">
              <a:defRPr/>
            </a:pPr>
            <a:endParaRPr sz="818">
              <a:solidFill>
                <a:prstClr val="black"/>
              </a:solidFill>
              <a:latin typeface="Calibri"/>
            </a:endParaRPr>
          </a:p>
        </p:txBody>
      </p:sp>
      <p:sp>
        <p:nvSpPr>
          <p:cNvPr id="12" name="object 12"/>
          <p:cNvSpPr/>
          <p:nvPr/>
        </p:nvSpPr>
        <p:spPr>
          <a:xfrm>
            <a:off x="2754560" y="4745970"/>
            <a:ext cx="3762086" cy="47625"/>
          </a:xfrm>
          <a:custGeom>
            <a:avLst/>
            <a:gdLst/>
            <a:ahLst/>
            <a:cxnLst/>
            <a:rect l="l" t="t" r="r" b="b"/>
            <a:pathLst>
              <a:path w="8276590" h="104775">
                <a:moveTo>
                  <a:pt x="8223660" y="0"/>
                </a:moveTo>
                <a:lnTo>
                  <a:pt x="8203273" y="4115"/>
                </a:lnTo>
                <a:lnTo>
                  <a:pt x="8186623" y="15339"/>
                </a:lnTo>
                <a:lnTo>
                  <a:pt x="8175397" y="31988"/>
                </a:lnTo>
                <a:lnTo>
                  <a:pt x="8171280" y="52380"/>
                </a:lnTo>
                <a:lnTo>
                  <a:pt x="8175397" y="72753"/>
                </a:lnTo>
                <a:lnTo>
                  <a:pt x="8186623" y="89404"/>
                </a:lnTo>
                <a:lnTo>
                  <a:pt x="8203273" y="100638"/>
                </a:lnTo>
                <a:lnTo>
                  <a:pt x="8223660" y="104760"/>
                </a:lnTo>
                <a:lnTo>
                  <a:pt x="8244047" y="100638"/>
                </a:lnTo>
                <a:lnTo>
                  <a:pt x="8260696" y="89404"/>
                </a:lnTo>
                <a:lnTo>
                  <a:pt x="8271923" y="72753"/>
                </a:lnTo>
                <a:lnTo>
                  <a:pt x="8276040" y="52380"/>
                </a:lnTo>
                <a:lnTo>
                  <a:pt x="8271923" y="31988"/>
                </a:lnTo>
                <a:lnTo>
                  <a:pt x="8260696" y="15339"/>
                </a:lnTo>
                <a:lnTo>
                  <a:pt x="8244047" y="4115"/>
                </a:lnTo>
                <a:lnTo>
                  <a:pt x="8223660" y="0"/>
                </a:lnTo>
                <a:close/>
              </a:path>
              <a:path w="8276590" h="104775">
                <a:moveTo>
                  <a:pt x="8014140" y="0"/>
                </a:moveTo>
                <a:lnTo>
                  <a:pt x="7993753" y="4115"/>
                </a:lnTo>
                <a:lnTo>
                  <a:pt x="7977103" y="15339"/>
                </a:lnTo>
                <a:lnTo>
                  <a:pt x="7965876" y="31988"/>
                </a:lnTo>
                <a:lnTo>
                  <a:pt x="7961760" y="52380"/>
                </a:lnTo>
                <a:lnTo>
                  <a:pt x="7965876" y="72753"/>
                </a:lnTo>
                <a:lnTo>
                  <a:pt x="7977103" y="89404"/>
                </a:lnTo>
                <a:lnTo>
                  <a:pt x="7993753" y="100638"/>
                </a:lnTo>
                <a:lnTo>
                  <a:pt x="8014140" y="104760"/>
                </a:lnTo>
                <a:lnTo>
                  <a:pt x="8034526" y="100638"/>
                </a:lnTo>
                <a:lnTo>
                  <a:pt x="8051176" y="89404"/>
                </a:lnTo>
                <a:lnTo>
                  <a:pt x="8062403" y="72753"/>
                </a:lnTo>
                <a:lnTo>
                  <a:pt x="8066520" y="52380"/>
                </a:lnTo>
                <a:lnTo>
                  <a:pt x="8062403" y="31988"/>
                </a:lnTo>
                <a:lnTo>
                  <a:pt x="8051176" y="15339"/>
                </a:lnTo>
                <a:lnTo>
                  <a:pt x="8034526" y="4115"/>
                </a:lnTo>
                <a:lnTo>
                  <a:pt x="8014140" y="0"/>
                </a:lnTo>
                <a:close/>
              </a:path>
              <a:path w="8276590" h="104775">
                <a:moveTo>
                  <a:pt x="7804619" y="0"/>
                </a:moveTo>
                <a:lnTo>
                  <a:pt x="7784232" y="4115"/>
                </a:lnTo>
                <a:lnTo>
                  <a:pt x="7767583" y="15339"/>
                </a:lnTo>
                <a:lnTo>
                  <a:pt x="7756356" y="31988"/>
                </a:lnTo>
                <a:lnTo>
                  <a:pt x="7752239" y="52380"/>
                </a:lnTo>
                <a:lnTo>
                  <a:pt x="7756356" y="72753"/>
                </a:lnTo>
                <a:lnTo>
                  <a:pt x="7767583" y="89404"/>
                </a:lnTo>
                <a:lnTo>
                  <a:pt x="7784232" y="100638"/>
                </a:lnTo>
                <a:lnTo>
                  <a:pt x="7804619" y="104760"/>
                </a:lnTo>
                <a:lnTo>
                  <a:pt x="7825006" y="100638"/>
                </a:lnTo>
                <a:lnTo>
                  <a:pt x="7841656" y="89404"/>
                </a:lnTo>
                <a:lnTo>
                  <a:pt x="7852882" y="72753"/>
                </a:lnTo>
                <a:lnTo>
                  <a:pt x="7856999" y="52380"/>
                </a:lnTo>
                <a:lnTo>
                  <a:pt x="7852882" y="31988"/>
                </a:lnTo>
                <a:lnTo>
                  <a:pt x="7841656" y="15339"/>
                </a:lnTo>
                <a:lnTo>
                  <a:pt x="7825006" y="4115"/>
                </a:lnTo>
                <a:lnTo>
                  <a:pt x="7804619" y="0"/>
                </a:lnTo>
                <a:close/>
              </a:path>
              <a:path w="8276590" h="104775">
                <a:moveTo>
                  <a:pt x="7595099" y="0"/>
                </a:moveTo>
                <a:lnTo>
                  <a:pt x="7574712" y="4115"/>
                </a:lnTo>
                <a:lnTo>
                  <a:pt x="7558062" y="15339"/>
                </a:lnTo>
                <a:lnTo>
                  <a:pt x="7546836" y="31988"/>
                </a:lnTo>
                <a:lnTo>
                  <a:pt x="7542719" y="52380"/>
                </a:lnTo>
                <a:lnTo>
                  <a:pt x="7546836" y="72753"/>
                </a:lnTo>
                <a:lnTo>
                  <a:pt x="7558062" y="89404"/>
                </a:lnTo>
                <a:lnTo>
                  <a:pt x="7574712" y="100638"/>
                </a:lnTo>
                <a:lnTo>
                  <a:pt x="7595099" y="104760"/>
                </a:lnTo>
                <a:lnTo>
                  <a:pt x="7615486" y="100638"/>
                </a:lnTo>
                <a:lnTo>
                  <a:pt x="7632136" y="89404"/>
                </a:lnTo>
                <a:lnTo>
                  <a:pt x="7643362" y="72753"/>
                </a:lnTo>
                <a:lnTo>
                  <a:pt x="7647479" y="52380"/>
                </a:lnTo>
                <a:lnTo>
                  <a:pt x="7643362" y="31988"/>
                </a:lnTo>
                <a:lnTo>
                  <a:pt x="7632136" y="15339"/>
                </a:lnTo>
                <a:lnTo>
                  <a:pt x="7615486" y="4115"/>
                </a:lnTo>
                <a:lnTo>
                  <a:pt x="7595099" y="0"/>
                </a:lnTo>
                <a:close/>
              </a:path>
              <a:path w="8276590" h="104775">
                <a:moveTo>
                  <a:pt x="7385579" y="0"/>
                </a:moveTo>
                <a:lnTo>
                  <a:pt x="7365192" y="4115"/>
                </a:lnTo>
                <a:lnTo>
                  <a:pt x="7348542" y="15339"/>
                </a:lnTo>
                <a:lnTo>
                  <a:pt x="7337316" y="31988"/>
                </a:lnTo>
                <a:lnTo>
                  <a:pt x="7333199" y="52380"/>
                </a:lnTo>
                <a:lnTo>
                  <a:pt x="7337316" y="72753"/>
                </a:lnTo>
                <a:lnTo>
                  <a:pt x="7348542" y="89404"/>
                </a:lnTo>
                <a:lnTo>
                  <a:pt x="7365192" y="100638"/>
                </a:lnTo>
                <a:lnTo>
                  <a:pt x="7385579" y="104760"/>
                </a:lnTo>
                <a:lnTo>
                  <a:pt x="7405966" y="100638"/>
                </a:lnTo>
                <a:lnTo>
                  <a:pt x="7422615" y="89404"/>
                </a:lnTo>
                <a:lnTo>
                  <a:pt x="7433842" y="72753"/>
                </a:lnTo>
                <a:lnTo>
                  <a:pt x="7437959" y="52380"/>
                </a:lnTo>
                <a:lnTo>
                  <a:pt x="7433842" y="31988"/>
                </a:lnTo>
                <a:lnTo>
                  <a:pt x="7422615" y="15339"/>
                </a:lnTo>
                <a:lnTo>
                  <a:pt x="7405966" y="4115"/>
                </a:lnTo>
                <a:lnTo>
                  <a:pt x="7385579" y="0"/>
                </a:lnTo>
                <a:close/>
              </a:path>
              <a:path w="8276590" h="104775">
                <a:moveTo>
                  <a:pt x="7176058" y="0"/>
                </a:moveTo>
                <a:lnTo>
                  <a:pt x="7155672" y="4115"/>
                </a:lnTo>
                <a:lnTo>
                  <a:pt x="7139022" y="15339"/>
                </a:lnTo>
                <a:lnTo>
                  <a:pt x="7127795" y="31988"/>
                </a:lnTo>
                <a:lnTo>
                  <a:pt x="7123678" y="52380"/>
                </a:lnTo>
                <a:lnTo>
                  <a:pt x="7127795" y="72753"/>
                </a:lnTo>
                <a:lnTo>
                  <a:pt x="7139022" y="89404"/>
                </a:lnTo>
                <a:lnTo>
                  <a:pt x="7155672" y="100638"/>
                </a:lnTo>
                <a:lnTo>
                  <a:pt x="7176058" y="104760"/>
                </a:lnTo>
                <a:lnTo>
                  <a:pt x="7196445" y="100638"/>
                </a:lnTo>
                <a:lnTo>
                  <a:pt x="7213095" y="89404"/>
                </a:lnTo>
                <a:lnTo>
                  <a:pt x="7224322" y="72753"/>
                </a:lnTo>
                <a:lnTo>
                  <a:pt x="7228439" y="52380"/>
                </a:lnTo>
                <a:lnTo>
                  <a:pt x="7224322" y="31988"/>
                </a:lnTo>
                <a:lnTo>
                  <a:pt x="7213095" y="15339"/>
                </a:lnTo>
                <a:lnTo>
                  <a:pt x="7196445" y="4115"/>
                </a:lnTo>
                <a:lnTo>
                  <a:pt x="7176058" y="0"/>
                </a:lnTo>
                <a:close/>
              </a:path>
              <a:path w="8276590" h="104775">
                <a:moveTo>
                  <a:pt x="6966538" y="0"/>
                </a:moveTo>
                <a:lnTo>
                  <a:pt x="6946151" y="4115"/>
                </a:lnTo>
                <a:lnTo>
                  <a:pt x="6929502" y="15339"/>
                </a:lnTo>
                <a:lnTo>
                  <a:pt x="6918275" y="31988"/>
                </a:lnTo>
                <a:lnTo>
                  <a:pt x="6914158" y="52380"/>
                </a:lnTo>
                <a:lnTo>
                  <a:pt x="6918275" y="72753"/>
                </a:lnTo>
                <a:lnTo>
                  <a:pt x="6929502" y="89404"/>
                </a:lnTo>
                <a:lnTo>
                  <a:pt x="6946151" y="100638"/>
                </a:lnTo>
                <a:lnTo>
                  <a:pt x="6966538" y="104760"/>
                </a:lnTo>
                <a:lnTo>
                  <a:pt x="6986925" y="100638"/>
                </a:lnTo>
                <a:lnTo>
                  <a:pt x="7003575" y="89404"/>
                </a:lnTo>
                <a:lnTo>
                  <a:pt x="7014801" y="72753"/>
                </a:lnTo>
                <a:lnTo>
                  <a:pt x="7018918" y="52380"/>
                </a:lnTo>
                <a:lnTo>
                  <a:pt x="7014801" y="31988"/>
                </a:lnTo>
                <a:lnTo>
                  <a:pt x="7003575" y="15339"/>
                </a:lnTo>
                <a:lnTo>
                  <a:pt x="6986925" y="4115"/>
                </a:lnTo>
                <a:lnTo>
                  <a:pt x="6966538" y="0"/>
                </a:lnTo>
                <a:close/>
              </a:path>
              <a:path w="8276590" h="104775">
                <a:moveTo>
                  <a:pt x="6757018" y="0"/>
                </a:moveTo>
                <a:lnTo>
                  <a:pt x="6736631" y="4115"/>
                </a:lnTo>
                <a:lnTo>
                  <a:pt x="6719981" y="15339"/>
                </a:lnTo>
                <a:lnTo>
                  <a:pt x="6708755" y="31988"/>
                </a:lnTo>
                <a:lnTo>
                  <a:pt x="6704638" y="52380"/>
                </a:lnTo>
                <a:lnTo>
                  <a:pt x="6708755" y="72753"/>
                </a:lnTo>
                <a:lnTo>
                  <a:pt x="6719981" y="89404"/>
                </a:lnTo>
                <a:lnTo>
                  <a:pt x="6736631" y="100638"/>
                </a:lnTo>
                <a:lnTo>
                  <a:pt x="6757018" y="104760"/>
                </a:lnTo>
                <a:lnTo>
                  <a:pt x="6777405" y="100638"/>
                </a:lnTo>
                <a:lnTo>
                  <a:pt x="6794055" y="89404"/>
                </a:lnTo>
                <a:lnTo>
                  <a:pt x="6805281" y="72753"/>
                </a:lnTo>
                <a:lnTo>
                  <a:pt x="6809398" y="52380"/>
                </a:lnTo>
                <a:lnTo>
                  <a:pt x="6805281" y="31988"/>
                </a:lnTo>
                <a:lnTo>
                  <a:pt x="6794055" y="15339"/>
                </a:lnTo>
                <a:lnTo>
                  <a:pt x="6777405" y="4115"/>
                </a:lnTo>
                <a:lnTo>
                  <a:pt x="6757018" y="0"/>
                </a:lnTo>
                <a:close/>
              </a:path>
              <a:path w="8276590" h="104775">
                <a:moveTo>
                  <a:pt x="6547498" y="0"/>
                </a:moveTo>
                <a:lnTo>
                  <a:pt x="6527111" y="4115"/>
                </a:lnTo>
                <a:lnTo>
                  <a:pt x="6510461" y="15339"/>
                </a:lnTo>
                <a:lnTo>
                  <a:pt x="6499234" y="31988"/>
                </a:lnTo>
                <a:lnTo>
                  <a:pt x="6495118" y="52380"/>
                </a:lnTo>
                <a:lnTo>
                  <a:pt x="6499234" y="72753"/>
                </a:lnTo>
                <a:lnTo>
                  <a:pt x="6510461" y="89404"/>
                </a:lnTo>
                <a:lnTo>
                  <a:pt x="6527111" y="100638"/>
                </a:lnTo>
                <a:lnTo>
                  <a:pt x="6547498" y="104760"/>
                </a:lnTo>
                <a:lnTo>
                  <a:pt x="6567884" y="100638"/>
                </a:lnTo>
                <a:lnTo>
                  <a:pt x="6584534" y="89404"/>
                </a:lnTo>
                <a:lnTo>
                  <a:pt x="6595761" y="72753"/>
                </a:lnTo>
                <a:lnTo>
                  <a:pt x="6599878" y="52380"/>
                </a:lnTo>
                <a:lnTo>
                  <a:pt x="6595761" y="31988"/>
                </a:lnTo>
                <a:lnTo>
                  <a:pt x="6584534" y="15339"/>
                </a:lnTo>
                <a:lnTo>
                  <a:pt x="6567884" y="4115"/>
                </a:lnTo>
                <a:lnTo>
                  <a:pt x="6547498" y="0"/>
                </a:lnTo>
                <a:close/>
              </a:path>
              <a:path w="8276590" h="104775">
                <a:moveTo>
                  <a:pt x="6337977" y="0"/>
                </a:moveTo>
                <a:lnTo>
                  <a:pt x="6317591" y="4115"/>
                </a:lnTo>
                <a:lnTo>
                  <a:pt x="6300941" y="15339"/>
                </a:lnTo>
                <a:lnTo>
                  <a:pt x="6289714" y="31988"/>
                </a:lnTo>
                <a:lnTo>
                  <a:pt x="6285597" y="52380"/>
                </a:lnTo>
                <a:lnTo>
                  <a:pt x="6289714" y="72753"/>
                </a:lnTo>
                <a:lnTo>
                  <a:pt x="6300941" y="89404"/>
                </a:lnTo>
                <a:lnTo>
                  <a:pt x="6317591" y="100638"/>
                </a:lnTo>
                <a:lnTo>
                  <a:pt x="6337977" y="104760"/>
                </a:lnTo>
                <a:lnTo>
                  <a:pt x="6358364" y="100638"/>
                </a:lnTo>
                <a:lnTo>
                  <a:pt x="6375014" y="89404"/>
                </a:lnTo>
                <a:lnTo>
                  <a:pt x="6386241" y="72753"/>
                </a:lnTo>
                <a:lnTo>
                  <a:pt x="6390357" y="52380"/>
                </a:lnTo>
                <a:lnTo>
                  <a:pt x="6386241" y="31988"/>
                </a:lnTo>
                <a:lnTo>
                  <a:pt x="6375014" y="15339"/>
                </a:lnTo>
                <a:lnTo>
                  <a:pt x="6358364" y="4115"/>
                </a:lnTo>
                <a:lnTo>
                  <a:pt x="6337977" y="0"/>
                </a:lnTo>
                <a:close/>
              </a:path>
              <a:path w="8276590" h="104775">
                <a:moveTo>
                  <a:pt x="6128457" y="0"/>
                </a:moveTo>
                <a:lnTo>
                  <a:pt x="6108070" y="4115"/>
                </a:lnTo>
                <a:lnTo>
                  <a:pt x="6091420" y="15339"/>
                </a:lnTo>
                <a:lnTo>
                  <a:pt x="6080194" y="31988"/>
                </a:lnTo>
                <a:lnTo>
                  <a:pt x="6076077" y="52380"/>
                </a:lnTo>
                <a:lnTo>
                  <a:pt x="6080194" y="72753"/>
                </a:lnTo>
                <a:lnTo>
                  <a:pt x="6091420" y="89404"/>
                </a:lnTo>
                <a:lnTo>
                  <a:pt x="6108070" y="100638"/>
                </a:lnTo>
                <a:lnTo>
                  <a:pt x="6128457" y="104760"/>
                </a:lnTo>
                <a:lnTo>
                  <a:pt x="6148844" y="100638"/>
                </a:lnTo>
                <a:lnTo>
                  <a:pt x="6165494" y="89404"/>
                </a:lnTo>
                <a:lnTo>
                  <a:pt x="6176720" y="72753"/>
                </a:lnTo>
                <a:lnTo>
                  <a:pt x="6180837" y="52380"/>
                </a:lnTo>
                <a:lnTo>
                  <a:pt x="6176720" y="31988"/>
                </a:lnTo>
                <a:lnTo>
                  <a:pt x="6165494" y="15339"/>
                </a:lnTo>
                <a:lnTo>
                  <a:pt x="6148844" y="4115"/>
                </a:lnTo>
                <a:lnTo>
                  <a:pt x="6128457" y="0"/>
                </a:lnTo>
                <a:close/>
              </a:path>
              <a:path w="8276590" h="104775">
                <a:moveTo>
                  <a:pt x="5918937" y="0"/>
                </a:moveTo>
                <a:lnTo>
                  <a:pt x="5898550" y="4115"/>
                </a:lnTo>
                <a:lnTo>
                  <a:pt x="5881900" y="15339"/>
                </a:lnTo>
                <a:lnTo>
                  <a:pt x="5870674" y="31988"/>
                </a:lnTo>
                <a:lnTo>
                  <a:pt x="5866557" y="52380"/>
                </a:lnTo>
                <a:lnTo>
                  <a:pt x="5870674" y="72753"/>
                </a:lnTo>
                <a:lnTo>
                  <a:pt x="5881900" y="89404"/>
                </a:lnTo>
                <a:lnTo>
                  <a:pt x="5898550" y="100638"/>
                </a:lnTo>
                <a:lnTo>
                  <a:pt x="5918937" y="104760"/>
                </a:lnTo>
                <a:lnTo>
                  <a:pt x="5939324" y="100638"/>
                </a:lnTo>
                <a:lnTo>
                  <a:pt x="5955973" y="89404"/>
                </a:lnTo>
                <a:lnTo>
                  <a:pt x="5967200" y="72753"/>
                </a:lnTo>
                <a:lnTo>
                  <a:pt x="5971317" y="52380"/>
                </a:lnTo>
                <a:lnTo>
                  <a:pt x="5967200" y="31988"/>
                </a:lnTo>
                <a:lnTo>
                  <a:pt x="5955973" y="15339"/>
                </a:lnTo>
                <a:lnTo>
                  <a:pt x="5939324" y="4115"/>
                </a:lnTo>
                <a:lnTo>
                  <a:pt x="5918937" y="0"/>
                </a:lnTo>
                <a:close/>
              </a:path>
              <a:path w="8276590" h="104775">
                <a:moveTo>
                  <a:pt x="5709417" y="0"/>
                </a:moveTo>
                <a:lnTo>
                  <a:pt x="5689030" y="4115"/>
                </a:lnTo>
                <a:lnTo>
                  <a:pt x="5672380" y="15339"/>
                </a:lnTo>
                <a:lnTo>
                  <a:pt x="5661153" y="31988"/>
                </a:lnTo>
                <a:lnTo>
                  <a:pt x="5657036" y="52380"/>
                </a:lnTo>
                <a:lnTo>
                  <a:pt x="5661153" y="72753"/>
                </a:lnTo>
                <a:lnTo>
                  <a:pt x="5672380" y="89404"/>
                </a:lnTo>
                <a:lnTo>
                  <a:pt x="5689030" y="100638"/>
                </a:lnTo>
                <a:lnTo>
                  <a:pt x="5709417" y="104760"/>
                </a:lnTo>
                <a:lnTo>
                  <a:pt x="5729803" y="100638"/>
                </a:lnTo>
                <a:lnTo>
                  <a:pt x="5746453" y="89404"/>
                </a:lnTo>
                <a:lnTo>
                  <a:pt x="5757680" y="72753"/>
                </a:lnTo>
                <a:lnTo>
                  <a:pt x="5761797" y="52380"/>
                </a:lnTo>
                <a:lnTo>
                  <a:pt x="5757680" y="31988"/>
                </a:lnTo>
                <a:lnTo>
                  <a:pt x="5746453" y="15339"/>
                </a:lnTo>
                <a:lnTo>
                  <a:pt x="5729803" y="4115"/>
                </a:lnTo>
                <a:lnTo>
                  <a:pt x="5709417" y="0"/>
                </a:lnTo>
                <a:close/>
              </a:path>
              <a:path w="8276590" h="104775">
                <a:moveTo>
                  <a:pt x="5499896" y="0"/>
                </a:moveTo>
                <a:lnTo>
                  <a:pt x="5479509" y="4115"/>
                </a:lnTo>
                <a:lnTo>
                  <a:pt x="5462860" y="15339"/>
                </a:lnTo>
                <a:lnTo>
                  <a:pt x="5451633" y="31988"/>
                </a:lnTo>
                <a:lnTo>
                  <a:pt x="5447516" y="52380"/>
                </a:lnTo>
                <a:lnTo>
                  <a:pt x="5451633" y="72753"/>
                </a:lnTo>
                <a:lnTo>
                  <a:pt x="5462860" y="89404"/>
                </a:lnTo>
                <a:lnTo>
                  <a:pt x="5479509" y="100638"/>
                </a:lnTo>
                <a:lnTo>
                  <a:pt x="5499896" y="104760"/>
                </a:lnTo>
                <a:lnTo>
                  <a:pt x="5520283" y="100638"/>
                </a:lnTo>
                <a:lnTo>
                  <a:pt x="5536933" y="89404"/>
                </a:lnTo>
                <a:lnTo>
                  <a:pt x="5548159" y="72753"/>
                </a:lnTo>
                <a:lnTo>
                  <a:pt x="5552276" y="52380"/>
                </a:lnTo>
                <a:lnTo>
                  <a:pt x="5548159" y="31988"/>
                </a:lnTo>
                <a:lnTo>
                  <a:pt x="5536933" y="15339"/>
                </a:lnTo>
                <a:lnTo>
                  <a:pt x="5520283" y="4115"/>
                </a:lnTo>
                <a:lnTo>
                  <a:pt x="5499896" y="0"/>
                </a:lnTo>
                <a:close/>
              </a:path>
              <a:path w="8276590" h="104775">
                <a:moveTo>
                  <a:pt x="5290376" y="0"/>
                </a:moveTo>
                <a:lnTo>
                  <a:pt x="5269989" y="4115"/>
                </a:lnTo>
                <a:lnTo>
                  <a:pt x="5253339" y="15339"/>
                </a:lnTo>
                <a:lnTo>
                  <a:pt x="5242113" y="31988"/>
                </a:lnTo>
                <a:lnTo>
                  <a:pt x="5237996" y="52380"/>
                </a:lnTo>
                <a:lnTo>
                  <a:pt x="5242113" y="72753"/>
                </a:lnTo>
                <a:lnTo>
                  <a:pt x="5253339" y="89404"/>
                </a:lnTo>
                <a:lnTo>
                  <a:pt x="5269989" y="100638"/>
                </a:lnTo>
                <a:lnTo>
                  <a:pt x="5290376" y="104760"/>
                </a:lnTo>
                <a:lnTo>
                  <a:pt x="5310763" y="100638"/>
                </a:lnTo>
                <a:lnTo>
                  <a:pt x="5327413" y="89404"/>
                </a:lnTo>
                <a:lnTo>
                  <a:pt x="5338639" y="72753"/>
                </a:lnTo>
                <a:lnTo>
                  <a:pt x="5342756" y="52380"/>
                </a:lnTo>
                <a:lnTo>
                  <a:pt x="5338639" y="31988"/>
                </a:lnTo>
                <a:lnTo>
                  <a:pt x="5327413" y="15339"/>
                </a:lnTo>
                <a:lnTo>
                  <a:pt x="5310763" y="4115"/>
                </a:lnTo>
                <a:lnTo>
                  <a:pt x="5290376" y="0"/>
                </a:lnTo>
                <a:close/>
              </a:path>
              <a:path w="8276590" h="104775">
                <a:moveTo>
                  <a:pt x="5080856" y="0"/>
                </a:moveTo>
                <a:lnTo>
                  <a:pt x="5060469" y="4115"/>
                </a:lnTo>
                <a:lnTo>
                  <a:pt x="5043819" y="15339"/>
                </a:lnTo>
                <a:lnTo>
                  <a:pt x="5032593" y="31988"/>
                </a:lnTo>
                <a:lnTo>
                  <a:pt x="5028476" y="52380"/>
                </a:lnTo>
                <a:lnTo>
                  <a:pt x="5032593" y="72753"/>
                </a:lnTo>
                <a:lnTo>
                  <a:pt x="5043819" y="89404"/>
                </a:lnTo>
                <a:lnTo>
                  <a:pt x="5060469" y="100638"/>
                </a:lnTo>
                <a:lnTo>
                  <a:pt x="5080856" y="104760"/>
                </a:lnTo>
                <a:lnTo>
                  <a:pt x="5101243" y="100638"/>
                </a:lnTo>
                <a:lnTo>
                  <a:pt x="5117892" y="89404"/>
                </a:lnTo>
                <a:lnTo>
                  <a:pt x="5129119" y="72753"/>
                </a:lnTo>
                <a:lnTo>
                  <a:pt x="5133236" y="52380"/>
                </a:lnTo>
                <a:lnTo>
                  <a:pt x="5129119" y="31988"/>
                </a:lnTo>
                <a:lnTo>
                  <a:pt x="5117892" y="15339"/>
                </a:lnTo>
                <a:lnTo>
                  <a:pt x="5101243" y="4115"/>
                </a:lnTo>
                <a:lnTo>
                  <a:pt x="5080856" y="0"/>
                </a:lnTo>
                <a:close/>
              </a:path>
              <a:path w="8276590" h="104775">
                <a:moveTo>
                  <a:pt x="4871335" y="0"/>
                </a:moveTo>
                <a:lnTo>
                  <a:pt x="4850949" y="4115"/>
                </a:lnTo>
                <a:lnTo>
                  <a:pt x="4834299" y="15339"/>
                </a:lnTo>
                <a:lnTo>
                  <a:pt x="4823072" y="31988"/>
                </a:lnTo>
                <a:lnTo>
                  <a:pt x="4818955" y="52380"/>
                </a:lnTo>
                <a:lnTo>
                  <a:pt x="4823072" y="72753"/>
                </a:lnTo>
                <a:lnTo>
                  <a:pt x="4834299" y="89404"/>
                </a:lnTo>
                <a:lnTo>
                  <a:pt x="4850949" y="100638"/>
                </a:lnTo>
                <a:lnTo>
                  <a:pt x="4871335" y="104760"/>
                </a:lnTo>
                <a:lnTo>
                  <a:pt x="4891722" y="100638"/>
                </a:lnTo>
                <a:lnTo>
                  <a:pt x="4908372" y="89404"/>
                </a:lnTo>
                <a:lnTo>
                  <a:pt x="4919599" y="72753"/>
                </a:lnTo>
                <a:lnTo>
                  <a:pt x="4923716" y="52380"/>
                </a:lnTo>
                <a:lnTo>
                  <a:pt x="4919599" y="31988"/>
                </a:lnTo>
                <a:lnTo>
                  <a:pt x="4908372" y="15339"/>
                </a:lnTo>
                <a:lnTo>
                  <a:pt x="4891722" y="4115"/>
                </a:lnTo>
                <a:lnTo>
                  <a:pt x="4871335" y="0"/>
                </a:lnTo>
                <a:close/>
              </a:path>
              <a:path w="8276590" h="104775">
                <a:moveTo>
                  <a:pt x="4661815" y="0"/>
                </a:moveTo>
                <a:lnTo>
                  <a:pt x="4641428" y="4115"/>
                </a:lnTo>
                <a:lnTo>
                  <a:pt x="4624779" y="15339"/>
                </a:lnTo>
                <a:lnTo>
                  <a:pt x="4613552" y="31988"/>
                </a:lnTo>
                <a:lnTo>
                  <a:pt x="4609435" y="52380"/>
                </a:lnTo>
                <a:lnTo>
                  <a:pt x="4613552" y="72753"/>
                </a:lnTo>
                <a:lnTo>
                  <a:pt x="4624779" y="89404"/>
                </a:lnTo>
                <a:lnTo>
                  <a:pt x="4641428" y="100638"/>
                </a:lnTo>
                <a:lnTo>
                  <a:pt x="4661815" y="104760"/>
                </a:lnTo>
                <a:lnTo>
                  <a:pt x="4682202" y="100638"/>
                </a:lnTo>
                <a:lnTo>
                  <a:pt x="4698852" y="89404"/>
                </a:lnTo>
                <a:lnTo>
                  <a:pt x="4710078" y="72753"/>
                </a:lnTo>
                <a:lnTo>
                  <a:pt x="4714195" y="52380"/>
                </a:lnTo>
                <a:lnTo>
                  <a:pt x="4710078" y="31988"/>
                </a:lnTo>
                <a:lnTo>
                  <a:pt x="4698852" y="15339"/>
                </a:lnTo>
                <a:lnTo>
                  <a:pt x="4682202" y="4115"/>
                </a:lnTo>
                <a:lnTo>
                  <a:pt x="4661815" y="0"/>
                </a:lnTo>
                <a:close/>
              </a:path>
              <a:path w="8276590" h="104775">
                <a:moveTo>
                  <a:pt x="4452295" y="0"/>
                </a:moveTo>
                <a:lnTo>
                  <a:pt x="4431908" y="4115"/>
                </a:lnTo>
                <a:lnTo>
                  <a:pt x="4415258" y="15339"/>
                </a:lnTo>
                <a:lnTo>
                  <a:pt x="4404032" y="31988"/>
                </a:lnTo>
                <a:lnTo>
                  <a:pt x="4399915" y="52380"/>
                </a:lnTo>
                <a:lnTo>
                  <a:pt x="4404032" y="72753"/>
                </a:lnTo>
                <a:lnTo>
                  <a:pt x="4415258" y="89404"/>
                </a:lnTo>
                <a:lnTo>
                  <a:pt x="4431908" y="100638"/>
                </a:lnTo>
                <a:lnTo>
                  <a:pt x="4452295" y="104760"/>
                </a:lnTo>
                <a:lnTo>
                  <a:pt x="4472682" y="100638"/>
                </a:lnTo>
                <a:lnTo>
                  <a:pt x="4489332" y="89404"/>
                </a:lnTo>
                <a:lnTo>
                  <a:pt x="4500558" y="72753"/>
                </a:lnTo>
                <a:lnTo>
                  <a:pt x="4504675" y="52380"/>
                </a:lnTo>
                <a:lnTo>
                  <a:pt x="4500558" y="31988"/>
                </a:lnTo>
                <a:lnTo>
                  <a:pt x="4489332" y="15339"/>
                </a:lnTo>
                <a:lnTo>
                  <a:pt x="4472682" y="4115"/>
                </a:lnTo>
                <a:lnTo>
                  <a:pt x="4452295" y="0"/>
                </a:lnTo>
                <a:close/>
              </a:path>
              <a:path w="8276590" h="104775">
                <a:moveTo>
                  <a:pt x="4242775" y="0"/>
                </a:moveTo>
                <a:lnTo>
                  <a:pt x="4222388" y="4115"/>
                </a:lnTo>
                <a:lnTo>
                  <a:pt x="4205738" y="15339"/>
                </a:lnTo>
                <a:lnTo>
                  <a:pt x="4194511" y="31988"/>
                </a:lnTo>
                <a:lnTo>
                  <a:pt x="4190395" y="52380"/>
                </a:lnTo>
                <a:lnTo>
                  <a:pt x="4194511" y="72753"/>
                </a:lnTo>
                <a:lnTo>
                  <a:pt x="4205738" y="89404"/>
                </a:lnTo>
                <a:lnTo>
                  <a:pt x="4222388" y="100638"/>
                </a:lnTo>
                <a:lnTo>
                  <a:pt x="4242775" y="104760"/>
                </a:lnTo>
                <a:lnTo>
                  <a:pt x="4263161" y="100638"/>
                </a:lnTo>
                <a:lnTo>
                  <a:pt x="4279811" y="89404"/>
                </a:lnTo>
                <a:lnTo>
                  <a:pt x="4291038" y="72753"/>
                </a:lnTo>
                <a:lnTo>
                  <a:pt x="4295155" y="52380"/>
                </a:lnTo>
                <a:lnTo>
                  <a:pt x="4291038" y="31988"/>
                </a:lnTo>
                <a:lnTo>
                  <a:pt x="4279811" y="15339"/>
                </a:lnTo>
                <a:lnTo>
                  <a:pt x="4263161" y="4115"/>
                </a:lnTo>
                <a:lnTo>
                  <a:pt x="4242775" y="0"/>
                </a:lnTo>
                <a:close/>
              </a:path>
              <a:path w="8276590" h="104775">
                <a:moveTo>
                  <a:pt x="4033254" y="0"/>
                </a:moveTo>
                <a:lnTo>
                  <a:pt x="4012868" y="4115"/>
                </a:lnTo>
                <a:lnTo>
                  <a:pt x="3996218" y="15339"/>
                </a:lnTo>
                <a:lnTo>
                  <a:pt x="3984991" y="31988"/>
                </a:lnTo>
                <a:lnTo>
                  <a:pt x="3980874" y="52380"/>
                </a:lnTo>
                <a:lnTo>
                  <a:pt x="3984991" y="72753"/>
                </a:lnTo>
                <a:lnTo>
                  <a:pt x="3996218" y="89404"/>
                </a:lnTo>
                <a:lnTo>
                  <a:pt x="4012868" y="100638"/>
                </a:lnTo>
                <a:lnTo>
                  <a:pt x="4033254" y="104760"/>
                </a:lnTo>
                <a:lnTo>
                  <a:pt x="4053646" y="100638"/>
                </a:lnTo>
                <a:lnTo>
                  <a:pt x="4070295" y="89404"/>
                </a:lnTo>
                <a:lnTo>
                  <a:pt x="4081519" y="72753"/>
                </a:lnTo>
                <a:lnTo>
                  <a:pt x="4085634" y="52380"/>
                </a:lnTo>
                <a:lnTo>
                  <a:pt x="4081519" y="31988"/>
                </a:lnTo>
                <a:lnTo>
                  <a:pt x="4070295" y="15339"/>
                </a:lnTo>
                <a:lnTo>
                  <a:pt x="4053646" y="4115"/>
                </a:lnTo>
                <a:lnTo>
                  <a:pt x="4033254" y="0"/>
                </a:lnTo>
                <a:close/>
              </a:path>
              <a:path w="8276590" h="104775">
                <a:moveTo>
                  <a:pt x="3823734" y="0"/>
                </a:moveTo>
                <a:lnTo>
                  <a:pt x="3803347" y="4115"/>
                </a:lnTo>
                <a:lnTo>
                  <a:pt x="3786697" y="15339"/>
                </a:lnTo>
                <a:lnTo>
                  <a:pt x="3775471" y="31988"/>
                </a:lnTo>
                <a:lnTo>
                  <a:pt x="3771354" y="52380"/>
                </a:lnTo>
                <a:lnTo>
                  <a:pt x="3775471" y="72753"/>
                </a:lnTo>
                <a:lnTo>
                  <a:pt x="3786697" y="89404"/>
                </a:lnTo>
                <a:lnTo>
                  <a:pt x="3803347" y="100638"/>
                </a:lnTo>
                <a:lnTo>
                  <a:pt x="3823734" y="104760"/>
                </a:lnTo>
                <a:lnTo>
                  <a:pt x="3844125" y="100638"/>
                </a:lnTo>
                <a:lnTo>
                  <a:pt x="3860775" y="89404"/>
                </a:lnTo>
                <a:lnTo>
                  <a:pt x="3871999" y="72753"/>
                </a:lnTo>
                <a:lnTo>
                  <a:pt x="3876114" y="52380"/>
                </a:lnTo>
                <a:lnTo>
                  <a:pt x="3871999" y="31988"/>
                </a:lnTo>
                <a:lnTo>
                  <a:pt x="3860775" y="15339"/>
                </a:lnTo>
                <a:lnTo>
                  <a:pt x="3844125" y="4115"/>
                </a:lnTo>
                <a:lnTo>
                  <a:pt x="3823734" y="0"/>
                </a:lnTo>
                <a:close/>
              </a:path>
              <a:path w="8276590" h="104775">
                <a:moveTo>
                  <a:pt x="3614214" y="0"/>
                </a:moveTo>
                <a:lnTo>
                  <a:pt x="3593827" y="4115"/>
                </a:lnTo>
                <a:lnTo>
                  <a:pt x="3577177" y="15339"/>
                </a:lnTo>
                <a:lnTo>
                  <a:pt x="3565951" y="31988"/>
                </a:lnTo>
                <a:lnTo>
                  <a:pt x="3561834" y="52380"/>
                </a:lnTo>
                <a:lnTo>
                  <a:pt x="3565951" y="72753"/>
                </a:lnTo>
                <a:lnTo>
                  <a:pt x="3577177" y="89404"/>
                </a:lnTo>
                <a:lnTo>
                  <a:pt x="3593827" y="100638"/>
                </a:lnTo>
                <a:lnTo>
                  <a:pt x="3614214" y="104760"/>
                </a:lnTo>
                <a:lnTo>
                  <a:pt x="3634605" y="100638"/>
                </a:lnTo>
                <a:lnTo>
                  <a:pt x="3651254" y="89404"/>
                </a:lnTo>
                <a:lnTo>
                  <a:pt x="3662478" y="72753"/>
                </a:lnTo>
                <a:lnTo>
                  <a:pt x="3666594" y="52380"/>
                </a:lnTo>
                <a:lnTo>
                  <a:pt x="3662478" y="31988"/>
                </a:lnTo>
                <a:lnTo>
                  <a:pt x="3651254" y="15339"/>
                </a:lnTo>
                <a:lnTo>
                  <a:pt x="3634605" y="4115"/>
                </a:lnTo>
                <a:lnTo>
                  <a:pt x="3614214" y="0"/>
                </a:lnTo>
                <a:close/>
              </a:path>
              <a:path w="8276590" h="104775">
                <a:moveTo>
                  <a:pt x="3404694" y="0"/>
                </a:moveTo>
                <a:lnTo>
                  <a:pt x="3384307" y="4115"/>
                </a:lnTo>
                <a:lnTo>
                  <a:pt x="3367657" y="15339"/>
                </a:lnTo>
                <a:lnTo>
                  <a:pt x="3356430" y="31988"/>
                </a:lnTo>
                <a:lnTo>
                  <a:pt x="3352313" y="52380"/>
                </a:lnTo>
                <a:lnTo>
                  <a:pt x="3356430" y="72753"/>
                </a:lnTo>
                <a:lnTo>
                  <a:pt x="3367657" y="89404"/>
                </a:lnTo>
                <a:lnTo>
                  <a:pt x="3384307" y="100638"/>
                </a:lnTo>
                <a:lnTo>
                  <a:pt x="3404694" y="104760"/>
                </a:lnTo>
                <a:lnTo>
                  <a:pt x="3425085" y="100638"/>
                </a:lnTo>
                <a:lnTo>
                  <a:pt x="3441734" y="89404"/>
                </a:lnTo>
                <a:lnTo>
                  <a:pt x="3452958" y="72753"/>
                </a:lnTo>
                <a:lnTo>
                  <a:pt x="3457074" y="52380"/>
                </a:lnTo>
                <a:lnTo>
                  <a:pt x="3452958" y="31988"/>
                </a:lnTo>
                <a:lnTo>
                  <a:pt x="3441734" y="15339"/>
                </a:lnTo>
                <a:lnTo>
                  <a:pt x="3425085" y="4115"/>
                </a:lnTo>
                <a:lnTo>
                  <a:pt x="3404694" y="0"/>
                </a:lnTo>
                <a:close/>
              </a:path>
              <a:path w="8276590" h="104775">
                <a:moveTo>
                  <a:pt x="3195173" y="0"/>
                </a:moveTo>
                <a:lnTo>
                  <a:pt x="3174786" y="4115"/>
                </a:lnTo>
                <a:lnTo>
                  <a:pt x="3158137" y="15339"/>
                </a:lnTo>
                <a:lnTo>
                  <a:pt x="3146910" y="31988"/>
                </a:lnTo>
                <a:lnTo>
                  <a:pt x="3142793" y="52380"/>
                </a:lnTo>
                <a:lnTo>
                  <a:pt x="3146910" y="72753"/>
                </a:lnTo>
                <a:lnTo>
                  <a:pt x="3158137" y="89404"/>
                </a:lnTo>
                <a:lnTo>
                  <a:pt x="3174786" y="100638"/>
                </a:lnTo>
                <a:lnTo>
                  <a:pt x="3195173" y="104760"/>
                </a:lnTo>
                <a:lnTo>
                  <a:pt x="3215564" y="100638"/>
                </a:lnTo>
                <a:lnTo>
                  <a:pt x="3232214" y="89404"/>
                </a:lnTo>
                <a:lnTo>
                  <a:pt x="3243438" y="72753"/>
                </a:lnTo>
                <a:lnTo>
                  <a:pt x="3247553" y="52380"/>
                </a:lnTo>
                <a:lnTo>
                  <a:pt x="3243438" y="31988"/>
                </a:lnTo>
                <a:lnTo>
                  <a:pt x="3232214" y="15339"/>
                </a:lnTo>
                <a:lnTo>
                  <a:pt x="3215564" y="4115"/>
                </a:lnTo>
                <a:lnTo>
                  <a:pt x="3195173" y="0"/>
                </a:lnTo>
                <a:close/>
              </a:path>
              <a:path w="8276590" h="104775">
                <a:moveTo>
                  <a:pt x="2985653" y="0"/>
                </a:moveTo>
                <a:lnTo>
                  <a:pt x="2965266" y="4115"/>
                </a:lnTo>
                <a:lnTo>
                  <a:pt x="2948616" y="15339"/>
                </a:lnTo>
                <a:lnTo>
                  <a:pt x="2937390" y="31988"/>
                </a:lnTo>
                <a:lnTo>
                  <a:pt x="2933273" y="52380"/>
                </a:lnTo>
                <a:lnTo>
                  <a:pt x="2937390" y="72753"/>
                </a:lnTo>
                <a:lnTo>
                  <a:pt x="2948616" y="89404"/>
                </a:lnTo>
                <a:lnTo>
                  <a:pt x="2965266" y="100638"/>
                </a:lnTo>
                <a:lnTo>
                  <a:pt x="2985653" y="104760"/>
                </a:lnTo>
                <a:lnTo>
                  <a:pt x="3006044" y="100638"/>
                </a:lnTo>
                <a:lnTo>
                  <a:pt x="3022694" y="89404"/>
                </a:lnTo>
                <a:lnTo>
                  <a:pt x="3033918" y="72753"/>
                </a:lnTo>
                <a:lnTo>
                  <a:pt x="3038033" y="52380"/>
                </a:lnTo>
                <a:lnTo>
                  <a:pt x="3033918" y="31988"/>
                </a:lnTo>
                <a:lnTo>
                  <a:pt x="3022694" y="15339"/>
                </a:lnTo>
                <a:lnTo>
                  <a:pt x="3006044" y="4115"/>
                </a:lnTo>
                <a:lnTo>
                  <a:pt x="2985653" y="0"/>
                </a:lnTo>
                <a:close/>
              </a:path>
              <a:path w="8276590" h="104775">
                <a:moveTo>
                  <a:pt x="2776133" y="0"/>
                </a:moveTo>
                <a:lnTo>
                  <a:pt x="2755746" y="4115"/>
                </a:lnTo>
                <a:lnTo>
                  <a:pt x="2739096" y="15339"/>
                </a:lnTo>
                <a:lnTo>
                  <a:pt x="2727870" y="31988"/>
                </a:lnTo>
                <a:lnTo>
                  <a:pt x="2723753" y="52380"/>
                </a:lnTo>
                <a:lnTo>
                  <a:pt x="2727870" y="72753"/>
                </a:lnTo>
                <a:lnTo>
                  <a:pt x="2739096" y="89404"/>
                </a:lnTo>
                <a:lnTo>
                  <a:pt x="2755746" y="100638"/>
                </a:lnTo>
                <a:lnTo>
                  <a:pt x="2776133" y="104760"/>
                </a:lnTo>
                <a:lnTo>
                  <a:pt x="2796524" y="100638"/>
                </a:lnTo>
                <a:lnTo>
                  <a:pt x="2813173" y="89404"/>
                </a:lnTo>
                <a:lnTo>
                  <a:pt x="2824397" y="72753"/>
                </a:lnTo>
                <a:lnTo>
                  <a:pt x="2828513" y="52380"/>
                </a:lnTo>
                <a:lnTo>
                  <a:pt x="2824397" y="31988"/>
                </a:lnTo>
                <a:lnTo>
                  <a:pt x="2813173" y="15339"/>
                </a:lnTo>
                <a:lnTo>
                  <a:pt x="2796524" y="4115"/>
                </a:lnTo>
                <a:lnTo>
                  <a:pt x="2776133" y="0"/>
                </a:lnTo>
                <a:close/>
              </a:path>
              <a:path w="8276590" h="104775">
                <a:moveTo>
                  <a:pt x="2566612" y="0"/>
                </a:moveTo>
                <a:lnTo>
                  <a:pt x="2546226" y="4115"/>
                </a:lnTo>
                <a:lnTo>
                  <a:pt x="2529576" y="15339"/>
                </a:lnTo>
                <a:lnTo>
                  <a:pt x="2518349" y="31988"/>
                </a:lnTo>
                <a:lnTo>
                  <a:pt x="2514232" y="52380"/>
                </a:lnTo>
                <a:lnTo>
                  <a:pt x="2518349" y="72753"/>
                </a:lnTo>
                <a:lnTo>
                  <a:pt x="2529576" y="89404"/>
                </a:lnTo>
                <a:lnTo>
                  <a:pt x="2546226" y="100638"/>
                </a:lnTo>
                <a:lnTo>
                  <a:pt x="2566612" y="104760"/>
                </a:lnTo>
                <a:lnTo>
                  <a:pt x="2587004" y="100638"/>
                </a:lnTo>
                <a:lnTo>
                  <a:pt x="2603653" y="89404"/>
                </a:lnTo>
                <a:lnTo>
                  <a:pt x="2614877" y="72753"/>
                </a:lnTo>
                <a:lnTo>
                  <a:pt x="2618992" y="52380"/>
                </a:lnTo>
                <a:lnTo>
                  <a:pt x="2614877" y="31988"/>
                </a:lnTo>
                <a:lnTo>
                  <a:pt x="2603653" y="15339"/>
                </a:lnTo>
                <a:lnTo>
                  <a:pt x="2587004" y="4115"/>
                </a:lnTo>
                <a:lnTo>
                  <a:pt x="2566612" y="0"/>
                </a:lnTo>
                <a:close/>
              </a:path>
              <a:path w="8276590" h="104775">
                <a:moveTo>
                  <a:pt x="2357092" y="0"/>
                </a:moveTo>
                <a:lnTo>
                  <a:pt x="2336705" y="4115"/>
                </a:lnTo>
                <a:lnTo>
                  <a:pt x="2320055" y="15339"/>
                </a:lnTo>
                <a:lnTo>
                  <a:pt x="2308829" y="31988"/>
                </a:lnTo>
                <a:lnTo>
                  <a:pt x="2304712" y="52380"/>
                </a:lnTo>
                <a:lnTo>
                  <a:pt x="2308829" y="72753"/>
                </a:lnTo>
                <a:lnTo>
                  <a:pt x="2320055" y="89404"/>
                </a:lnTo>
                <a:lnTo>
                  <a:pt x="2336705" y="100638"/>
                </a:lnTo>
                <a:lnTo>
                  <a:pt x="2357092" y="104760"/>
                </a:lnTo>
                <a:lnTo>
                  <a:pt x="2377483" y="100638"/>
                </a:lnTo>
                <a:lnTo>
                  <a:pt x="2394133" y="89404"/>
                </a:lnTo>
                <a:lnTo>
                  <a:pt x="2405357" y="72753"/>
                </a:lnTo>
                <a:lnTo>
                  <a:pt x="2409472" y="52380"/>
                </a:lnTo>
                <a:lnTo>
                  <a:pt x="2405357" y="31988"/>
                </a:lnTo>
                <a:lnTo>
                  <a:pt x="2394133" y="15339"/>
                </a:lnTo>
                <a:lnTo>
                  <a:pt x="2377483" y="4115"/>
                </a:lnTo>
                <a:lnTo>
                  <a:pt x="2357092" y="0"/>
                </a:lnTo>
                <a:close/>
              </a:path>
              <a:path w="8276590" h="104775">
                <a:moveTo>
                  <a:pt x="2147572" y="0"/>
                </a:moveTo>
                <a:lnTo>
                  <a:pt x="2127185" y="4115"/>
                </a:lnTo>
                <a:lnTo>
                  <a:pt x="2110535" y="15339"/>
                </a:lnTo>
                <a:lnTo>
                  <a:pt x="2099309" y="31988"/>
                </a:lnTo>
                <a:lnTo>
                  <a:pt x="2095192" y="52380"/>
                </a:lnTo>
                <a:lnTo>
                  <a:pt x="2099309" y="72753"/>
                </a:lnTo>
                <a:lnTo>
                  <a:pt x="2110535" y="89404"/>
                </a:lnTo>
                <a:lnTo>
                  <a:pt x="2127185" y="100638"/>
                </a:lnTo>
                <a:lnTo>
                  <a:pt x="2147572" y="104760"/>
                </a:lnTo>
                <a:lnTo>
                  <a:pt x="2167963" y="100638"/>
                </a:lnTo>
                <a:lnTo>
                  <a:pt x="2184612" y="89404"/>
                </a:lnTo>
                <a:lnTo>
                  <a:pt x="2195836" y="72753"/>
                </a:lnTo>
                <a:lnTo>
                  <a:pt x="2199952" y="52380"/>
                </a:lnTo>
                <a:lnTo>
                  <a:pt x="2195836" y="31988"/>
                </a:lnTo>
                <a:lnTo>
                  <a:pt x="2184612" y="15339"/>
                </a:lnTo>
                <a:lnTo>
                  <a:pt x="2167963" y="4115"/>
                </a:lnTo>
                <a:lnTo>
                  <a:pt x="2147572" y="0"/>
                </a:lnTo>
                <a:close/>
              </a:path>
              <a:path w="8276590" h="104775">
                <a:moveTo>
                  <a:pt x="1938052" y="0"/>
                </a:moveTo>
                <a:lnTo>
                  <a:pt x="1917665" y="4115"/>
                </a:lnTo>
                <a:lnTo>
                  <a:pt x="1901015" y="15339"/>
                </a:lnTo>
                <a:lnTo>
                  <a:pt x="1889788" y="31988"/>
                </a:lnTo>
                <a:lnTo>
                  <a:pt x="1885672" y="52380"/>
                </a:lnTo>
                <a:lnTo>
                  <a:pt x="1889788" y="72753"/>
                </a:lnTo>
                <a:lnTo>
                  <a:pt x="1901015" y="89404"/>
                </a:lnTo>
                <a:lnTo>
                  <a:pt x="1917665" y="100638"/>
                </a:lnTo>
                <a:lnTo>
                  <a:pt x="1938052" y="104760"/>
                </a:lnTo>
                <a:lnTo>
                  <a:pt x="1958443" y="100638"/>
                </a:lnTo>
                <a:lnTo>
                  <a:pt x="1975092" y="89404"/>
                </a:lnTo>
                <a:lnTo>
                  <a:pt x="1986316" y="72753"/>
                </a:lnTo>
                <a:lnTo>
                  <a:pt x="1990432" y="52380"/>
                </a:lnTo>
                <a:lnTo>
                  <a:pt x="1986316" y="31988"/>
                </a:lnTo>
                <a:lnTo>
                  <a:pt x="1975092" y="15339"/>
                </a:lnTo>
                <a:lnTo>
                  <a:pt x="1958443" y="4115"/>
                </a:lnTo>
                <a:lnTo>
                  <a:pt x="1938052" y="0"/>
                </a:lnTo>
                <a:close/>
              </a:path>
              <a:path w="8276590" h="104775">
                <a:moveTo>
                  <a:pt x="1728531" y="0"/>
                </a:moveTo>
                <a:lnTo>
                  <a:pt x="1708144" y="4115"/>
                </a:lnTo>
                <a:lnTo>
                  <a:pt x="1691495" y="15339"/>
                </a:lnTo>
                <a:lnTo>
                  <a:pt x="1680268" y="31988"/>
                </a:lnTo>
                <a:lnTo>
                  <a:pt x="1676151" y="52380"/>
                </a:lnTo>
                <a:lnTo>
                  <a:pt x="1680268" y="72753"/>
                </a:lnTo>
                <a:lnTo>
                  <a:pt x="1691495" y="89404"/>
                </a:lnTo>
                <a:lnTo>
                  <a:pt x="1708144" y="100638"/>
                </a:lnTo>
                <a:lnTo>
                  <a:pt x="1728531" y="104760"/>
                </a:lnTo>
                <a:lnTo>
                  <a:pt x="1748923" y="100638"/>
                </a:lnTo>
                <a:lnTo>
                  <a:pt x="1765572" y="89404"/>
                </a:lnTo>
                <a:lnTo>
                  <a:pt x="1776796" y="72753"/>
                </a:lnTo>
                <a:lnTo>
                  <a:pt x="1780911" y="52380"/>
                </a:lnTo>
                <a:lnTo>
                  <a:pt x="1776796" y="31988"/>
                </a:lnTo>
                <a:lnTo>
                  <a:pt x="1765572" y="15339"/>
                </a:lnTo>
                <a:lnTo>
                  <a:pt x="1748923" y="4115"/>
                </a:lnTo>
                <a:lnTo>
                  <a:pt x="1728531" y="0"/>
                </a:lnTo>
                <a:close/>
              </a:path>
              <a:path w="8276590" h="104775">
                <a:moveTo>
                  <a:pt x="1519011" y="0"/>
                </a:moveTo>
                <a:lnTo>
                  <a:pt x="1498624" y="4115"/>
                </a:lnTo>
                <a:lnTo>
                  <a:pt x="1481974" y="15339"/>
                </a:lnTo>
                <a:lnTo>
                  <a:pt x="1470748" y="31988"/>
                </a:lnTo>
                <a:lnTo>
                  <a:pt x="1466631" y="52380"/>
                </a:lnTo>
                <a:lnTo>
                  <a:pt x="1470748" y="72753"/>
                </a:lnTo>
                <a:lnTo>
                  <a:pt x="1481974" y="89404"/>
                </a:lnTo>
                <a:lnTo>
                  <a:pt x="1498624" y="100638"/>
                </a:lnTo>
                <a:lnTo>
                  <a:pt x="1519011" y="104760"/>
                </a:lnTo>
                <a:lnTo>
                  <a:pt x="1539402" y="100638"/>
                </a:lnTo>
                <a:lnTo>
                  <a:pt x="1556052" y="89404"/>
                </a:lnTo>
                <a:lnTo>
                  <a:pt x="1567276" y="72753"/>
                </a:lnTo>
                <a:lnTo>
                  <a:pt x="1571391" y="52380"/>
                </a:lnTo>
                <a:lnTo>
                  <a:pt x="1567276" y="31988"/>
                </a:lnTo>
                <a:lnTo>
                  <a:pt x="1556052" y="15339"/>
                </a:lnTo>
                <a:lnTo>
                  <a:pt x="1539402" y="4115"/>
                </a:lnTo>
                <a:lnTo>
                  <a:pt x="1519011" y="0"/>
                </a:lnTo>
                <a:close/>
              </a:path>
              <a:path w="8276590" h="104775">
                <a:moveTo>
                  <a:pt x="1309491" y="0"/>
                </a:moveTo>
                <a:lnTo>
                  <a:pt x="1289104" y="4115"/>
                </a:lnTo>
                <a:lnTo>
                  <a:pt x="1272454" y="15339"/>
                </a:lnTo>
                <a:lnTo>
                  <a:pt x="1261228" y="31988"/>
                </a:lnTo>
                <a:lnTo>
                  <a:pt x="1257111" y="52380"/>
                </a:lnTo>
                <a:lnTo>
                  <a:pt x="1261228" y="72753"/>
                </a:lnTo>
                <a:lnTo>
                  <a:pt x="1272454" y="89404"/>
                </a:lnTo>
                <a:lnTo>
                  <a:pt x="1289104" y="100638"/>
                </a:lnTo>
                <a:lnTo>
                  <a:pt x="1309491" y="104760"/>
                </a:lnTo>
                <a:lnTo>
                  <a:pt x="1329882" y="100638"/>
                </a:lnTo>
                <a:lnTo>
                  <a:pt x="1346531" y="89404"/>
                </a:lnTo>
                <a:lnTo>
                  <a:pt x="1357755" y="72753"/>
                </a:lnTo>
                <a:lnTo>
                  <a:pt x="1361871" y="52380"/>
                </a:lnTo>
                <a:lnTo>
                  <a:pt x="1357755" y="31988"/>
                </a:lnTo>
                <a:lnTo>
                  <a:pt x="1346531" y="15339"/>
                </a:lnTo>
                <a:lnTo>
                  <a:pt x="1329882" y="4115"/>
                </a:lnTo>
                <a:lnTo>
                  <a:pt x="1309491" y="0"/>
                </a:lnTo>
                <a:close/>
              </a:path>
              <a:path w="8276590" h="104775">
                <a:moveTo>
                  <a:pt x="1099981" y="0"/>
                </a:moveTo>
                <a:lnTo>
                  <a:pt x="1079590" y="4115"/>
                </a:lnTo>
                <a:lnTo>
                  <a:pt x="1062940" y="15339"/>
                </a:lnTo>
                <a:lnTo>
                  <a:pt x="1051716" y="31988"/>
                </a:lnTo>
                <a:lnTo>
                  <a:pt x="1047601" y="52380"/>
                </a:lnTo>
                <a:lnTo>
                  <a:pt x="1051716" y="72753"/>
                </a:lnTo>
                <a:lnTo>
                  <a:pt x="1062940" y="89404"/>
                </a:lnTo>
                <a:lnTo>
                  <a:pt x="1079590" y="100638"/>
                </a:lnTo>
                <a:lnTo>
                  <a:pt x="1099981" y="104760"/>
                </a:lnTo>
                <a:lnTo>
                  <a:pt x="1120368" y="100638"/>
                </a:lnTo>
                <a:lnTo>
                  <a:pt x="1137018" y="89404"/>
                </a:lnTo>
                <a:lnTo>
                  <a:pt x="1148244" y="72753"/>
                </a:lnTo>
                <a:lnTo>
                  <a:pt x="1152361" y="52380"/>
                </a:lnTo>
                <a:lnTo>
                  <a:pt x="1148244" y="31988"/>
                </a:lnTo>
                <a:lnTo>
                  <a:pt x="1137018" y="15339"/>
                </a:lnTo>
                <a:lnTo>
                  <a:pt x="1120368" y="4115"/>
                </a:lnTo>
                <a:lnTo>
                  <a:pt x="1099981" y="0"/>
                </a:lnTo>
                <a:close/>
              </a:path>
              <a:path w="8276590" h="104775">
                <a:moveTo>
                  <a:pt x="890461" y="0"/>
                </a:moveTo>
                <a:lnTo>
                  <a:pt x="870069" y="4115"/>
                </a:lnTo>
                <a:lnTo>
                  <a:pt x="853420" y="15339"/>
                </a:lnTo>
                <a:lnTo>
                  <a:pt x="842196" y="31988"/>
                </a:lnTo>
                <a:lnTo>
                  <a:pt x="838081" y="52380"/>
                </a:lnTo>
                <a:lnTo>
                  <a:pt x="842196" y="72753"/>
                </a:lnTo>
                <a:lnTo>
                  <a:pt x="853420" y="89404"/>
                </a:lnTo>
                <a:lnTo>
                  <a:pt x="870069" y="100638"/>
                </a:lnTo>
                <a:lnTo>
                  <a:pt x="890461" y="104760"/>
                </a:lnTo>
                <a:lnTo>
                  <a:pt x="910847" y="100638"/>
                </a:lnTo>
                <a:lnTo>
                  <a:pt x="927497" y="89404"/>
                </a:lnTo>
                <a:lnTo>
                  <a:pt x="938724" y="72753"/>
                </a:lnTo>
                <a:lnTo>
                  <a:pt x="942841" y="52380"/>
                </a:lnTo>
                <a:lnTo>
                  <a:pt x="938724" y="31988"/>
                </a:lnTo>
                <a:lnTo>
                  <a:pt x="927497" y="15339"/>
                </a:lnTo>
                <a:lnTo>
                  <a:pt x="910847" y="4115"/>
                </a:lnTo>
                <a:lnTo>
                  <a:pt x="890461" y="0"/>
                </a:lnTo>
                <a:close/>
              </a:path>
              <a:path w="8276590" h="104775">
                <a:moveTo>
                  <a:pt x="680940" y="0"/>
                </a:moveTo>
                <a:lnTo>
                  <a:pt x="660549" y="4115"/>
                </a:lnTo>
                <a:lnTo>
                  <a:pt x="643900" y="15339"/>
                </a:lnTo>
                <a:lnTo>
                  <a:pt x="632676" y="31988"/>
                </a:lnTo>
                <a:lnTo>
                  <a:pt x="628560" y="52380"/>
                </a:lnTo>
                <a:lnTo>
                  <a:pt x="632676" y="72753"/>
                </a:lnTo>
                <a:lnTo>
                  <a:pt x="643900" y="89404"/>
                </a:lnTo>
                <a:lnTo>
                  <a:pt x="660549" y="100638"/>
                </a:lnTo>
                <a:lnTo>
                  <a:pt x="680940" y="104760"/>
                </a:lnTo>
                <a:lnTo>
                  <a:pt x="701327" y="100638"/>
                </a:lnTo>
                <a:lnTo>
                  <a:pt x="717977" y="89404"/>
                </a:lnTo>
                <a:lnTo>
                  <a:pt x="729204" y="72753"/>
                </a:lnTo>
                <a:lnTo>
                  <a:pt x="733320" y="52380"/>
                </a:lnTo>
                <a:lnTo>
                  <a:pt x="729204" y="31988"/>
                </a:lnTo>
                <a:lnTo>
                  <a:pt x="717977" y="15339"/>
                </a:lnTo>
                <a:lnTo>
                  <a:pt x="701327" y="4115"/>
                </a:lnTo>
                <a:lnTo>
                  <a:pt x="680940" y="0"/>
                </a:lnTo>
                <a:close/>
              </a:path>
              <a:path w="8276590" h="104775">
                <a:moveTo>
                  <a:pt x="471420" y="0"/>
                </a:moveTo>
                <a:lnTo>
                  <a:pt x="451029" y="4115"/>
                </a:lnTo>
                <a:lnTo>
                  <a:pt x="434380" y="15339"/>
                </a:lnTo>
                <a:lnTo>
                  <a:pt x="423155" y="31988"/>
                </a:lnTo>
                <a:lnTo>
                  <a:pt x="419040" y="52380"/>
                </a:lnTo>
                <a:lnTo>
                  <a:pt x="423155" y="72753"/>
                </a:lnTo>
                <a:lnTo>
                  <a:pt x="434380" y="89404"/>
                </a:lnTo>
                <a:lnTo>
                  <a:pt x="451029" y="100638"/>
                </a:lnTo>
                <a:lnTo>
                  <a:pt x="471420" y="104760"/>
                </a:lnTo>
                <a:lnTo>
                  <a:pt x="491807" y="100638"/>
                </a:lnTo>
                <a:lnTo>
                  <a:pt x="508457" y="89404"/>
                </a:lnTo>
                <a:lnTo>
                  <a:pt x="519683" y="72753"/>
                </a:lnTo>
                <a:lnTo>
                  <a:pt x="523800" y="52380"/>
                </a:lnTo>
                <a:lnTo>
                  <a:pt x="519683" y="31988"/>
                </a:lnTo>
                <a:lnTo>
                  <a:pt x="508457" y="15339"/>
                </a:lnTo>
                <a:lnTo>
                  <a:pt x="491807" y="4115"/>
                </a:lnTo>
                <a:lnTo>
                  <a:pt x="471420" y="0"/>
                </a:lnTo>
                <a:close/>
              </a:path>
              <a:path w="8276590" h="104775">
                <a:moveTo>
                  <a:pt x="261900" y="0"/>
                </a:moveTo>
                <a:lnTo>
                  <a:pt x="241509" y="4115"/>
                </a:lnTo>
                <a:lnTo>
                  <a:pt x="224859" y="15339"/>
                </a:lnTo>
                <a:lnTo>
                  <a:pt x="213635" y="31988"/>
                </a:lnTo>
                <a:lnTo>
                  <a:pt x="209520" y="52380"/>
                </a:lnTo>
                <a:lnTo>
                  <a:pt x="213635" y="72753"/>
                </a:lnTo>
                <a:lnTo>
                  <a:pt x="224859" y="89404"/>
                </a:lnTo>
                <a:lnTo>
                  <a:pt x="241509" y="100638"/>
                </a:lnTo>
                <a:lnTo>
                  <a:pt x="261900" y="104760"/>
                </a:lnTo>
                <a:lnTo>
                  <a:pt x="282287" y="100638"/>
                </a:lnTo>
                <a:lnTo>
                  <a:pt x="298936" y="89404"/>
                </a:lnTo>
                <a:lnTo>
                  <a:pt x="310163" y="72753"/>
                </a:lnTo>
                <a:lnTo>
                  <a:pt x="314280" y="52380"/>
                </a:lnTo>
                <a:lnTo>
                  <a:pt x="310163" y="31988"/>
                </a:lnTo>
                <a:lnTo>
                  <a:pt x="298936" y="15339"/>
                </a:lnTo>
                <a:lnTo>
                  <a:pt x="282287" y="4115"/>
                </a:lnTo>
                <a:lnTo>
                  <a:pt x="261900" y="0"/>
                </a:lnTo>
                <a:close/>
              </a:path>
              <a:path w="8276590" h="104775">
                <a:moveTo>
                  <a:pt x="52380" y="0"/>
                </a:moveTo>
                <a:lnTo>
                  <a:pt x="31988" y="4115"/>
                </a:lnTo>
                <a:lnTo>
                  <a:pt x="15339" y="15339"/>
                </a:lnTo>
                <a:lnTo>
                  <a:pt x="4115" y="31988"/>
                </a:lnTo>
                <a:lnTo>
                  <a:pt x="0" y="52380"/>
                </a:lnTo>
                <a:lnTo>
                  <a:pt x="4115" y="72753"/>
                </a:lnTo>
                <a:lnTo>
                  <a:pt x="15339" y="89404"/>
                </a:lnTo>
                <a:lnTo>
                  <a:pt x="31988" y="100638"/>
                </a:lnTo>
                <a:lnTo>
                  <a:pt x="52380" y="104760"/>
                </a:lnTo>
                <a:lnTo>
                  <a:pt x="72766" y="100638"/>
                </a:lnTo>
                <a:lnTo>
                  <a:pt x="89416" y="89404"/>
                </a:lnTo>
                <a:lnTo>
                  <a:pt x="100643" y="72753"/>
                </a:lnTo>
                <a:lnTo>
                  <a:pt x="104760" y="52380"/>
                </a:lnTo>
                <a:lnTo>
                  <a:pt x="100643" y="31988"/>
                </a:lnTo>
                <a:lnTo>
                  <a:pt x="89416" y="15339"/>
                </a:lnTo>
                <a:lnTo>
                  <a:pt x="72766" y="4115"/>
                </a:lnTo>
                <a:lnTo>
                  <a:pt x="52380" y="0"/>
                </a:lnTo>
                <a:close/>
              </a:path>
            </a:pathLst>
          </a:custGeom>
          <a:solidFill>
            <a:srgbClr val="EFEFF2"/>
          </a:solidFill>
        </p:spPr>
        <p:txBody>
          <a:bodyPr wrap="square" lIns="0" tIns="0" rIns="0" bIns="0" rtlCol="0"/>
          <a:lstStyle/>
          <a:p>
            <a:pPr defTabSz="685800">
              <a:defRPr/>
            </a:pPr>
            <a:endParaRPr sz="818">
              <a:solidFill>
                <a:prstClr val="black"/>
              </a:solidFill>
              <a:latin typeface="Calibri"/>
            </a:endParaRPr>
          </a:p>
        </p:txBody>
      </p:sp>
      <p:sp>
        <p:nvSpPr>
          <p:cNvPr id="13" name="object 13"/>
          <p:cNvSpPr/>
          <p:nvPr/>
        </p:nvSpPr>
        <p:spPr>
          <a:xfrm>
            <a:off x="2659337" y="4745969"/>
            <a:ext cx="3952586" cy="809914"/>
          </a:xfrm>
          <a:custGeom>
            <a:avLst/>
            <a:gdLst/>
            <a:ahLst/>
            <a:cxnLst/>
            <a:rect l="l" t="t" r="r" b="b"/>
            <a:pathLst>
              <a:path w="8695690" h="1781809">
                <a:moveTo>
                  <a:pt x="52380" y="1676979"/>
                </a:moveTo>
                <a:lnTo>
                  <a:pt x="15336" y="1692284"/>
                </a:lnTo>
                <a:lnTo>
                  <a:pt x="0" y="1729359"/>
                </a:lnTo>
                <a:lnTo>
                  <a:pt x="1024" y="1739587"/>
                </a:lnTo>
                <a:lnTo>
                  <a:pt x="23299" y="1772900"/>
                </a:lnTo>
                <a:lnTo>
                  <a:pt x="52380" y="1781739"/>
                </a:lnTo>
                <a:lnTo>
                  <a:pt x="62615" y="1780711"/>
                </a:lnTo>
                <a:lnTo>
                  <a:pt x="95934" y="1758421"/>
                </a:lnTo>
                <a:lnTo>
                  <a:pt x="104760" y="1729359"/>
                </a:lnTo>
                <a:lnTo>
                  <a:pt x="103735" y="1719108"/>
                </a:lnTo>
                <a:lnTo>
                  <a:pt x="81456" y="1685783"/>
                </a:lnTo>
                <a:lnTo>
                  <a:pt x="52380" y="1676979"/>
                </a:lnTo>
                <a:close/>
              </a:path>
              <a:path w="8695690" h="1781809">
                <a:moveTo>
                  <a:pt x="8642711" y="1676979"/>
                </a:moveTo>
                <a:lnTo>
                  <a:pt x="8605668" y="1692284"/>
                </a:lnTo>
                <a:lnTo>
                  <a:pt x="8590331" y="1729359"/>
                </a:lnTo>
                <a:lnTo>
                  <a:pt x="8591356" y="1739587"/>
                </a:lnTo>
                <a:lnTo>
                  <a:pt x="8613635" y="1772900"/>
                </a:lnTo>
                <a:lnTo>
                  <a:pt x="8642711" y="1781739"/>
                </a:lnTo>
                <a:lnTo>
                  <a:pt x="8652946" y="1780711"/>
                </a:lnTo>
                <a:lnTo>
                  <a:pt x="8686265" y="1758421"/>
                </a:lnTo>
                <a:lnTo>
                  <a:pt x="8695091" y="1729359"/>
                </a:lnTo>
                <a:lnTo>
                  <a:pt x="8694066" y="1719108"/>
                </a:lnTo>
                <a:lnTo>
                  <a:pt x="8671787" y="1685783"/>
                </a:lnTo>
                <a:lnTo>
                  <a:pt x="8642711" y="1676979"/>
                </a:lnTo>
                <a:close/>
              </a:path>
              <a:path w="8695690" h="1781809">
                <a:moveTo>
                  <a:pt x="8642711" y="0"/>
                </a:moveTo>
                <a:lnTo>
                  <a:pt x="8605668" y="15305"/>
                </a:lnTo>
                <a:lnTo>
                  <a:pt x="8590331" y="52380"/>
                </a:lnTo>
                <a:lnTo>
                  <a:pt x="8591356" y="62606"/>
                </a:lnTo>
                <a:lnTo>
                  <a:pt x="8613635" y="95921"/>
                </a:lnTo>
                <a:lnTo>
                  <a:pt x="8642711" y="104760"/>
                </a:lnTo>
                <a:lnTo>
                  <a:pt x="8652946" y="103732"/>
                </a:lnTo>
                <a:lnTo>
                  <a:pt x="8686265" y="81437"/>
                </a:lnTo>
                <a:lnTo>
                  <a:pt x="8695091" y="52380"/>
                </a:lnTo>
                <a:lnTo>
                  <a:pt x="8694066" y="42127"/>
                </a:lnTo>
                <a:lnTo>
                  <a:pt x="8671787" y="8803"/>
                </a:lnTo>
                <a:lnTo>
                  <a:pt x="8642711" y="0"/>
                </a:lnTo>
                <a:close/>
              </a:path>
              <a:path w="8695690" h="1781809">
                <a:moveTo>
                  <a:pt x="52380" y="0"/>
                </a:moveTo>
                <a:lnTo>
                  <a:pt x="15336" y="15305"/>
                </a:lnTo>
                <a:lnTo>
                  <a:pt x="0" y="52380"/>
                </a:lnTo>
                <a:lnTo>
                  <a:pt x="1024" y="62606"/>
                </a:lnTo>
                <a:lnTo>
                  <a:pt x="23299" y="95921"/>
                </a:lnTo>
                <a:lnTo>
                  <a:pt x="52380" y="104760"/>
                </a:lnTo>
                <a:lnTo>
                  <a:pt x="62615" y="103732"/>
                </a:lnTo>
                <a:lnTo>
                  <a:pt x="95934" y="81437"/>
                </a:lnTo>
                <a:lnTo>
                  <a:pt x="104760" y="52380"/>
                </a:lnTo>
                <a:lnTo>
                  <a:pt x="103735" y="42127"/>
                </a:lnTo>
                <a:lnTo>
                  <a:pt x="81456" y="8803"/>
                </a:lnTo>
                <a:lnTo>
                  <a:pt x="52380" y="0"/>
                </a:lnTo>
                <a:close/>
              </a:path>
            </a:pathLst>
          </a:custGeom>
          <a:solidFill>
            <a:srgbClr val="EFEFF2"/>
          </a:solidFill>
        </p:spPr>
        <p:txBody>
          <a:bodyPr wrap="square" lIns="0" tIns="0" rIns="0" bIns="0" rtlCol="0"/>
          <a:lstStyle/>
          <a:p>
            <a:pPr defTabSz="685800">
              <a:defRPr/>
            </a:pPr>
            <a:endParaRPr sz="818">
              <a:solidFill>
                <a:prstClr val="black"/>
              </a:solidFill>
              <a:latin typeface="Calibri"/>
            </a:endParaRPr>
          </a:p>
        </p:txBody>
      </p:sp>
      <p:sp>
        <p:nvSpPr>
          <p:cNvPr id="14" name="object 14"/>
          <p:cNvSpPr/>
          <p:nvPr/>
        </p:nvSpPr>
        <p:spPr>
          <a:xfrm>
            <a:off x="5955167" y="4042801"/>
            <a:ext cx="1619768" cy="539924"/>
          </a:xfrm>
          <a:prstGeom prst="rect">
            <a:avLst/>
          </a:prstGeom>
          <a:blipFill>
            <a:blip r:embed="rId4"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15" name="object 15"/>
          <p:cNvSpPr/>
          <p:nvPr/>
        </p:nvSpPr>
        <p:spPr>
          <a:xfrm>
            <a:off x="6596870" y="2647758"/>
            <a:ext cx="659246" cy="0"/>
          </a:xfrm>
          <a:custGeom>
            <a:avLst/>
            <a:gdLst/>
            <a:ahLst/>
            <a:cxnLst/>
            <a:rect l="l" t="t" r="r" b="b"/>
            <a:pathLst>
              <a:path w="1450340">
                <a:moveTo>
                  <a:pt x="0" y="0"/>
                </a:moveTo>
                <a:lnTo>
                  <a:pt x="1449775" y="0"/>
                </a:lnTo>
              </a:path>
            </a:pathLst>
          </a:custGeom>
          <a:ln w="30480">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16" name="object 16"/>
          <p:cNvSpPr/>
          <p:nvPr/>
        </p:nvSpPr>
        <p:spPr>
          <a:xfrm>
            <a:off x="6604013" y="2357391"/>
            <a:ext cx="0" cy="283441"/>
          </a:xfrm>
          <a:custGeom>
            <a:avLst/>
            <a:gdLst/>
            <a:ahLst/>
            <a:cxnLst/>
            <a:rect l="l" t="t" r="r" b="b"/>
            <a:pathLst>
              <a:path h="623570">
                <a:moveTo>
                  <a:pt x="0" y="0"/>
                </a:moveTo>
                <a:lnTo>
                  <a:pt x="0" y="623569"/>
                </a:lnTo>
              </a:path>
            </a:pathLst>
          </a:custGeom>
          <a:ln w="31428">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17" name="object 17"/>
          <p:cNvSpPr/>
          <p:nvPr/>
        </p:nvSpPr>
        <p:spPr>
          <a:xfrm>
            <a:off x="6596871" y="2350463"/>
            <a:ext cx="7216" cy="6927"/>
          </a:xfrm>
          <a:custGeom>
            <a:avLst/>
            <a:gdLst/>
            <a:ahLst/>
            <a:cxnLst/>
            <a:rect l="l" t="t" r="r" b="b"/>
            <a:pathLst>
              <a:path w="15875" h="15239">
                <a:moveTo>
                  <a:pt x="0" y="15240"/>
                </a:moveTo>
                <a:lnTo>
                  <a:pt x="15714" y="15240"/>
                </a:lnTo>
                <a:lnTo>
                  <a:pt x="15714" y="0"/>
                </a:lnTo>
                <a:lnTo>
                  <a:pt x="0" y="0"/>
                </a:lnTo>
                <a:lnTo>
                  <a:pt x="0" y="1524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8" name="object 18"/>
          <p:cNvSpPr/>
          <p:nvPr/>
        </p:nvSpPr>
        <p:spPr>
          <a:xfrm>
            <a:off x="6596870" y="2346999"/>
            <a:ext cx="659246" cy="0"/>
          </a:xfrm>
          <a:custGeom>
            <a:avLst/>
            <a:gdLst/>
            <a:ahLst/>
            <a:cxnLst/>
            <a:rect l="l" t="t" r="r" b="b"/>
            <a:pathLst>
              <a:path w="1450340">
                <a:moveTo>
                  <a:pt x="0" y="0"/>
                </a:moveTo>
                <a:lnTo>
                  <a:pt x="1449775" y="0"/>
                </a:lnTo>
              </a:path>
            </a:pathLst>
          </a:custGeom>
          <a:ln w="15240">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19" name="object 19"/>
          <p:cNvSpPr/>
          <p:nvPr/>
        </p:nvSpPr>
        <p:spPr>
          <a:xfrm>
            <a:off x="7248716" y="2357391"/>
            <a:ext cx="0" cy="283441"/>
          </a:xfrm>
          <a:custGeom>
            <a:avLst/>
            <a:gdLst/>
            <a:ahLst/>
            <a:cxnLst/>
            <a:rect l="l" t="t" r="r" b="b"/>
            <a:pathLst>
              <a:path h="623570">
                <a:moveTo>
                  <a:pt x="0" y="0"/>
                </a:moveTo>
                <a:lnTo>
                  <a:pt x="0" y="623569"/>
                </a:lnTo>
              </a:path>
            </a:pathLst>
          </a:custGeom>
          <a:ln w="31428">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20" name="object 20"/>
          <p:cNvSpPr/>
          <p:nvPr/>
        </p:nvSpPr>
        <p:spPr>
          <a:xfrm>
            <a:off x="6611156" y="2353926"/>
            <a:ext cx="644814" cy="0"/>
          </a:xfrm>
          <a:custGeom>
            <a:avLst/>
            <a:gdLst/>
            <a:ahLst/>
            <a:cxnLst/>
            <a:rect l="l" t="t" r="r" b="b"/>
            <a:pathLst>
              <a:path w="1418590">
                <a:moveTo>
                  <a:pt x="0" y="0"/>
                </a:moveTo>
                <a:lnTo>
                  <a:pt x="1418347" y="0"/>
                </a:lnTo>
              </a:path>
            </a:pathLst>
          </a:custGeom>
          <a:ln w="15240">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21" name="object 21"/>
          <p:cNvSpPr/>
          <p:nvPr/>
        </p:nvSpPr>
        <p:spPr>
          <a:xfrm>
            <a:off x="6604014" y="2350464"/>
            <a:ext cx="7216" cy="7216"/>
          </a:xfrm>
          <a:custGeom>
            <a:avLst/>
            <a:gdLst/>
            <a:ahLst/>
            <a:cxnLst/>
            <a:rect l="l" t="t" r="r" b="b"/>
            <a:pathLst>
              <a:path w="15875" h="15875">
                <a:moveTo>
                  <a:pt x="15714" y="0"/>
                </a:moveTo>
                <a:lnTo>
                  <a:pt x="0" y="0"/>
                </a:lnTo>
                <a:lnTo>
                  <a:pt x="0" y="15714"/>
                </a:lnTo>
                <a:lnTo>
                  <a:pt x="15714" y="15714"/>
                </a:lnTo>
                <a:lnTo>
                  <a:pt x="15714"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22" name="object 22"/>
          <p:cNvSpPr/>
          <p:nvPr/>
        </p:nvSpPr>
        <p:spPr>
          <a:xfrm>
            <a:off x="6596870" y="3029628"/>
            <a:ext cx="659246" cy="0"/>
          </a:xfrm>
          <a:custGeom>
            <a:avLst/>
            <a:gdLst/>
            <a:ahLst/>
            <a:cxnLst/>
            <a:rect l="l" t="t" r="r" b="b"/>
            <a:pathLst>
              <a:path w="1450340">
                <a:moveTo>
                  <a:pt x="0" y="0"/>
                </a:moveTo>
                <a:lnTo>
                  <a:pt x="1449775" y="0"/>
                </a:lnTo>
              </a:path>
            </a:pathLst>
          </a:custGeom>
          <a:ln w="30480">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23" name="object 23"/>
          <p:cNvSpPr/>
          <p:nvPr/>
        </p:nvSpPr>
        <p:spPr>
          <a:xfrm>
            <a:off x="6604013" y="2739261"/>
            <a:ext cx="0" cy="283441"/>
          </a:xfrm>
          <a:custGeom>
            <a:avLst/>
            <a:gdLst/>
            <a:ahLst/>
            <a:cxnLst/>
            <a:rect l="l" t="t" r="r" b="b"/>
            <a:pathLst>
              <a:path h="623570">
                <a:moveTo>
                  <a:pt x="0" y="0"/>
                </a:moveTo>
                <a:lnTo>
                  <a:pt x="0" y="623569"/>
                </a:lnTo>
              </a:path>
            </a:pathLst>
          </a:custGeom>
          <a:ln w="31428">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24" name="object 24"/>
          <p:cNvSpPr/>
          <p:nvPr/>
        </p:nvSpPr>
        <p:spPr>
          <a:xfrm>
            <a:off x="6596871" y="2732333"/>
            <a:ext cx="7216" cy="6927"/>
          </a:xfrm>
          <a:custGeom>
            <a:avLst/>
            <a:gdLst/>
            <a:ahLst/>
            <a:cxnLst/>
            <a:rect l="l" t="t" r="r" b="b"/>
            <a:pathLst>
              <a:path w="15875" h="15239">
                <a:moveTo>
                  <a:pt x="0" y="15240"/>
                </a:moveTo>
                <a:lnTo>
                  <a:pt x="15714" y="15240"/>
                </a:lnTo>
                <a:lnTo>
                  <a:pt x="15714" y="0"/>
                </a:lnTo>
                <a:lnTo>
                  <a:pt x="0" y="0"/>
                </a:lnTo>
                <a:lnTo>
                  <a:pt x="0" y="1524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25" name="object 25"/>
          <p:cNvSpPr/>
          <p:nvPr/>
        </p:nvSpPr>
        <p:spPr>
          <a:xfrm>
            <a:off x="6596870" y="2728869"/>
            <a:ext cx="659246" cy="0"/>
          </a:xfrm>
          <a:custGeom>
            <a:avLst/>
            <a:gdLst/>
            <a:ahLst/>
            <a:cxnLst/>
            <a:rect l="l" t="t" r="r" b="b"/>
            <a:pathLst>
              <a:path w="1450340">
                <a:moveTo>
                  <a:pt x="0" y="0"/>
                </a:moveTo>
                <a:lnTo>
                  <a:pt x="1449775" y="0"/>
                </a:lnTo>
              </a:path>
            </a:pathLst>
          </a:custGeom>
          <a:ln w="15240">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26" name="object 26"/>
          <p:cNvSpPr/>
          <p:nvPr/>
        </p:nvSpPr>
        <p:spPr>
          <a:xfrm>
            <a:off x="7248716" y="2739261"/>
            <a:ext cx="0" cy="283441"/>
          </a:xfrm>
          <a:custGeom>
            <a:avLst/>
            <a:gdLst/>
            <a:ahLst/>
            <a:cxnLst/>
            <a:rect l="l" t="t" r="r" b="b"/>
            <a:pathLst>
              <a:path h="623570">
                <a:moveTo>
                  <a:pt x="0" y="0"/>
                </a:moveTo>
                <a:lnTo>
                  <a:pt x="0" y="623569"/>
                </a:lnTo>
              </a:path>
            </a:pathLst>
          </a:custGeom>
          <a:ln w="31428">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27" name="object 27"/>
          <p:cNvSpPr/>
          <p:nvPr/>
        </p:nvSpPr>
        <p:spPr>
          <a:xfrm>
            <a:off x="6611156" y="2735796"/>
            <a:ext cx="644814" cy="0"/>
          </a:xfrm>
          <a:custGeom>
            <a:avLst/>
            <a:gdLst/>
            <a:ahLst/>
            <a:cxnLst/>
            <a:rect l="l" t="t" r="r" b="b"/>
            <a:pathLst>
              <a:path w="1418590">
                <a:moveTo>
                  <a:pt x="0" y="0"/>
                </a:moveTo>
                <a:lnTo>
                  <a:pt x="1418347" y="0"/>
                </a:lnTo>
              </a:path>
            </a:pathLst>
          </a:custGeom>
          <a:ln w="15240">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28" name="object 28"/>
          <p:cNvSpPr/>
          <p:nvPr/>
        </p:nvSpPr>
        <p:spPr>
          <a:xfrm>
            <a:off x="6604014" y="2732333"/>
            <a:ext cx="7216" cy="7216"/>
          </a:xfrm>
          <a:custGeom>
            <a:avLst/>
            <a:gdLst/>
            <a:ahLst/>
            <a:cxnLst/>
            <a:rect l="l" t="t" r="r" b="b"/>
            <a:pathLst>
              <a:path w="15875" h="15875">
                <a:moveTo>
                  <a:pt x="15714" y="0"/>
                </a:moveTo>
                <a:lnTo>
                  <a:pt x="0" y="0"/>
                </a:lnTo>
                <a:lnTo>
                  <a:pt x="0" y="15714"/>
                </a:lnTo>
                <a:lnTo>
                  <a:pt x="15714" y="15714"/>
                </a:lnTo>
                <a:lnTo>
                  <a:pt x="15714"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29" name="object 29"/>
          <p:cNvSpPr/>
          <p:nvPr/>
        </p:nvSpPr>
        <p:spPr>
          <a:xfrm>
            <a:off x="6596870" y="3426224"/>
            <a:ext cx="659246" cy="0"/>
          </a:xfrm>
          <a:custGeom>
            <a:avLst/>
            <a:gdLst/>
            <a:ahLst/>
            <a:cxnLst/>
            <a:rect l="l" t="t" r="r" b="b"/>
            <a:pathLst>
              <a:path w="1450340">
                <a:moveTo>
                  <a:pt x="0" y="0"/>
                </a:moveTo>
                <a:lnTo>
                  <a:pt x="1449775" y="0"/>
                </a:lnTo>
              </a:path>
            </a:pathLst>
          </a:custGeom>
          <a:ln w="31750">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30" name="object 30"/>
          <p:cNvSpPr/>
          <p:nvPr/>
        </p:nvSpPr>
        <p:spPr>
          <a:xfrm>
            <a:off x="6604013" y="3136144"/>
            <a:ext cx="0" cy="282864"/>
          </a:xfrm>
          <a:custGeom>
            <a:avLst/>
            <a:gdLst/>
            <a:ahLst/>
            <a:cxnLst/>
            <a:rect l="l" t="t" r="r" b="b"/>
            <a:pathLst>
              <a:path h="622300">
                <a:moveTo>
                  <a:pt x="0" y="0"/>
                </a:moveTo>
                <a:lnTo>
                  <a:pt x="0" y="622300"/>
                </a:lnTo>
              </a:path>
            </a:pathLst>
          </a:custGeom>
          <a:ln w="31428">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31" name="object 31"/>
          <p:cNvSpPr/>
          <p:nvPr/>
        </p:nvSpPr>
        <p:spPr>
          <a:xfrm>
            <a:off x="6596871" y="3129217"/>
            <a:ext cx="7216" cy="6927"/>
          </a:xfrm>
          <a:custGeom>
            <a:avLst/>
            <a:gdLst/>
            <a:ahLst/>
            <a:cxnLst/>
            <a:rect l="l" t="t" r="r" b="b"/>
            <a:pathLst>
              <a:path w="15875" h="15239">
                <a:moveTo>
                  <a:pt x="0" y="15240"/>
                </a:moveTo>
                <a:lnTo>
                  <a:pt x="15714" y="15240"/>
                </a:lnTo>
                <a:lnTo>
                  <a:pt x="15714" y="0"/>
                </a:lnTo>
                <a:lnTo>
                  <a:pt x="0" y="0"/>
                </a:lnTo>
                <a:lnTo>
                  <a:pt x="0" y="1524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32" name="object 32"/>
          <p:cNvSpPr/>
          <p:nvPr/>
        </p:nvSpPr>
        <p:spPr>
          <a:xfrm>
            <a:off x="6596870" y="3125753"/>
            <a:ext cx="659246" cy="0"/>
          </a:xfrm>
          <a:custGeom>
            <a:avLst/>
            <a:gdLst/>
            <a:ahLst/>
            <a:cxnLst/>
            <a:rect l="l" t="t" r="r" b="b"/>
            <a:pathLst>
              <a:path w="1450340">
                <a:moveTo>
                  <a:pt x="0" y="0"/>
                </a:moveTo>
                <a:lnTo>
                  <a:pt x="1449775" y="0"/>
                </a:lnTo>
              </a:path>
            </a:pathLst>
          </a:custGeom>
          <a:ln w="15239">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33" name="object 33"/>
          <p:cNvSpPr/>
          <p:nvPr/>
        </p:nvSpPr>
        <p:spPr>
          <a:xfrm>
            <a:off x="7248716" y="3136144"/>
            <a:ext cx="0" cy="282864"/>
          </a:xfrm>
          <a:custGeom>
            <a:avLst/>
            <a:gdLst/>
            <a:ahLst/>
            <a:cxnLst/>
            <a:rect l="l" t="t" r="r" b="b"/>
            <a:pathLst>
              <a:path h="622300">
                <a:moveTo>
                  <a:pt x="0" y="0"/>
                </a:moveTo>
                <a:lnTo>
                  <a:pt x="0" y="622300"/>
                </a:lnTo>
              </a:path>
            </a:pathLst>
          </a:custGeom>
          <a:ln w="31428">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34" name="object 34"/>
          <p:cNvSpPr/>
          <p:nvPr/>
        </p:nvSpPr>
        <p:spPr>
          <a:xfrm>
            <a:off x="6611156" y="3132680"/>
            <a:ext cx="644814" cy="0"/>
          </a:xfrm>
          <a:custGeom>
            <a:avLst/>
            <a:gdLst/>
            <a:ahLst/>
            <a:cxnLst/>
            <a:rect l="l" t="t" r="r" b="b"/>
            <a:pathLst>
              <a:path w="1418590">
                <a:moveTo>
                  <a:pt x="0" y="0"/>
                </a:moveTo>
                <a:lnTo>
                  <a:pt x="1418347" y="0"/>
                </a:lnTo>
              </a:path>
            </a:pathLst>
          </a:custGeom>
          <a:ln w="15239">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35" name="object 35"/>
          <p:cNvSpPr/>
          <p:nvPr/>
        </p:nvSpPr>
        <p:spPr>
          <a:xfrm>
            <a:off x="6604014" y="3129217"/>
            <a:ext cx="7216" cy="7216"/>
          </a:xfrm>
          <a:custGeom>
            <a:avLst/>
            <a:gdLst/>
            <a:ahLst/>
            <a:cxnLst/>
            <a:rect l="l" t="t" r="r" b="b"/>
            <a:pathLst>
              <a:path w="15875" h="15875">
                <a:moveTo>
                  <a:pt x="15714" y="0"/>
                </a:moveTo>
                <a:lnTo>
                  <a:pt x="0" y="0"/>
                </a:lnTo>
                <a:lnTo>
                  <a:pt x="0" y="15714"/>
                </a:lnTo>
                <a:lnTo>
                  <a:pt x="15714" y="15714"/>
                </a:lnTo>
                <a:lnTo>
                  <a:pt x="15714"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36" name="object 36"/>
          <p:cNvSpPr/>
          <p:nvPr/>
        </p:nvSpPr>
        <p:spPr>
          <a:xfrm>
            <a:off x="6658964" y="2600891"/>
            <a:ext cx="213591" cy="0"/>
          </a:xfrm>
          <a:custGeom>
            <a:avLst/>
            <a:gdLst/>
            <a:ahLst/>
            <a:cxnLst/>
            <a:rect l="l" t="t" r="r" b="b"/>
            <a:pathLst>
              <a:path w="469900">
                <a:moveTo>
                  <a:pt x="0" y="0"/>
                </a:moveTo>
                <a:lnTo>
                  <a:pt x="469555" y="0"/>
                </a:lnTo>
              </a:path>
            </a:pathLst>
          </a:custGeom>
          <a:ln w="20320">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37" name="object 37"/>
          <p:cNvSpPr/>
          <p:nvPr/>
        </p:nvSpPr>
        <p:spPr>
          <a:xfrm>
            <a:off x="6663726" y="2401733"/>
            <a:ext cx="0" cy="194541"/>
          </a:xfrm>
          <a:custGeom>
            <a:avLst/>
            <a:gdLst/>
            <a:ahLst/>
            <a:cxnLst/>
            <a:rect l="l" t="t" r="r" b="b"/>
            <a:pathLst>
              <a:path h="427989">
                <a:moveTo>
                  <a:pt x="0" y="0"/>
                </a:moveTo>
                <a:lnTo>
                  <a:pt x="0" y="427990"/>
                </a:lnTo>
              </a:path>
            </a:pathLst>
          </a:custGeom>
          <a:ln w="20952">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38" name="object 38"/>
          <p:cNvSpPr/>
          <p:nvPr/>
        </p:nvSpPr>
        <p:spPr>
          <a:xfrm>
            <a:off x="6658965" y="2397115"/>
            <a:ext cx="4907" cy="4619"/>
          </a:xfrm>
          <a:custGeom>
            <a:avLst/>
            <a:gdLst/>
            <a:ahLst/>
            <a:cxnLst/>
            <a:rect l="l" t="t" r="r" b="b"/>
            <a:pathLst>
              <a:path w="10794" h="10160">
                <a:moveTo>
                  <a:pt x="0" y="10160"/>
                </a:moveTo>
                <a:lnTo>
                  <a:pt x="10476" y="10160"/>
                </a:lnTo>
                <a:lnTo>
                  <a:pt x="10476" y="0"/>
                </a:lnTo>
                <a:lnTo>
                  <a:pt x="0" y="0"/>
                </a:lnTo>
                <a:lnTo>
                  <a:pt x="0" y="1016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39" name="object 39"/>
          <p:cNvSpPr/>
          <p:nvPr/>
        </p:nvSpPr>
        <p:spPr>
          <a:xfrm>
            <a:off x="6658964" y="2394805"/>
            <a:ext cx="213591" cy="0"/>
          </a:xfrm>
          <a:custGeom>
            <a:avLst/>
            <a:gdLst/>
            <a:ahLst/>
            <a:cxnLst/>
            <a:rect l="l" t="t" r="r" b="b"/>
            <a:pathLst>
              <a:path w="469900">
                <a:moveTo>
                  <a:pt x="0" y="0"/>
                </a:moveTo>
                <a:lnTo>
                  <a:pt x="469555" y="0"/>
                </a:lnTo>
              </a:path>
            </a:pathLst>
          </a:custGeom>
          <a:ln w="10159">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40" name="object 40"/>
          <p:cNvSpPr/>
          <p:nvPr/>
        </p:nvSpPr>
        <p:spPr>
          <a:xfrm>
            <a:off x="6867637" y="2401733"/>
            <a:ext cx="0" cy="194541"/>
          </a:xfrm>
          <a:custGeom>
            <a:avLst/>
            <a:gdLst/>
            <a:ahLst/>
            <a:cxnLst/>
            <a:rect l="l" t="t" r="r" b="b"/>
            <a:pathLst>
              <a:path h="427989">
                <a:moveTo>
                  <a:pt x="0" y="0"/>
                </a:moveTo>
                <a:lnTo>
                  <a:pt x="0" y="427990"/>
                </a:lnTo>
              </a:path>
            </a:pathLst>
          </a:custGeom>
          <a:ln w="20952">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41" name="object 41"/>
          <p:cNvSpPr/>
          <p:nvPr/>
        </p:nvSpPr>
        <p:spPr>
          <a:xfrm>
            <a:off x="6668489" y="2399424"/>
            <a:ext cx="204066" cy="0"/>
          </a:xfrm>
          <a:custGeom>
            <a:avLst/>
            <a:gdLst/>
            <a:ahLst/>
            <a:cxnLst/>
            <a:rect l="l" t="t" r="r" b="b"/>
            <a:pathLst>
              <a:path w="448944">
                <a:moveTo>
                  <a:pt x="0" y="0"/>
                </a:moveTo>
                <a:lnTo>
                  <a:pt x="448603" y="0"/>
                </a:lnTo>
              </a:path>
            </a:pathLst>
          </a:custGeom>
          <a:ln w="10159">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42" name="object 42"/>
          <p:cNvSpPr/>
          <p:nvPr/>
        </p:nvSpPr>
        <p:spPr>
          <a:xfrm>
            <a:off x="6663727" y="2397115"/>
            <a:ext cx="4907" cy="4907"/>
          </a:xfrm>
          <a:custGeom>
            <a:avLst/>
            <a:gdLst/>
            <a:ahLst/>
            <a:cxnLst/>
            <a:rect l="l" t="t" r="r" b="b"/>
            <a:pathLst>
              <a:path w="10794" h="10795">
                <a:moveTo>
                  <a:pt x="10476" y="0"/>
                </a:moveTo>
                <a:lnTo>
                  <a:pt x="0" y="0"/>
                </a:lnTo>
                <a:lnTo>
                  <a:pt x="0" y="10476"/>
                </a:lnTo>
                <a:lnTo>
                  <a:pt x="10476" y="10476"/>
                </a:lnTo>
                <a:lnTo>
                  <a:pt x="10476"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43" name="object 43"/>
          <p:cNvSpPr/>
          <p:nvPr/>
        </p:nvSpPr>
        <p:spPr>
          <a:xfrm>
            <a:off x="6922912" y="2436528"/>
            <a:ext cx="266123" cy="0"/>
          </a:xfrm>
          <a:custGeom>
            <a:avLst/>
            <a:gdLst/>
            <a:ahLst/>
            <a:cxnLst/>
            <a:rect l="l" t="t" r="r" b="b"/>
            <a:pathLst>
              <a:path w="585469">
                <a:moveTo>
                  <a:pt x="0" y="0"/>
                </a:moveTo>
                <a:lnTo>
                  <a:pt x="585462" y="0"/>
                </a:lnTo>
              </a:path>
            </a:pathLst>
          </a:custGeom>
          <a:ln w="20952">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44" name="object 44"/>
          <p:cNvSpPr/>
          <p:nvPr/>
        </p:nvSpPr>
        <p:spPr>
          <a:xfrm>
            <a:off x="6922912" y="2499932"/>
            <a:ext cx="266123" cy="0"/>
          </a:xfrm>
          <a:custGeom>
            <a:avLst/>
            <a:gdLst/>
            <a:ahLst/>
            <a:cxnLst/>
            <a:rect l="l" t="t" r="r" b="b"/>
            <a:pathLst>
              <a:path w="585469">
                <a:moveTo>
                  <a:pt x="0" y="0"/>
                </a:moveTo>
                <a:lnTo>
                  <a:pt x="585462" y="0"/>
                </a:lnTo>
              </a:path>
            </a:pathLst>
          </a:custGeom>
          <a:ln w="20952">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45" name="object 45"/>
          <p:cNvSpPr/>
          <p:nvPr/>
        </p:nvSpPr>
        <p:spPr>
          <a:xfrm>
            <a:off x="6922912" y="2561616"/>
            <a:ext cx="266123" cy="0"/>
          </a:xfrm>
          <a:custGeom>
            <a:avLst/>
            <a:gdLst/>
            <a:ahLst/>
            <a:cxnLst/>
            <a:rect l="l" t="t" r="r" b="b"/>
            <a:pathLst>
              <a:path w="585469">
                <a:moveTo>
                  <a:pt x="0" y="0"/>
                </a:moveTo>
                <a:lnTo>
                  <a:pt x="585462" y="0"/>
                </a:lnTo>
              </a:path>
            </a:pathLst>
          </a:custGeom>
          <a:ln w="20952">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46" name="object 46"/>
          <p:cNvSpPr/>
          <p:nvPr/>
        </p:nvSpPr>
        <p:spPr>
          <a:xfrm>
            <a:off x="6658964" y="2982771"/>
            <a:ext cx="213591" cy="0"/>
          </a:xfrm>
          <a:custGeom>
            <a:avLst/>
            <a:gdLst/>
            <a:ahLst/>
            <a:cxnLst/>
            <a:rect l="l" t="t" r="r" b="b"/>
            <a:pathLst>
              <a:path w="469900">
                <a:moveTo>
                  <a:pt x="0" y="0"/>
                </a:moveTo>
                <a:lnTo>
                  <a:pt x="469555" y="0"/>
                </a:lnTo>
              </a:path>
            </a:pathLst>
          </a:custGeom>
          <a:ln w="20320">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47" name="object 47"/>
          <p:cNvSpPr/>
          <p:nvPr/>
        </p:nvSpPr>
        <p:spPr>
          <a:xfrm>
            <a:off x="6663726" y="2783612"/>
            <a:ext cx="0" cy="194541"/>
          </a:xfrm>
          <a:custGeom>
            <a:avLst/>
            <a:gdLst/>
            <a:ahLst/>
            <a:cxnLst/>
            <a:rect l="l" t="t" r="r" b="b"/>
            <a:pathLst>
              <a:path h="427989">
                <a:moveTo>
                  <a:pt x="0" y="0"/>
                </a:moveTo>
                <a:lnTo>
                  <a:pt x="0" y="427990"/>
                </a:lnTo>
              </a:path>
            </a:pathLst>
          </a:custGeom>
          <a:ln w="20952">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48" name="object 48"/>
          <p:cNvSpPr/>
          <p:nvPr/>
        </p:nvSpPr>
        <p:spPr>
          <a:xfrm>
            <a:off x="6658965" y="2778994"/>
            <a:ext cx="4907" cy="4619"/>
          </a:xfrm>
          <a:custGeom>
            <a:avLst/>
            <a:gdLst/>
            <a:ahLst/>
            <a:cxnLst/>
            <a:rect l="l" t="t" r="r" b="b"/>
            <a:pathLst>
              <a:path w="10794" h="10160">
                <a:moveTo>
                  <a:pt x="0" y="10160"/>
                </a:moveTo>
                <a:lnTo>
                  <a:pt x="10476" y="10160"/>
                </a:lnTo>
                <a:lnTo>
                  <a:pt x="10476" y="0"/>
                </a:lnTo>
                <a:lnTo>
                  <a:pt x="0" y="0"/>
                </a:lnTo>
                <a:lnTo>
                  <a:pt x="0" y="1016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49" name="object 49"/>
          <p:cNvSpPr/>
          <p:nvPr/>
        </p:nvSpPr>
        <p:spPr>
          <a:xfrm>
            <a:off x="6658964" y="2776685"/>
            <a:ext cx="213591" cy="0"/>
          </a:xfrm>
          <a:custGeom>
            <a:avLst/>
            <a:gdLst/>
            <a:ahLst/>
            <a:cxnLst/>
            <a:rect l="l" t="t" r="r" b="b"/>
            <a:pathLst>
              <a:path w="469900">
                <a:moveTo>
                  <a:pt x="0" y="0"/>
                </a:moveTo>
                <a:lnTo>
                  <a:pt x="469555" y="0"/>
                </a:lnTo>
              </a:path>
            </a:pathLst>
          </a:custGeom>
          <a:ln w="10159">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50" name="object 50"/>
          <p:cNvSpPr/>
          <p:nvPr/>
        </p:nvSpPr>
        <p:spPr>
          <a:xfrm>
            <a:off x="6867637" y="2783612"/>
            <a:ext cx="0" cy="194541"/>
          </a:xfrm>
          <a:custGeom>
            <a:avLst/>
            <a:gdLst/>
            <a:ahLst/>
            <a:cxnLst/>
            <a:rect l="l" t="t" r="r" b="b"/>
            <a:pathLst>
              <a:path h="427989">
                <a:moveTo>
                  <a:pt x="0" y="0"/>
                </a:moveTo>
                <a:lnTo>
                  <a:pt x="0" y="427990"/>
                </a:lnTo>
              </a:path>
            </a:pathLst>
          </a:custGeom>
          <a:ln w="20952">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51" name="object 51"/>
          <p:cNvSpPr/>
          <p:nvPr/>
        </p:nvSpPr>
        <p:spPr>
          <a:xfrm>
            <a:off x="6668489" y="2781303"/>
            <a:ext cx="204066" cy="0"/>
          </a:xfrm>
          <a:custGeom>
            <a:avLst/>
            <a:gdLst/>
            <a:ahLst/>
            <a:cxnLst/>
            <a:rect l="l" t="t" r="r" b="b"/>
            <a:pathLst>
              <a:path w="448944">
                <a:moveTo>
                  <a:pt x="0" y="0"/>
                </a:moveTo>
                <a:lnTo>
                  <a:pt x="448603" y="0"/>
                </a:lnTo>
              </a:path>
            </a:pathLst>
          </a:custGeom>
          <a:ln w="10159">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52" name="object 52"/>
          <p:cNvSpPr/>
          <p:nvPr/>
        </p:nvSpPr>
        <p:spPr>
          <a:xfrm>
            <a:off x="6663727" y="2778994"/>
            <a:ext cx="4907" cy="4907"/>
          </a:xfrm>
          <a:custGeom>
            <a:avLst/>
            <a:gdLst/>
            <a:ahLst/>
            <a:cxnLst/>
            <a:rect l="l" t="t" r="r" b="b"/>
            <a:pathLst>
              <a:path w="10794" h="10795">
                <a:moveTo>
                  <a:pt x="10476" y="0"/>
                </a:moveTo>
                <a:lnTo>
                  <a:pt x="0" y="0"/>
                </a:lnTo>
                <a:lnTo>
                  <a:pt x="0" y="10476"/>
                </a:lnTo>
                <a:lnTo>
                  <a:pt x="10476" y="10476"/>
                </a:lnTo>
                <a:lnTo>
                  <a:pt x="10476"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53" name="object 53"/>
          <p:cNvSpPr/>
          <p:nvPr/>
        </p:nvSpPr>
        <p:spPr>
          <a:xfrm>
            <a:off x="6922912" y="2817298"/>
            <a:ext cx="266123" cy="0"/>
          </a:xfrm>
          <a:custGeom>
            <a:avLst/>
            <a:gdLst/>
            <a:ahLst/>
            <a:cxnLst/>
            <a:rect l="l" t="t" r="r" b="b"/>
            <a:pathLst>
              <a:path w="585469">
                <a:moveTo>
                  <a:pt x="0" y="0"/>
                </a:moveTo>
                <a:lnTo>
                  <a:pt x="585462" y="0"/>
                </a:lnTo>
              </a:path>
            </a:pathLst>
          </a:custGeom>
          <a:ln w="20952">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54" name="object 54"/>
          <p:cNvSpPr/>
          <p:nvPr/>
        </p:nvSpPr>
        <p:spPr>
          <a:xfrm>
            <a:off x="6922912" y="2881792"/>
            <a:ext cx="266123" cy="0"/>
          </a:xfrm>
          <a:custGeom>
            <a:avLst/>
            <a:gdLst/>
            <a:ahLst/>
            <a:cxnLst/>
            <a:rect l="l" t="t" r="r" b="b"/>
            <a:pathLst>
              <a:path w="585469">
                <a:moveTo>
                  <a:pt x="0" y="0"/>
                </a:moveTo>
                <a:lnTo>
                  <a:pt x="585462" y="0"/>
                </a:lnTo>
              </a:path>
            </a:pathLst>
          </a:custGeom>
          <a:ln w="20952">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55" name="object 55"/>
          <p:cNvSpPr/>
          <p:nvPr/>
        </p:nvSpPr>
        <p:spPr>
          <a:xfrm>
            <a:off x="6922912" y="2944548"/>
            <a:ext cx="266123" cy="0"/>
          </a:xfrm>
          <a:custGeom>
            <a:avLst/>
            <a:gdLst/>
            <a:ahLst/>
            <a:cxnLst/>
            <a:rect l="l" t="t" r="r" b="b"/>
            <a:pathLst>
              <a:path w="585469">
                <a:moveTo>
                  <a:pt x="0" y="0"/>
                </a:moveTo>
                <a:lnTo>
                  <a:pt x="585462" y="0"/>
                </a:lnTo>
              </a:path>
            </a:pathLst>
          </a:custGeom>
          <a:ln w="20952">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56" name="object 56"/>
          <p:cNvSpPr/>
          <p:nvPr/>
        </p:nvSpPr>
        <p:spPr>
          <a:xfrm>
            <a:off x="6658964" y="3379650"/>
            <a:ext cx="213591" cy="0"/>
          </a:xfrm>
          <a:custGeom>
            <a:avLst/>
            <a:gdLst/>
            <a:ahLst/>
            <a:cxnLst/>
            <a:rect l="l" t="t" r="r" b="b"/>
            <a:pathLst>
              <a:path w="469900">
                <a:moveTo>
                  <a:pt x="0" y="0"/>
                </a:moveTo>
                <a:lnTo>
                  <a:pt x="469555" y="0"/>
                </a:lnTo>
              </a:path>
            </a:pathLst>
          </a:custGeom>
          <a:ln w="20320">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57" name="object 57"/>
          <p:cNvSpPr/>
          <p:nvPr/>
        </p:nvSpPr>
        <p:spPr>
          <a:xfrm>
            <a:off x="6663726" y="3180491"/>
            <a:ext cx="0" cy="194541"/>
          </a:xfrm>
          <a:custGeom>
            <a:avLst/>
            <a:gdLst/>
            <a:ahLst/>
            <a:cxnLst/>
            <a:rect l="l" t="t" r="r" b="b"/>
            <a:pathLst>
              <a:path h="427989">
                <a:moveTo>
                  <a:pt x="0" y="0"/>
                </a:moveTo>
                <a:lnTo>
                  <a:pt x="0" y="427989"/>
                </a:lnTo>
              </a:path>
            </a:pathLst>
          </a:custGeom>
          <a:ln w="20952">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58" name="object 58"/>
          <p:cNvSpPr/>
          <p:nvPr/>
        </p:nvSpPr>
        <p:spPr>
          <a:xfrm>
            <a:off x="6658965" y="3175873"/>
            <a:ext cx="4907" cy="4619"/>
          </a:xfrm>
          <a:custGeom>
            <a:avLst/>
            <a:gdLst/>
            <a:ahLst/>
            <a:cxnLst/>
            <a:rect l="l" t="t" r="r" b="b"/>
            <a:pathLst>
              <a:path w="10794" h="10160">
                <a:moveTo>
                  <a:pt x="0" y="10160"/>
                </a:moveTo>
                <a:lnTo>
                  <a:pt x="10476" y="10160"/>
                </a:lnTo>
                <a:lnTo>
                  <a:pt x="10476" y="0"/>
                </a:lnTo>
                <a:lnTo>
                  <a:pt x="0" y="0"/>
                </a:lnTo>
                <a:lnTo>
                  <a:pt x="0" y="1016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59" name="object 59"/>
          <p:cNvSpPr/>
          <p:nvPr/>
        </p:nvSpPr>
        <p:spPr>
          <a:xfrm>
            <a:off x="6658964" y="3173564"/>
            <a:ext cx="213591" cy="0"/>
          </a:xfrm>
          <a:custGeom>
            <a:avLst/>
            <a:gdLst/>
            <a:ahLst/>
            <a:cxnLst/>
            <a:rect l="l" t="t" r="r" b="b"/>
            <a:pathLst>
              <a:path w="469900">
                <a:moveTo>
                  <a:pt x="0" y="0"/>
                </a:moveTo>
                <a:lnTo>
                  <a:pt x="469555" y="0"/>
                </a:lnTo>
              </a:path>
            </a:pathLst>
          </a:custGeom>
          <a:ln w="10160">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60" name="object 60"/>
          <p:cNvSpPr/>
          <p:nvPr/>
        </p:nvSpPr>
        <p:spPr>
          <a:xfrm>
            <a:off x="6867637" y="3180491"/>
            <a:ext cx="0" cy="194541"/>
          </a:xfrm>
          <a:custGeom>
            <a:avLst/>
            <a:gdLst/>
            <a:ahLst/>
            <a:cxnLst/>
            <a:rect l="l" t="t" r="r" b="b"/>
            <a:pathLst>
              <a:path h="427989">
                <a:moveTo>
                  <a:pt x="0" y="0"/>
                </a:moveTo>
                <a:lnTo>
                  <a:pt x="0" y="427989"/>
                </a:lnTo>
              </a:path>
            </a:pathLst>
          </a:custGeom>
          <a:ln w="20952">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61" name="object 61"/>
          <p:cNvSpPr/>
          <p:nvPr/>
        </p:nvSpPr>
        <p:spPr>
          <a:xfrm>
            <a:off x="6668489" y="3178182"/>
            <a:ext cx="204066" cy="0"/>
          </a:xfrm>
          <a:custGeom>
            <a:avLst/>
            <a:gdLst/>
            <a:ahLst/>
            <a:cxnLst/>
            <a:rect l="l" t="t" r="r" b="b"/>
            <a:pathLst>
              <a:path w="448944">
                <a:moveTo>
                  <a:pt x="0" y="0"/>
                </a:moveTo>
                <a:lnTo>
                  <a:pt x="448603" y="0"/>
                </a:lnTo>
              </a:path>
            </a:pathLst>
          </a:custGeom>
          <a:ln w="10160">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62" name="object 62"/>
          <p:cNvSpPr/>
          <p:nvPr/>
        </p:nvSpPr>
        <p:spPr>
          <a:xfrm>
            <a:off x="6663727" y="3175873"/>
            <a:ext cx="4907" cy="4907"/>
          </a:xfrm>
          <a:custGeom>
            <a:avLst/>
            <a:gdLst/>
            <a:ahLst/>
            <a:cxnLst/>
            <a:rect l="l" t="t" r="r" b="b"/>
            <a:pathLst>
              <a:path w="10794" h="10795">
                <a:moveTo>
                  <a:pt x="10476" y="0"/>
                </a:moveTo>
                <a:lnTo>
                  <a:pt x="0" y="0"/>
                </a:lnTo>
                <a:lnTo>
                  <a:pt x="0" y="10476"/>
                </a:lnTo>
                <a:lnTo>
                  <a:pt x="10476" y="10476"/>
                </a:lnTo>
                <a:lnTo>
                  <a:pt x="10476"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63" name="object 63"/>
          <p:cNvSpPr/>
          <p:nvPr/>
        </p:nvSpPr>
        <p:spPr>
          <a:xfrm>
            <a:off x="6922912" y="3215324"/>
            <a:ext cx="266123" cy="0"/>
          </a:xfrm>
          <a:custGeom>
            <a:avLst/>
            <a:gdLst/>
            <a:ahLst/>
            <a:cxnLst/>
            <a:rect l="l" t="t" r="r" b="b"/>
            <a:pathLst>
              <a:path w="585469">
                <a:moveTo>
                  <a:pt x="0" y="0"/>
                </a:moveTo>
                <a:lnTo>
                  <a:pt x="585462" y="0"/>
                </a:lnTo>
              </a:path>
            </a:pathLst>
          </a:custGeom>
          <a:ln w="20952">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64" name="object 64"/>
          <p:cNvSpPr/>
          <p:nvPr/>
        </p:nvSpPr>
        <p:spPr>
          <a:xfrm>
            <a:off x="6922912" y="3277328"/>
            <a:ext cx="266123" cy="0"/>
          </a:xfrm>
          <a:custGeom>
            <a:avLst/>
            <a:gdLst/>
            <a:ahLst/>
            <a:cxnLst/>
            <a:rect l="l" t="t" r="r" b="b"/>
            <a:pathLst>
              <a:path w="585469">
                <a:moveTo>
                  <a:pt x="0" y="0"/>
                </a:moveTo>
                <a:lnTo>
                  <a:pt x="585462" y="0"/>
                </a:lnTo>
              </a:path>
            </a:pathLst>
          </a:custGeom>
          <a:ln w="20952">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65" name="object 65"/>
          <p:cNvSpPr/>
          <p:nvPr/>
        </p:nvSpPr>
        <p:spPr>
          <a:xfrm>
            <a:off x="6922912" y="3340084"/>
            <a:ext cx="266123" cy="0"/>
          </a:xfrm>
          <a:custGeom>
            <a:avLst/>
            <a:gdLst/>
            <a:ahLst/>
            <a:cxnLst/>
            <a:rect l="l" t="t" r="r" b="b"/>
            <a:pathLst>
              <a:path w="585469">
                <a:moveTo>
                  <a:pt x="0" y="0"/>
                </a:moveTo>
                <a:lnTo>
                  <a:pt x="585462" y="0"/>
                </a:lnTo>
              </a:path>
            </a:pathLst>
          </a:custGeom>
          <a:ln w="20952">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66" name="object 66"/>
          <p:cNvSpPr/>
          <p:nvPr/>
        </p:nvSpPr>
        <p:spPr>
          <a:xfrm>
            <a:off x="6539253" y="2475266"/>
            <a:ext cx="47618" cy="47618"/>
          </a:xfrm>
          <a:prstGeom prst="rect">
            <a:avLst/>
          </a:prstGeom>
          <a:blipFill>
            <a:blip r:embed="rId5"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67" name="object 67"/>
          <p:cNvSpPr/>
          <p:nvPr/>
        </p:nvSpPr>
        <p:spPr>
          <a:xfrm>
            <a:off x="6539252" y="2359630"/>
            <a:ext cx="47625" cy="279111"/>
          </a:xfrm>
          <a:custGeom>
            <a:avLst/>
            <a:gdLst/>
            <a:ahLst/>
            <a:cxnLst/>
            <a:rect l="l" t="t" r="r" b="b"/>
            <a:pathLst>
              <a:path w="104775" h="614045">
                <a:moveTo>
                  <a:pt x="52380" y="0"/>
                </a:moveTo>
                <a:lnTo>
                  <a:pt x="15336" y="15336"/>
                </a:lnTo>
                <a:lnTo>
                  <a:pt x="0" y="52380"/>
                </a:lnTo>
                <a:lnTo>
                  <a:pt x="1024" y="62611"/>
                </a:lnTo>
                <a:lnTo>
                  <a:pt x="23303" y="95925"/>
                </a:lnTo>
                <a:lnTo>
                  <a:pt x="52380" y="104760"/>
                </a:lnTo>
                <a:lnTo>
                  <a:pt x="62615" y="103733"/>
                </a:lnTo>
                <a:lnTo>
                  <a:pt x="95934" y="81450"/>
                </a:lnTo>
                <a:lnTo>
                  <a:pt x="104760" y="52380"/>
                </a:lnTo>
                <a:lnTo>
                  <a:pt x="103735" y="42143"/>
                </a:lnTo>
                <a:lnTo>
                  <a:pt x="81456" y="8825"/>
                </a:lnTo>
                <a:lnTo>
                  <a:pt x="52380" y="0"/>
                </a:lnTo>
                <a:close/>
              </a:path>
              <a:path w="104775" h="614045">
                <a:moveTo>
                  <a:pt x="52380" y="508788"/>
                </a:moveTo>
                <a:lnTo>
                  <a:pt x="15336" y="524125"/>
                </a:lnTo>
                <a:lnTo>
                  <a:pt x="0" y="561168"/>
                </a:lnTo>
                <a:lnTo>
                  <a:pt x="1024" y="571399"/>
                </a:lnTo>
                <a:lnTo>
                  <a:pt x="23303" y="604713"/>
                </a:lnTo>
                <a:lnTo>
                  <a:pt x="52380" y="613548"/>
                </a:lnTo>
                <a:lnTo>
                  <a:pt x="62615" y="612522"/>
                </a:lnTo>
                <a:lnTo>
                  <a:pt x="95934" y="590239"/>
                </a:lnTo>
                <a:lnTo>
                  <a:pt x="104760" y="561168"/>
                </a:lnTo>
                <a:lnTo>
                  <a:pt x="103735" y="550931"/>
                </a:lnTo>
                <a:lnTo>
                  <a:pt x="81456" y="517614"/>
                </a:lnTo>
                <a:lnTo>
                  <a:pt x="52380" y="508788"/>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68" name="object 68"/>
          <p:cNvSpPr/>
          <p:nvPr/>
        </p:nvSpPr>
        <p:spPr>
          <a:xfrm>
            <a:off x="6539253" y="2857135"/>
            <a:ext cx="47618" cy="47618"/>
          </a:xfrm>
          <a:prstGeom prst="rect">
            <a:avLst/>
          </a:prstGeom>
          <a:blipFill>
            <a:blip r:embed="rId5"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69" name="object 69"/>
          <p:cNvSpPr/>
          <p:nvPr/>
        </p:nvSpPr>
        <p:spPr>
          <a:xfrm>
            <a:off x="6539252" y="2741504"/>
            <a:ext cx="47625" cy="279111"/>
          </a:xfrm>
          <a:custGeom>
            <a:avLst/>
            <a:gdLst/>
            <a:ahLst/>
            <a:cxnLst/>
            <a:rect l="l" t="t" r="r" b="b"/>
            <a:pathLst>
              <a:path w="104775" h="614045">
                <a:moveTo>
                  <a:pt x="52380" y="0"/>
                </a:moveTo>
                <a:lnTo>
                  <a:pt x="15336" y="15336"/>
                </a:lnTo>
                <a:lnTo>
                  <a:pt x="0" y="52380"/>
                </a:lnTo>
                <a:lnTo>
                  <a:pt x="1024" y="62611"/>
                </a:lnTo>
                <a:lnTo>
                  <a:pt x="23303" y="95925"/>
                </a:lnTo>
                <a:lnTo>
                  <a:pt x="52380" y="104760"/>
                </a:lnTo>
                <a:lnTo>
                  <a:pt x="62615" y="103733"/>
                </a:lnTo>
                <a:lnTo>
                  <a:pt x="95934" y="81450"/>
                </a:lnTo>
                <a:lnTo>
                  <a:pt x="104760" y="52380"/>
                </a:lnTo>
                <a:lnTo>
                  <a:pt x="103735" y="42143"/>
                </a:lnTo>
                <a:lnTo>
                  <a:pt x="81456" y="8825"/>
                </a:lnTo>
                <a:lnTo>
                  <a:pt x="52380" y="0"/>
                </a:lnTo>
                <a:close/>
              </a:path>
              <a:path w="104775" h="614045">
                <a:moveTo>
                  <a:pt x="52380" y="508788"/>
                </a:moveTo>
                <a:lnTo>
                  <a:pt x="15336" y="524125"/>
                </a:lnTo>
                <a:lnTo>
                  <a:pt x="0" y="561168"/>
                </a:lnTo>
                <a:lnTo>
                  <a:pt x="1024" y="571399"/>
                </a:lnTo>
                <a:lnTo>
                  <a:pt x="23303" y="604713"/>
                </a:lnTo>
                <a:lnTo>
                  <a:pt x="52380" y="613548"/>
                </a:lnTo>
                <a:lnTo>
                  <a:pt x="62615" y="612522"/>
                </a:lnTo>
                <a:lnTo>
                  <a:pt x="95934" y="590239"/>
                </a:lnTo>
                <a:lnTo>
                  <a:pt x="104760" y="561168"/>
                </a:lnTo>
                <a:lnTo>
                  <a:pt x="103735" y="550931"/>
                </a:lnTo>
                <a:lnTo>
                  <a:pt x="81456" y="517614"/>
                </a:lnTo>
                <a:lnTo>
                  <a:pt x="52380" y="508788"/>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70" name="object 70"/>
          <p:cNvSpPr/>
          <p:nvPr/>
        </p:nvSpPr>
        <p:spPr>
          <a:xfrm>
            <a:off x="6539253" y="3254020"/>
            <a:ext cx="47618" cy="47618"/>
          </a:xfrm>
          <a:prstGeom prst="rect">
            <a:avLst/>
          </a:prstGeom>
          <a:blipFill>
            <a:blip r:embed="rId5"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71" name="object 71"/>
          <p:cNvSpPr/>
          <p:nvPr/>
        </p:nvSpPr>
        <p:spPr>
          <a:xfrm>
            <a:off x="6539252" y="3138383"/>
            <a:ext cx="47625" cy="279111"/>
          </a:xfrm>
          <a:custGeom>
            <a:avLst/>
            <a:gdLst/>
            <a:ahLst/>
            <a:cxnLst/>
            <a:rect l="l" t="t" r="r" b="b"/>
            <a:pathLst>
              <a:path w="104775" h="614045">
                <a:moveTo>
                  <a:pt x="52380" y="0"/>
                </a:moveTo>
                <a:lnTo>
                  <a:pt x="15336" y="15336"/>
                </a:lnTo>
                <a:lnTo>
                  <a:pt x="0" y="52380"/>
                </a:lnTo>
                <a:lnTo>
                  <a:pt x="1024" y="62611"/>
                </a:lnTo>
                <a:lnTo>
                  <a:pt x="23303" y="95925"/>
                </a:lnTo>
                <a:lnTo>
                  <a:pt x="52380" y="104760"/>
                </a:lnTo>
                <a:lnTo>
                  <a:pt x="62615" y="103733"/>
                </a:lnTo>
                <a:lnTo>
                  <a:pt x="95934" y="81450"/>
                </a:lnTo>
                <a:lnTo>
                  <a:pt x="104760" y="52380"/>
                </a:lnTo>
                <a:lnTo>
                  <a:pt x="103735" y="42143"/>
                </a:lnTo>
                <a:lnTo>
                  <a:pt x="81456" y="8825"/>
                </a:lnTo>
                <a:lnTo>
                  <a:pt x="52380" y="0"/>
                </a:lnTo>
                <a:close/>
              </a:path>
              <a:path w="104775" h="614045">
                <a:moveTo>
                  <a:pt x="52380" y="508788"/>
                </a:moveTo>
                <a:lnTo>
                  <a:pt x="15336" y="524125"/>
                </a:lnTo>
                <a:lnTo>
                  <a:pt x="0" y="561168"/>
                </a:lnTo>
                <a:lnTo>
                  <a:pt x="1024" y="571399"/>
                </a:lnTo>
                <a:lnTo>
                  <a:pt x="23303" y="604713"/>
                </a:lnTo>
                <a:lnTo>
                  <a:pt x="52380" y="613548"/>
                </a:lnTo>
                <a:lnTo>
                  <a:pt x="62615" y="612522"/>
                </a:lnTo>
                <a:lnTo>
                  <a:pt x="95934" y="590239"/>
                </a:lnTo>
                <a:lnTo>
                  <a:pt x="104760" y="561168"/>
                </a:lnTo>
                <a:lnTo>
                  <a:pt x="103735" y="550931"/>
                </a:lnTo>
                <a:lnTo>
                  <a:pt x="81456" y="517614"/>
                </a:lnTo>
                <a:lnTo>
                  <a:pt x="52380" y="508788"/>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72" name="object 72"/>
          <p:cNvSpPr/>
          <p:nvPr/>
        </p:nvSpPr>
        <p:spPr>
          <a:xfrm>
            <a:off x="6280915" y="2365882"/>
            <a:ext cx="233795" cy="266411"/>
          </a:xfrm>
          <a:custGeom>
            <a:avLst/>
            <a:gdLst/>
            <a:ahLst/>
            <a:cxnLst/>
            <a:rect l="l" t="t" r="r" b="b"/>
            <a:pathLst>
              <a:path w="514350" h="586104">
                <a:moveTo>
                  <a:pt x="366629" y="268709"/>
                </a:moveTo>
                <a:lnTo>
                  <a:pt x="146936" y="268709"/>
                </a:lnTo>
                <a:lnTo>
                  <a:pt x="146936" y="580580"/>
                </a:lnTo>
                <a:lnTo>
                  <a:pt x="152394" y="586049"/>
                </a:lnTo>
                <a:lnTo>
                  <a:pt x="361160" y="586049"/>
                </a:lnTo>
                <a:lnTo>
                  <a:pt x="366629" y="580580"/>
                </a:lnTo>
                <a:lnTo>
                  <a:pt x="366629" y="268709"/>
                </a:lnTo>
                <a:close/>
              </a:path>
              <a:path w="514350" h="586104">
                <a:moveTo>
                  <a:pt x="260632" y="0"/>
                </a:moveTo>
                <a:lnTo>
                  <a:pt x="254148" y="0"/>
                </a:lnTo>
                <a:lnTo>
                  <a:pt x="251047" y="1288"/>
                </a:lnTo>
                <a:lnTo>
                  <a:pt x="1047" y="251350"/>
                </a:lnTo>
                <a:lnTo>
                  <a:pt x="0" y="256599"/>
                </a:lnTo>
                <a:lnTo>
                  <a:pt x="3813" y="265734"/>
                </a:lnTo>
                <a:lnTo>
                  <a:pt x="8255" y="268709"/>
                </a:lnTo>
                <a:lnTo>
                  <a:pt x="505813" y="268709"/>
                </a:lnTo>
                <a:lnTo>
                  <a:pt x="510265" y="265734"/>
                </a:lnTo>
                <a:lnTo>
                  <a:pt x="514047" y="256630"/>
                </a:lnTo>
                <a:lnTo>
                  <a:pt x="513020" y="251382"/>
                </a:lnTo>
                <a:lnTo>
                  <a:pt x="263733" y="1288"/>
                </a:lnTo>
                <a:lnTo>
                  <a:pt x="260632" y="0"/>
                </a:lnTo>
                <a:close/>
              </a:path>
            </a:pathLst>
          </a:custGeom>
          <a:solidFill>
            <a:srgbClr val="EFEFF2"/>
          </a:solidFill>
        </p:spPr>
        <p:txBody>
          <a:bodyPr wrap="square" lIns="0" tIns="0" rIns="0" bIns="0" rtlCol="0"/>
          <a:lstStyle/>
          <a:p>
            <a:pPr defTabSz="685800">
              <a:defRPr/>
            </a:pPr>
            <a:endParaRPr sz="818">
              <a:solidFill>
                <a:prstClr val="black"/>
              </a:solidFill>
              <a:latin typeface="Calibri"/>
            </a:endParaRPr>
          </a:p>
        </p:txBody>
      </p:sp>
      <p:sp>
        <p:nvSpPr>
          <p:cNvPr id="73" name="object 73"/>
          <p:cNvSpPr/>
          <p:nvPr/>
        </p:nvSpPr>
        <p:spPr>
          <a:xfrm>
            <a:off x="6274209" y="2358734"/>
            <a:ext cx="247073" cy="280844"/>
          </a:xfrm>
          <a:custGeom>
            <a:avLst/>
            <a:gdLst/>
            <a:ahLst/>
            <a:cxnLst/>
            <a:rect l="l" t="t" r="r" b="b"/>
            <a:pathLst>
              <a:path w="543559" h="617854">
                <a:moveTo>
                  <a:pt x="34255" y="270846"/>
                </a:moveTo>
                <a:lnTo>
                  <a:pt x="31155" y="270846"/>
                </a:lnTo>
                <a:lnTo>
                  <a:pt x="2158" y="282936"/>
                </a:lnTo>
                <a:lnTo>
                  <a:pt x="6448" y="290034"/>
                </a:lnTo>
                <a:lnTo>
                  <a:pt x="12446" y="295445"/>
                </a:lnTo>
                <a:lnTo>
                  <a:pt x="19744" y="298918"/>
                </a:lnTo>
                <a:lnTo>
                  <a:pt x="27939" y="300148"/>
                </a:lnTo>
                <a:lnTo>
                  <a:pt x="145972" y="300148"/>
                </a:lnTo>
                <a:lnTo>
                  <a:pt x="145972" y="589569"/>
                </a:lnTo>
                <a:lnTo>
                  <a:pt x="148169" y="600439"/>
                </a:lnTo>
                <a:lnTo>
                  <a:pt x="154149" y="609311"/>
                </a:lnTo>
                <a:lnTo>
                  <a:pt x="163020" y="615290"/>
                </a:lnTo>
                <a:lnTo>
                  <a:pt x="173891" y="617487"/>
                </a:lnTo>
                <a:lnTo>
                  <a:pt x="369174" y="617487"/>
                </a:lnTo>
                <a:lnTo>
                  <a:pt x="380044" y="615286"/>
                </a:lnTo>
                <a:lnTo>
                  <a:pt x="388912" y="609307"/>
                </a:lnTo>
                <a:lnTo>
                  <a:pt x="394892" y="600438"/>
                </a:lnTo>
                <a:lnTo>
                  <a:pt x="397093" y="589569"/>
                </a:lnTo>
                <a:lnTo>
                  <a:pt x="173891" y="589569"/>
                </a:lnTo>
                <a:lnTo>
                  <a:pt x="173891" y="586059"/>
                </a:lnTo>
                <a:lnTo>
                  <a:pt x="177400" y="586059"/>
                </a:lnTo>
                <a:lnTo>
                  <a:pt x="177400" y="274702"/>
                </a:lnTo>
                <a:lnTo>
                  <a:pt x="30401" y="274702"/>
                </a:lnTo>
                <a:lnTo>
                  <a:pt x="27918" y="272208"/>
                </a:lnTo>
                <a:lnTo>
                  <a:pt x="31438" y="272208"/>
                </a:lnTo>
                <a:lnTo>
                  <a:pt x="31155" y="270846"/>
                </a:lnTo>
                <a:lnTo>
                  <a:pt x="34255" y="270846"/>
                </a:lnTo>
                <a:close/>
              </a:path>
              <a:path w="543559" h="617854">
                <a:moveTo>
                  <a:pt x="173891" y="586059"/>
                </a:moveTo>
                <a:lnTo>
                  <a:pt x="173891" y="589569"/>
                </a:lnTo>
                <a:lnTo>
                  <a:pt x="177400" y="589569"/>
                </a:lnTo>
                <a:lnTo>
                  <a:pt x="177369" y="587610"/>
                </a:lnTo>
                <a:lnTo>
                  <a:pt x="175839" y="586080"/>
                </a:lnTo>
                <a:lnTo>
                  <a:pt x="173891" y="586059"/>
                </a:lnTo>
                <a:close/>
              </a:path>
              <a:path w="543559" h="617854">
                <a:moveTo>
                  <a:pt x="177400" y="586059"/>
                </a:moveTo>
                <a:lnTo>
                  <a:pt x="173891" y="586059"/>
                </a:lnTo>
                <a:lnTo>
                  <a:pt x="175839" y="586080"/>
                </a:lnTo>
                <a:lnTo>
                  <a:pt x="177369" y="587610"/>
                </a:lnTo>
                <a:lnTo>
                  <a:pt x="177400" y="589569"/>
                </a:lnTo>
                <a:lnTo>
                  <a:pt x="177400" y="586059"/>
                </a:lnTo>
                <a:close/>
              </a:path>
              <a:path w="543559" h="617854">
                <a:moveTo>
                  <a:pt x="365665" y="586059"/>
                </a:moveTo>
                <a:lnTo>
                  <a:pt x="177400" y="586059"/>
                </a:lnTo>
                <a:lnTo>
                  <a:pt x="177400" y="589569"/>
                </a:lnTo>
                <a:lnTo>
                  <a:pt x="365665" y="589569"/>
                </a:lnTo>
                <a:lnTo>
                  <a:pt x="365665" y="586059"/>
                </a:lnTo>
                <a:close/>
              </a:path>
              <a:path w="543559" h="617854">
                <a:moveTo>
                  <a:pt x="507184" y="268720"/>
                </a:moveTo>
                <a:lnTo>
                  <a:pt x="365665" y="268720"/>
                </a:lnTo>
                <a:lnTo>
                  <a:pt x="365665" y="589569"/>
                </a:lnTo>
                <a:lnTo>
                  <a:pt x="365686" y="587610"/>
                </a:lnTo>
                <a:lnTo>
                  <a:pt x="367215" y="586080"/>
                </a:lnTo>
                <a:lnTo>
                  <a:pt x="369174" y="586059"/>
                </a:lnTo>
                <a:lnTo>
                  <a:pt x="397093" y="586059"/>
                </a:lnTo>
                <a:lnTo>
                  <a:pt x="397093" y="300148"/>
                </a:lnTo>
                <a:lnTo>
                  <a:pt x="515639" y="300148"/>
                </a:lnTo>
                <a:lnTo>
                  <a:pt x="523828" y="298918"/>
                </a:lnTo>
                <a:lnTo>
                  <a:pt x="543559" y="274722"/>
                </a:lnTo>
                <a:lnTo>
                  <a:pt x="513167" y="274722"/>
                </a:lnTo>
                <a:lnTo>
                  <a:pt x="507184" y="268720"/>
                </a:lnTo>
                <a:close/>
              </a:path>
              <a:path w="543559" h="617854">
                <a:moveTo>
                  <a:pt x="369174" y="586059"/>
                </a:moveTo>
                <a:lnTo>
                  <a:pt x="367215" y="586080"/>
                </a:lnTo>
                <a:lnTo>
                  <a:pt x="365686" y="587610"/>
                </a:lnTo>
                <a:lnTo>
                  <a:pt x="365665" y="589569"/>
                </a:lnTo>
                <a:lnTo>
                  <a:pt x="369174" y="589569"/>
                </a:lnTo>
                <a:lnTo>
                  <a:pt x="369174" y="586059"/>
                </a:lnTo>
                <a:close/>
              </a:path>
              <a:path w="543559" h="617854">
                <a:moveTo>
                  <a:pt x="397093" y="586059"/>
                </a:moveTo>
                <a:lnTo>
                  <a:pt x="369174" y="586059"/>
                </a:lnTo>
                <a:lnTo>
                  <a:pt x="369174" y="589569"/>
                </a:lnTo>
                <a:lnTo>
                  <a:pt x="397093" y="589569"/>
                </a:lnTo>
                <a:lnTo>
                  <a:pt x="397093" y="586059"/>
                </a:lnTo>
                <a:close/>
              </a:path>
              <a:path w="543559" h="617854">
                <a:moveTo>
                  <a:pt x="279573" y="0"/>
                </a:moveTo>
                <a:lnTo>
                  <a:pt x="272135" y="10"/>
                </a:lnTo>
                <a:lnTo>
                  <a:pt x="264707" y="10"/>
                </a:lnTo>
                <a:lnTo>
                  <a:pt x="257625" y="2985"/>
                </a:lnTo>
                <a:lnTo>
                  <a:pt x="252440" y="8118"/>
                </a:lnTo>
                <a:lnTo>
                  <a:pt x="2859" y="257804"/>
                </a:lnTo>
                <a:lnTo>
                  <a:pt x="0" y="264948"/>
                </a:lnTo>
                <a:lnTo>
                  <a:pt x="2" y="275833"/>
                </a:lnTo>
                <a:lnTo>
                  <a:pt x="712" y="279479"/>
                </a:lnTo>
                <a:lnTo>
                  <a:pt x="2158" y="282936"/>
                </a:lnTo>
                <a:lnTo>
                  <a:pt x="27887" y="272208"/>
                </a:lnTo>
                <a:lnTo>
                  <a:pt x="27939" y="268720"/>
                </a:lnTo>
                <a:lnTo>
                  <a:pt x="36380" y="268720"/>
                </a:lnTo>
                <a:lnTo>
                  <a:pt x="272126" y="32883"/>
                </a:lnTo>
                <a:lnTo>
                  <a:pt x="269704" y="30453"/>
                </a:lnTo>
                <a:lnTo>
                  <a:pt x="272135" y="27950"/>
                </a:lnTo>
                <a:lnTo>
                  <a:pt x="311569" y="27950"/>
                </a:lnTo>
                <a:lnTo>
                  <a:pt x="286686" y="2985"/>
                </a:lnTo>
                <a:lnTo>
                  <a:pt x="279573" y="0"/>
                </a:lnTo>
                <a:close/>
              </a:path>
              <a:path w="543559" h="617854">
                <a:moveTo>
                  <a:pt x="314002" y="30390"/>
                </a:moveTo>
                <a:lnTo>
                  <a:pt x="274618" y="30390"/>
                </a:lnTo>
                <a:lnTo>
                  <a:pt x="272126" y="32883"/>
                </a:lnTo>
                <a:lnTo>
                  <a:pt x="513167" y="274722"/>
                </a:lnTo>
                <a:lnTo>
                  <a:pt x="512130" y="272240"/>
                </a:lnTo>
                <a:lnTo>
                  <a:pt x="512381" y="270930"/>
                </a:lnTo>
                <a:lnTo>
                  <a:pt x="512958" y="269568"/>
                </a:lnTo>
                <a:lnTo>
                  <a:pt x="514183" y="268730"/>
                </a:lnTo>
                <a:lnTo>
                  <a:pt x="543565" y="268720"/>
                </a:lnTo>
                <a:lnTo>
                  <a:pt x="543544" y="264948"/>
                </a:lnTo>
                <a:lnTo>
                  <a:pt x="540740" y="257846"/>
                </a:lnTo>
                <a:lnTo>
                  <a:pt x="314002" y="30390"/>
                </a:lnTo>
                <a:close/>
              </a:path>
              <a:path w="543559" h="617854">
                <a:moveTo>
                  <a:pt x="512381" y="270930"/>
                </a:moveTo>
                <a:lnTo>
                  <a:pt x="512130" y="272240"/>
                </a:lnTo>
                <a:lnTo>
                  <a:pt x="513167" y="274722"/>
                </a:lnTo>
                <a:lnTo>
                  <a:pt x="515650" y="272240"/>
                </a:lnTo>
                <a:lnTo>
                  <a:pt x="512381" y="270930"/>
                </a:lnTo>
                <a:close/>
              </a:path>
              <a:path w="543559" h="617854">
                <a:moveTo>
                  <a:pt x="512423" y="270836"/>
                </a:moveTo>
                <a:lnTo>
                  <a:pt x="515545" y="272240"/>
                </a:lnTo>
                <a:lnTo>
                  <a:pt x="513167" y="274722"/>
                </a:lnTo>
                <a:lnTo>
                  <a:pt x="543559" y="274722"/>
                </a:lnTo>
                <a:lnTo>
                  <a:pt x="543561" y="272187"/>
                </a:lnTo>
                <a:lnTo>
                  <a:pt x="515637" y="272186"/>
                </a:lnTo>
                <a:lnTo>
                  <a:pt x="512423" y="270836"/>
                </a:lnTo>
                <a:close/>
              </a:path>
              <a:path w="543559" h="617854">
                <a:moveTo>
                  <a:pt x="31438" y="272208"/>
                </a:moveTo>
                <a:lnTo>
                  <a:pt x="27918" y="272208"/>
                </a:lnTo>
                <a:lnTo>
                  <a:pt x="30401" y="274702"/>
                </a:lnTo>
                <a:lnTo>
                  <a:pt x="31438" y="272208"/>
                </a:lnTo>
                <a:close/>
              </a:path>
              <a:path w="543559" h="617854">
                <a:moveTo>
                  <a:pt x="34255" y="270846"/>
                </a:moveTo>
                <a:lnTo>
                  <a:pt x="31155" y="270846"/>
                </a:lnTo>
                <a:lnTo>
                  <a:pt x="31433" y="272186"/>
                </a:lnTo>
                <a:lnTo>
                  <a:pt x="30401" y="274702"/>
                </a:lnTo>
                <a:lnTo>
                  <a:pt x="34255" y="270846"/>
                </a:lnTo>
                <a:close/>
              </a:path>
              <a:path w="543559" h="617854">
                <a:moveTo>
                  <a:pt x="177400" y="268720"/>
                </a:moveTo>
                <a:lnTo>
                  <a:pt x="36370" y="268730"/>
                </a:lnTo>
                <a:lnTo>
                  <a:pt x="30401" y="274702"/>
                </a:lnTo>
                <a:lnTo>
                  <a:pt x="177400" y="274702"/>
                </a:lnTo>
                <a:lnTo>
                  <a:pt x="177400" y="268720"/>
                </a:lnTo>
                <a:close/>
              </a:path>
              <a:path w="543559" h="617854">
                <a:moveTo>
                  <a:pt x="27939" y="272187"/>
                </a:moveTo>
                <a:close/>
              </a:path>
              <a:path w="543559" h="617854">
                <a:moveTo>
                  <a:pt x="515639" y="268720"/>
                </a:moveTo>
                <a:lnTo>
                  <a:pt x="514183" y="268730"/>
                </a:lnTo>
                <a:lnTo>
                  <a:pt x="512958" y="269568"/>
                </a:lnTo>
                <a:lnTo>
                  <a:pt x="512423" y="270836"/>
                </a:lnTo>
                <a:lnTo>
                  <a:pt x="515639" y="272187"/>
                </a:lnTo>
                <a:lnTo>
                  <a:pt x="515639" y="268720"/>
                </a:lnTo>
                <a:close/>
              </a:path>
              <a:path w="543559" h="617854">
                <a:moveTo>
                  <a:pt x="543565" y="268720"/>
                </a:moveTo>
                <a:lnTo>
                  <a:pt x="515639" y="268720"/>
                </a:lnTo>
                <a:lnTo>
                  <a:pt x="515639" y="272187"/>
                </a:lnTo>
                <a:lnTo>
                  <a:pt x="543561" y="272187"/>
                </a:lnTo>
                <a:lnTo>
                  <a:pt x="543565" y="268720"/>
                </a:lnTo>
                <a:close/>
              </a:path>
              <a:path w="543559" h="617854">
                <a:moveTo>
                  <a:pt x="29385" y="268720"/>
                </a:moveTo>
                <a:lnTo>
                  <a:pt x="27939" y="268720"/>
                </a:lnTo>
                <a:lnTo>
                  <a:pt x="27939" y="272186"/>
                </a:lnTo>
                <a:lnTo>
                  <a:pt x="31155" y="270846"/>
                </a:lnTo>
                <a:lnTo>
                  <a:pt x="30642" y="269600"/>
                </a:lnTo>
                <a:lnTo>
                  <a:pt x="29385" y="268720"/>
                </a:lnTo>
                <a:close/>
              </a:path>
              <a:path w="543559" h="617854">
                <a:moveTo>
                  <a:pt x="36380" y="268720"/>
                </a:moveTo>
                <a:lnTo>
                  <a:pt x="29385" y="268720"/>
                </a:lnTo>
                <a:lnTo>
                  <a:pt x="30642" y="269600"/>
                </a:lnTo>
                <a:lnTo>
                  <a:pt x="31155" y="270846"/>
                </a:lnTo>
                <a:lnTo>
                  <a:pt x="34265" y="270836"/>
                </a:lnTo>
                <a:lnTo>
                  <a:pt x="36380" y="268720"/>
                </a:lnTo>
                <a:close/>
              </a:path>
              <a:path w="543559" h="617854">
                <a:moveTo>
                  <a:pt x="269680" y="30429"/>
                </a:moveTo>
                <a:lnTo>
                  <a:pt x="272126" y="32883"/>
                </a:lnTo>
                <a:lnTo>
                  <a:pt x="273571" y="31438"/>
                </a:lnTo>
                <a:lnTo>
                  <a:pt x="272135" y="31438"/>
                </a:lnTo>
                <a:lnTo>
                  <a:pt x="269680" y="30429"/>
                </a:lnTo>
                <a:close/>
              </a:path>
              <a:path w="543559" h="617854">
                <a:moveTo>
                  <a:pt x="272135" y="27950"/>
                </a:moveTo>
                <a:lnTo>
                  <a:pt x="269694" y="30390"/>
                </a:lnTo>
                <a:lnTo>
                  <a:pt x="272135" y="31438"/>
                </a:lnTo>
                <a:lnTo>
                  <a:pt x="272135" y="27950"/>
                </a:lnTo>
                <a:close/>
              </a:path>
              <a:path w="543559" h="617854">
                <a:moveTo>
                  <a:pt x="272135" y="28012"/>
                </a:moveTo>
                <a:lnTo>
                  <a:pt x="272135" y="31438"/>
                </a:lnTo>
                <a:lnTo>
                  <a:pt x="274555" y="30453"/>
                </a:lnTo>
                <a:lnTo>
                  <a:pt x="272135" y="28012"/>
                </a:lnTo>
                <a:close/>
              </a:path>
              <a:path w="543559" h="617854">
                <a:moveTo>
                  <a:pt x="274618" y="30390"/>
                </a:moveTo>
                <a:lnTo>
                  <a:pt x="272135" y="31438"/>
                </a:lnTo>
                <a:lnTo>
                  <a:pt x="273571" y="31438"/>
                </a:lnTo>
                <a:lnTo>
                  <a:pt x="274618" y="30390"/>
                </a:lnTo>
                <a:close/>
              </a:path>
              <a:path w="543559" h="617854">
                <a:moveTo>
                  <a:pt x="311569" y="27950"/>
                </a:moveTo>
                <a:lnTo>
                  <a:pt x="272135" y="27950"/>
                </a:lnTo>
                <a:lnTo>
                  <a:pt x="274555" y="30453"/>
                </a:lnTo>
                <a:lnTo>
                  <a:pt x="314002" y="30390"/>
                </a:lnTo>
                <a:lnTo>
                  <a:pt x="311569" y="27950"/>
                </a:lnTo>
                <a:close/>
              </a:path>
              <a:path w="543559" h="617854">
                <a:moveTo>
                  <a:pt x="269684" y="30401"/>
                </a:move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74" name="object 74"/>
          <p:cNvSpPr/>
          <p:nvPr/>
        </p:nvSpPr>
        <p:spPr>
          <a:xfrm>
            <a:off x="6280939" y="2742847"/>
            <a:ext cx="233795" cy="266411"/>
          </a:xfrm>
          <a:custGeom>
            <a:avLst/>
            <a:gdLst/>
            <a:ahLst/>
            <a:cxnLst/>
            <a:rect l="l" t="t" r="r" b="b"/>
            <a:pathLst>
              <a:path w="514350" h="586104">
                <a:moveTo>
                  <a:pt x="505792" y="317339"/>
                </a:moveTo>
                <a:lnTo>
                  <a:pt x="8234" y="317339"/>
                </a:lnTo>
                <a:lnTo>
                  <a:pt x="3781" y="320314"/>
                </a:lnTo>
                <a:lnTo>
                  <a:pt x="0" y="329418"/>
                </a:lnTo>
                <a:lnTo>
                  <a:pt x="1026" y="334666"/>
                </a:lnTo>
                <a:lnTo>
                  <a:pt x="250313" y="584760"/>
                </a:lnTo>
                <a:lnTo>
                  <a:pt x="253414" y="586049"/>
                </a:lnTo>
                <a:lnTo>
                  <a:pt x="259899" y="586049"/>
                </a:lnTo>
                <a:lnTo>
                  <a:pt x="263000" y="584760"/>
                </a:lnTo>
                <a:lnTo>
                  <a:pt x="512999" y="334698"/>
                </a:lnTo>
                <a:lnTo>
                  <a:pt x="514047" y="329449"/>
                </a:lnTo>
                <a:lnTo>
                  <a:pt x="510234" y="320314"/>
                </a:lnTo>
                <a:lnTo>
                  <a:pt x="505792" y="317339"/>
                </a:lnTo>
                <a:close/>
              </a:path>
              <a:path w="514350" h="586104">
                <a:moveTo>
                  <a:pt x="361652" y="0"/>
                </a:moveTo>
                <a:lnTo>
                  <a:pt x="152886" y="0"/>
                </a:lnTo>
                <a:lnTo>
                  <a:pt x="147418" y="5468"/>
                </a:lnTo>
                <a:lnTo>
                  <a:pt x="147418" y="317339"/>
                </a:lnTo>
                <a:lnTo>
                  <a:pt x="367110" y="317339"/>
                </a:lnTo>
                <a:lnTo>
                  <a:pt x="367110" y="5468"/>
                </a:lnTo>
                <a:lnTo>
                  <a:pt x="361652" y="0"/>
                </a:lnTo>
                <a:close/>
              </a:path>
            </a:pathLst>
          </a:custGeom>
          <a:solidFill>
            <a:srgbClr val="79F4F8"/>
          </a:solidFill>
        </p:spPr>
        <p:txBody>
          <a:bodyPr wrap="square" lIns="0" tIns="0" rIns="0" bIns="0" rtlCol="0"/>
          <a:lstStyle/>
          <a:p>
            <a:pPr defTabSz="685800">
              <a:defRPr/>
            </a:pPr>
            <a:endParaRPr sz="818">
              <a:solidFill>
                <a:prstClr val="black"/>
              </a:solidFill>
              <a:latin typeface="Calibri"/>
            </a:endParaRPr>
          </a:p>
        </p:txBody>
      </p:sp>
      <p:sp>
        <p:nvSpPr>
          <p:cNvPr id="75" name="object 75"/>
          <p:cNvSpPr/>
          <p:nvPr/>
        </p:nvSpPr>
        <p:spPr>
          <a:xfrm>
            <a:off x="6274228" y="2735704"/>
            <a:ext cx="247073" cy="280844"/>
          </a:xfrm>
          <a:custGeom>
            <a:avLst/>
            <a:gdLst/>
            <a:ahLst/>
            <a:cxnLst/>
            <a:rect l="l" t="t" r="r" b="b"/>
            <a:pathLst>
              <a:path w="543559" h="617854">
                <a:moveTo>
                  <a:pt x="52516" y="364963"/>
                </a:moveTo>
                <a:lnTo>
                  <a:pt x="8150" y="364963"/>
                </a:lnTo>
                <a:lnTo>
                  <a:pt x="256871" y="614502"/>
                </a:lnTo>
                <a:lnTo>
                  <a:pt x="263985" y="617487"/>
                </a:lnTo>
                <a:lnTo>
                  <a:pt x="278850" y="617477"/>
                </a:lnTo>
                <a:lnTo>
                  <a:pt x="285932" y="614502"/>
                </a:lnTo>
                <a:lnTo>
                  <a:pt x="310941" y="589527"/>
                </a:lnTo>
                <a:lnTo>
                  <a:pt x="271423" y="589527"/>
                </a:lnTo>
                <a:lnTo>
                  <a:pt x="269065" y="587096"/>
                </a:lnTo>
                <a:lnTo>
                  <a:pt x="271431" y="584604"/>
                </a:lnTo>
                <a:lnTo>
                  <a:pt x="52516" y="364963"/>
                </a:lnTo>
                <a:close/>
              </a:path>
              <a:path w="543559" h="617854">
                <a:moveTo>
                  <a:pt x="271423" y="586049"/>
                </a:moveTo>
                <a:lnTo>
                  <a:pt x="271423" y="589527"/>
                </a:lnTo>
                <a:lnTo>
                  <a:pt x="273853" y="587096"/>
                </a:lnTo>
                <a:lnTo>
                  <a:pt x="271423" y="586049"/>
                </a:lnTo>
                <a:close/>
              </a:path>
              <a:path w="543559" h="617854">
                <a:moveTo>
                  <a:pt x="513157" y="342785"/>
                </a:moveTo>
                <a:lnTo>
                  <a:pt x="271431" y="584604"/>
                </a:lnTo>
                <a:lnTo>
                  <a:pt x="273905" y="587086"/>
                </a:lnTo>
                <a:lnTo>
                  <a:pt x="271423" y="589527"/>
                </a:lnTo>
                <a:lnTo>
                  <a:pt x="310941" y="589527"/>
                </a:lnTo>
                <a:lnTo>
                  <a:pt x="540698" y="359683"/>
                </a:lnTo>
                <a:lnTo>
                  <a:pt x="543558" y="352538"/>
                </a:lnTo>
                <a:lnTo>
                  <a:pt x="543558" y="348767"/>
                </a:lnTo>
                <a:lnTo>
                  <a:pt x="514158" y="348756"/>
                </a:lnTo>
                <a:lnTo>
                  <a:pt x="512916" y="347887"/>
                </a:lnTo>
                <a:lnTo>
                  <a:pt x="512407" y="346651"/>
                </a:lnTo>
                <a:lnTo>
                  <a:pt x="512136" y="345309"/>
                </a:lnTo>
                <a:lnTo>
                  <a:pt x="513157" y="342785"/>
                </a:lnTo>
                <a:close/>
              </a:path>
              <a:path w="543559" h="617854">
                <a:moveTo>
                  <a:pt x="271423" y="586049"/>
                </a:moveTo>
                <a:lnTo>
                  <a:pt x="269003" y="587033"/>
                </a:lnTo>
                <a:lnTo>
                  <a:pt x="271423" y="589464"/>
                </a:lnTo>
                <a:lnTo>
                  <a:pt x="271423" y="586049"/>
                </a:lnTo>
                <a:close/>
              </a:path>
              <a:path w="543559" h="617854">
                <a:moveTo>
                  <a:pt x="271431" y="584604"/>
                </a:moveTo>
                <a:lnTo>
                  <a:pt x="268940" y="587096"/>
                </a:lnTo>
                <a:lnTo>
                  <a:pt x="271423" y="586049"/>
                </a:lnTo>
                <a:lnTo>
                  <a:pt x="272872" y="586049"/>
                </a:lnTo>
                <a:lnTo>
                  <a:pt x="271431" y="584604"/>
                </a:lnTo>
                <a:close/>
              </a:path>
              <a:path w="543559" h="617854">
                <a:moveTo>
                  <a:pt x="269003" y="587033"/>
                </a:moveTo>
                <a:close/>
              </a:path>
              <a:path w="543559" h="617854">
                <a:moveTo>
                  <a:pt x="273884" y="587065"/>
                </a:moveTo>
                <a:close/>
              </a:path>
              <a:path w="543559" h="617854">
                <a:moveTo>
                  <a:pt x="272872" y="586049"/>
                </a:moveTo>
                <a:lnTo>
                  <a:pt x="271423" y="586049"/>
                </a:lnTo>
                <a:lnTo>
                  <a:pt x="273905" y="587086"/>
                </a:lnTo>
                <a:lnTo>
                  <a:pt x="272872" y="586049"/>
                </a:lnTo>
                <a:close/>
              </a:path>
              <a:path w="543559" h="617854">
                <a:moveTo>
                  <a:pt x="369667" y="0"/>
                </a:moveTo>
                <a:lnTo>
                  <a:pt x="174383" y="0"/>
                </a:lnTo>
                <a:lnTo>
                  <a:pt x="163514" y="2201"/>
                </a:lnTo>
                <a:lnTo>
                  <a:pt x="154645" y="8180"/>
                </a:lnTo>
                <a:lnTo>
                  <a:pt x="148666" y="17049"/>
                </a:lnTo>
                <a:lnTo>
                  <a:pt x="146465" y="27918"/>
                </a:lnTo>
                <a:lnTo>
                  <a:pt x="146465" y="317339"/>
                </a:lnTo>
                <a:lnTo>
                  <a:pt x="27918" y="317339"/>
                </a:lnTo>
                <a:lnTo>
                  <a:pt x="0" y="341654"/>
                </a:lnTo>
                <a:lnTo>
                  <a:pt x="14" y="352538"/>
                </a:lnTo>
                <a:lnTo>
                  <a:pt x="2818" y="359641"/>
                </a:lnTo>
                <a:lnTo>
                  <a:pt x="8160" y="364984"/>
                </a:lnTo>
                <a:lnTo>
                  <a:pt x="52516" y="364963"/>
                </a:lnTo>
                <a:lnTo>
                  <a:pt x="36373" y="348767"/>
                </a:lnTo>
                <a:lnTo>
                  <a:pt x="27918" y="348767"/>
                </a:lnTo>
                <a:lnTo>
                  <a:pt x="27918" y="345299"/>
                </a:lnTo>
                <a:lnTo>
                  <a:pt x="28129" y="345299"/>
                </a:lnTo>
                <a:lnTo>
                  <a:pt x="27908" y="345247"/>
                </a:lnTo>
                <a:lnTo>
                  <a:pt x="30390" y="342764"/>
                </a:lnTo>
                <a:lnTo>
                  <a:pt x="177893" y="342764"/>
                </a:lnTo>
                <a:lnTo>
                  <a:pt x="177893" y="31428"/>
                </a:lnTo>
                <a:lnTo>
                  <a:pt x="174383" y="31428"/>
                </a:lnTo>
                <a:lnTo>
                  <a:pt x="174383" y="27918"/>
                </a:lnTo>
                <a:lnTo>
                  <a:pt x="397585" y="27918"/>
                </a:lnTo>
                <a:lnTo>
                  <a:pt x="395388" y="17049"/>
                </a:lnTo>
                <a:lnTo>
                  <a:pt x="389409" y="8180"/>
                </a:lnTo>
                <a:lnTo>
                  <a:pt x="380537" y="2201"/>
                </a:lnTo>
                <a:lnTo>
                  <a:pt x="369667" y="0"/>
                </a:lnTo>
                <a:close/>
              </a:path>
              <a:path w="543559" h="617854">
                <a:moveTo>
                  <a:pt x="27918" y="345299"/>
                </a:moveTo>
                <a:lnTo>
                  <a:pt x="27918" y="348767"/>
                </a:lnTo>
                <a:lnTo>
                  <a:pt x="29374" y="348756"/>
                </a:lnTo>
                <a:lnTo>
                  <a:pt x="30600" y="347918"/>
                </a:lnTo>
                <a:lnTo>
                  <a:pt x="31134" y="346640"/>
                </a:lnTo>
                <a:lnTo>
                  <a:pt x="27918" y="345299"/>
                </a:lnTo>
                <a:close/>
              </a:path>
              <a:path w="543559" h="617854">
                <a:moveTo>
                  <a:pt x="30390" y="342764"/>
                </a:moveTo>
                <a:lnTo>
                  <a:pt x="31428" y="345247"/>
                </a:lnTo>
                <a:lnTo>
                  <a:pt x="31176" y="346557"/>
                </a:lnTo>
                <a:lnTo>
                  <a:pt x="30600" y="347918"/>
                </a:lnTo>
                <a:lnTo>
                  <a:pt x="29374" y="348756"/>
                </a:lnTo>
                <a:lnTo>
                  <a:pt x="27918" y="348767"/>
                </a:lnTo>
                <a:lnTo>
                  <a:pt x="36373" y="348767"/>
                </a:lnTo>
                <a:lnTo>
                  <a:pt x="30390" y="342764"/>
                </a:lnTo>
                <a:close/>
              </a:path>
              <a:path w="543559" h="617854">
                <a:moveTo>
                  <a:pt x="177893" y="342764"/>
                </a:moveTo>
                <a:lnTo>
                  <a:pt x="30390" y="342764"/>
                </a:lnTo>
                <a:lnTo>
                  <a:pt x="36373" y="348767"/>
                </a:lnTo>
                <a:lnTo>
                  <a:pt x="177893" y="348767"/>
                </a:lnTo>
                <a:lnTo>
                  <a:pt x="177893" y="342764"/>
                </a:lnTo>
                <a:close/>
              </a:path>
              <a:path w="543559" h="617854">
                <a:moveTo>
                  <a:pt x="366157" y="27918"/>
                </a:moveTo>
                <a:lnTo>
                  <a:pt x="366157" y="348767"/>
                </a:lnTo>
                <a:lnTo>
                  <a:pt x="507188" y="348756"/>
                </a:lnTo>
                <a:lnTo>
                  <a:pt x="513157" y="342785"/>
                </a:lnTo>
                <a:lnTo>
                  <a:pt x="521649" y="342785"/>
                </a:lnTo>
                <a:lnTo>
                  <a:pt x="541375" y="334551"/>
                </a:lnTo>
                <a:lnTo>
                  <a:pt x="537142" y="327482"/>
                </a:lnTo>
                <a:lnTo>
                  <a:pt x="531103" y="322037"/>
                </a:lnTo>
                <a:lnTo>
                  <a:pt x="523808" y="318568"/>
                </a:lnTo>
                <a:lnTo>
                  <a:pt x="515618" y="317339"/>
                </a:lnTo>
                <a:lnTo>
                  <a:pt x="397585" y="317339"/>
                </a:lnTo>
                <a:lnTo>
                  <a:pt x="397585" y="31428"/>
                </a:lnTo>
                <a:lnTo>
                  <a:pt x="369667" y="31428"/>
                </a:lnTo>
                <a:lnTo>
                  <a:pt x="367718" y="31407"/>
                </a:lnTo>
                <a:lnTo>
                  <a:pt x="366178" y="29877"/>
                </a:lnTo>
                <a:lnTo>
                  <a:pt x="366157" y="27918"/>
                </a:lnTo>
                <a:close/>
              </a:path>
              <a:path w="543559" h="617854">
                <a:moveTo>
                  <a:pt x="515618" y="345309"/>
                </a:moveTo>
                <a:lnTo>
                  <a:pt x="512407" y="346651"/>
                </a:lnTo>
                <a:lnTo>
                  <a:pt x="512916" y="347887"/>
                </a:lnTo>
                <a:lnTo>
                  <a:pt x="514173" y="348767"/>
                </a:lnTo>
                <a:lnTo>
                  <a:pt x="515618" y="348767"/>
                </a:lnTo>
                <a:lnTo>
                  <a:pt x="515618" y="345309"/>
                </a:lnTo>
                <a:close/>
              </a:path>
              <a:path w="543559" h="617854">
                <a:moveTo>
                  <a:pt x="543558" y="345278"/>
                </a:moveTo>
                <a:lnTo>
                  <a:pt x="515692" y="345278"/>
                </a:lnTo>
                <a:lnTo>
                  <a:pt x="515618" y="348767"/>
                </a:lnTo>
                <a:lnTo>
                  <a:pt x="543558" y="348767"/>
                </a:lnTo>
                <a:lnTo>
                  <a:pt x="543558" y="345278"/>
                </a:lnTo>
                <a:close/>
              </a:path>
              <a:path w="543559" h="617854">
                <a:moveTo>
                  <a:pt x="513157" y="342785"/>
                </a:moveTo>
                <a:lnTo>
                  <a:pt x="512143" y="345247"/>
                </a:lnTo>
                <a:lnTo>
                  <a:pt x="512402" y="346651"/>
                </a:lnTo>
                <a:lnTo>
                  <a:pt x="515639" y="345278"/>
                </a:lnTo>
                <a:lnTo>
                  <a:pt x="513157" y="342785"/>
                </a:lnTo>
                <a:close/>
              </a:path>
              <a:path w="543559" h="617854">
                <a:moveTo>
                  <a:pt x="515618" y="345308"/>
                </a:moveTo>
                <a:lnTo>
                  <a:pt x="512406" y="346649"/>
                </a:lnTo>
                <a:lnTo>
                  <a:pt x="515618" y="345309"/>
                </a:lnTo>
                <a:close/>
              </a:path>
              <a:path w="543559" h="617854">
                <a:moveTo>
                  <a:pt x="28129" y="345299"/>
                </a:moveTo>
                <a:lnTo>
                  <a:pt x="27918" y="345299"/>
                </a:lnTo>
                <a:lnTo>
                  <a:pt x="31134" y="346640"/>
                </a:lnTo>
                <a:lnTo>
                  <a:pt x="28129" y="345299"/>
                </a:lnTo>
                <a:close/>
              </a:path>
              <a:path w="543559" h="617854">
                <a:moveTo>
                  <a:pt x="30390" y="342764"/>
                </a:moveTo>
                <a:lnTo>
                  <a:pt x="27908" y="345247"/>
                </a:lnTo>
                <a:lnTo>
                  <a:pt x="31176" y="346557"/>
                </a:lnTo>
                <a:lnTo>
                  <a:pt x="31428" y="345247"/>
                </a:lnTo>
                <a:lnTo>
                  <a:pt x="30390" y="342764"/>
                </a:lnTo>
                <a:close/>
              </a:path>
              <a:path w="543559" h="617854">
                <a:moveTo>
                  <a:pt x="541400" y="334541"/>
                </a:moveTo>
                <a:lnTo>
                  <a:pt x="515618" y="345309"/>
                </a:lnTo>
                <a:lnTo>
                  <a:pt x="543558" y="345278"/>
                </a:lnTo>
                <a:lnTo>
                  <a:pt x="543556" y="341654"/>
                </a:lnTo>
                <a:lnTo>
                  <a:pt x="542846" y="337998"/>
                </a:lnTo>
                <a:lnTo>
                  <a:pt x="541400" y="334541"/>
                </a:lnTo>
                <a:close/>
              </a:path>
              <a:path w="543559" h="617854">
                <a:moveTo>
                  <a:pt x="521649" y="342785"/>
                </a:moveTo>
                <a:lnTo>
                  <a:pt x="513157" y="342785"/>
                </a:lnTo>
                <a:lnTo>
                  <a:pt x="515639" y="345278"/>
                </a:lnTo>
                <a:lnTo>
                  <a:pt x="521649" y="342785"/>
                </a:lnTo>
                <a:close/>
              </a:path>
              <a:path w="543559" h="617854">
                <a:moveTo>
                  <a:pt x="541395" y="334543"/>
                </a:moveTo>
                <a:lnTo>
                  <a:pt x="526901" y="340596"/>
                </a:lnTo>
                <a:lnTo>
                  <a:pt x="541400" y="334551"/>
                </a:lnTo>
                <a:close/>
              </a:path>
              <a:path w="543559" h="617854">
                <a:moveTo>
                  <a:pt x="177893" y="27918"/>
                </a:moveTo>
                <a:lnTo>
                  <a:pt x="174383" y="27918"/>
                </a:lnTo>
                <a:lnTo>
                  <a:pt x="174383" y="31428"/>
                </a:lnTo>
                <a:lnTo>
                  <a:pt x="176342" y="31407"/>
                </a:lnTo>
                <a:lnTo>
                  <a:pt x="177872" y="29877"/>
                </a:lnTo>
                <a:lnTo>
                  <a:pt x="177893" y="27918"/>
                </a:lnTo>
                <a:close/>
              </a:path>
              <a:path w="543559" h="617854">
                <a:moveTo>
                  <a:pt x="177893" y="27918"/>
                </a:moveTo>
                <a:lnTo>
                  <a:pt x="177872" y="29877"/>
                </a:lnTo>
                <a:lnTo>
                  <a:pt x="176342" y="31407"/>
                </a:lnTo>
                <a:lnTo>
                  <a:pt x="174383" y="31428"/>
                </a:lnTo>
                <a:lnTo>
                  <a:pt x="177893" y="31428"/>
                </a:lnTo>
                <a:lnTo>
                  <a:pt x="177893" y="27918"/>
                </a:lnTo>
                <a:close/>
              </a:path>
              <a:path w="543559" h="617854">
                <a:moveTo>
                  <a:pt x="366157" y="27918"/>
                </a:moveTo>
                <a:lnTo>
                  <a:pt x="177893" y="27918"/>
                </a:lnTo>
                <a:lnTo>
                  <a:pt x="177893" y="31428"/>
                </a:lnTo>
                <a:lnTo>
                  <a:pt x="366157" y="31428"/>
                </a:lnTo>
                <a:lnTo>
                  <a:pt x="366157" y="27918"/>
                </a:lnTo>
                <a:close/>
              </a:path>
              <a:path w="543559" h="617854">
                <a:moveTo>
                  <a:pt x="369667" y="27918"/>
                </a:moveTo>
                <a:lnTo>
                  <a:pt x="366157" y="27918"/>
                </a:lnTo>
                <a:lnTo>
                  <a:pt x="366178" y="29877"/>
                </a:lnTo>
                <a:lnTo>
                  <a:pt x="367718" y="31407"/>
                </a:lnTo>
                <a:lnTo>
                  <a:pt x="369667" y="31428"/>
                </a:lnTo>
                <a:lnTo>
                  <a:pt x="369667" y="27918"/>
                </a:lnTo>
                <a:close/>
              </a:path>
              <a:path w="543559" h="617854">
                <a:moveTo>
                  <a:pt x="397585" y="27918"/>
                </a:moveTo>
                <a:lnTo>
                  <a:pt x="369667" y="27918"/>
                </a:lnTo>
                <a:lnTo>
                  <a:pt x="369667" y="31428"/>
                </a:lnTo>
                <a:lnTo>
                  <a:pt x="397585" y="31428"/>
                </a:lnTo>
                <a:lnTo>
                  <a:pt x="397585" y="27918"/>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76" name="object 76"/>
          <p:cNvSpPr/>
          <p:nvPr/>
        </p:nvSpPr>
        <p:spPr>
          <a:xfrm>
            <a:off x="6280939" y="3144631"/>
            <a:ext cx="233795" cy="266411"/>
          </a:xfrm>
          <a:custGeom>
            <a:avLst/>
            <a:gdLst/>
            <a:ahLst/>
            <a:cxnLst/>
            <a:rect l="l" t="t" r="r" b="b"/>
            <a:pathLst>
              <a:path w="514350" h="586104">
                <a:moveTo>
                  <a:pt x="505792" y="317339"/>
                </a:moveTo>
                <a:lnTo>
                  <a:pt x="8234" y="317339"/>
                </a:lnTo>
                <a:lnTo>
                  <a:pt x="3781" y="320314"/>
                </a:lnTo>
                <a:lnTo>
                  <a:pt x="0" y="329418"/>
                </a:lnTo>
                <a:lnTo>
                  <a:pt x="1026" y="334666"/>
                </a:lnTo>
                <a:lnTo>
                  <a:pt x="250313" y="584760"/>
                </a:lnTo>
                <a:lnTo>
                  <a:pt x="253414" y="586049"/>
                </a:lnTo>
                <a:lnTo>
                  <a:pt x="259899" y="586049"/>
                </a:lnTo>
                <a:lnTo>
                  <a:pt x="263000" y="584760"/>
                </a:lnTo>
                <a:lnTo>
                  <a:pt x="512999" y="334698"/>
                </a:lnTo>
                <a:lnTo>
                  <a:pt x="514047" y="329449"/>
                </a:lnTo>
                <a:lnTo>
                  <a:pt x="510234" y="320314"/>
                </a:lnTo>
                <a:lnTo>
                  <a:pt x="505792" y="317339"/>
                </a:lnTo>
                <a:close/>
              </a:path>
              <a:path w="514350" h="586104">
                <a:moveTo>
                  <a:pt x="361652" y="0"/>
                </a:moveTo>
                <a:lnTo>
                  <a:pt x="152886" y="0"/>
                </a:lnTo>
                <a:lnTo>
                  <a:pt x="147418" y="5468"/>
                </a:lnTo>
                <a:lnTo>
                  <a:pt x="147418" y="317339"/>
                </a:lnTo>
                <a:lnTo>
                  <a:pt x="367110" y="317339"/>
                </a:lnTo>
                <a:lnTo>
                  <a:pt x="367110" y="5468"/>
                </a:lnTo>
                <a:lnTo>
                  <a:pt x="361652" y="0"/>
                </a:lnTo>
                <a:close/>
              </a:path>
            </a:pathLst>
          </a:custGeom>
          <a:solidFill>
            <a:srgbClr val="79F4F8"/>
          </a:solidFill>
        </p:spPr>
        <p:txBody>
          <a:bodyPr wrap="square" lIns="0" tIns="0" rIns="0" bIns="0" rtlCol="0"/>
          <a:lstStyle/>
          <a:p>
            <a:pPr defTabSz="685800">
              <a:defRPr/>
            </a:pPr>
            <a:endParaRPr sz="818">
              <a:solidFill>
                <a:prstClr val="black"/>
              </a:solidFill>
              <a:latin typeface="Calibri"/>
            </a:endParaRPr>
          </a:p>
        </p:txBody>
      </p:sp>
      <p:sp>
        <p:nvSpPr>
          <p:cNvPr id="77" name="object 77"/>
          <p:cNvSpPr/>
          <p:nvPr/>
        </p:nvSpPr>
        <p:spPr>
          <a:xfrm>
            <a:off x="6274228" y="3137488"/>
            <a:ext cx="247073" cy="280844"/>
          </a:xfrm>
          <a:custGeom>
            <a:avLst/>
            <a:gdLst/>
            <a:ahLst/>
            <a:cxnLst/>
            <a:rect l="l" t="t" r="r" b="b"/>
            <a:pathLst>
              <a:path w="543559" h="617854">
                <a:moveTo>
                  <a:pt x="369667" y="0"/>
                </a:moveTo>
                <a:lnTo>
                  <a:pt x="174383" y="0"/>
                </a:lnTo>
                <a:lnTo>
                  <a:pt x="163514" y="2201"/>
                </a:lnTo>
                <a:lnTo>
                  <a:pt x="154645" y="8180"/>
                </a:lnTo>
                <a:lnTo>
                  <a:pt x="148666" y="17049"/>
                </a:lnTo>
                <a:lnTo>
                  <a:pt x="146465" y="27918"/>
                </a:lnTo>
                <a:lnTo>
                  <a:pt x="146465" y="317339"/>
                </a:lnTo>
                <a:lnTo>
                  <a:pt x="27918" y="317339"/>
                </a:lnTo>
                <a:lnTo>
                  <a:pt x="0" y="341654"/>
                </a:lnTo>
                <a:lnTo>
                  <a:pt x="14" y="352538"/>
                </a:lnTo>
                <a:lnTo>
                  <a:pt x="2818" y="359641"/>
                </a:lnTo>
                <a:lnTo>
                  <a:pt x="8171" y="364984"/>
                </a:lnTo>
                <a:lnTo>
                  <a:pt x="256871" y="614502"/>
                </a:lnTo>
                <a:lnTo>
                  <a:pt x="263985" y="617487"/>
                </a:lnTo>
                <a:lnTo>
                  <a:pt x="278850" y="617477"/>
                </a:lnTo>
                <a:lnTo>
                  <a:pt x="285932" y="614502"/>
                </a:lnTo>
                <a:lnTo>
                  <a:pt x="310931" y="589537"/>
                </a:lnTo>
                <a:lnTo>
                  <a:pt x="271423" y="589537"/>
                </a:lnTo>
                <a:lnTo>
                  <a:pt x="269065" y="587096"/>
                </a:lnTo>
                <a:lnTo>
                  <a:pt x="271431" y="584604"/>
                </a:lnTo>
                <a:lnTo>
                  <a:pt x="36373" y="348767"/>
                </a:lnTo>
                <a:lnTo>
                  <a:pt x="27918" y="348767"/>
                </a:lnTo>
                <a:lnTo>
                  <a:pt x="27918" y="345299"/>
                </a:lnTo>
                <a:lnTo>
                  <a:pt x="28104" y="345299"/>
                </a:lnTo>
                <a:lnTo>
                  <a:pt x="31428" y="345257"/>
                </a:lnTo>
                <a:lnTo>
                  <a:pt x="27908" y="345247"/>
                </a:lnTo>
                <a:lnTo>
                  <a:pt x="30390" y="342764"/>
                </a:lnTo>
                <a:lnTo>
                  <a:pt x="177893" y="342764"/>
                </a:lnTo>
                <a:lnTo>
                  <a:pt x="177893" y="31428"/>
                </a:lnTo>
                <a:lnTo>
                  <a:pt x="174383" y="31428"/>
                </a:lnTo>
                <a:lnTo>
                  <a:pt x="174383" y="27918"/>
                </a:lnTo>
                <a:lnTo>
                  <a:pt x="397585" y="27918"/>
                </a:lnTo>
                <a:lnTo>
                  <a:pt x="395388" y="17049"/>
                </a:lnTo>
                <a:lnTo>
                  <a:pt x="389409" y="8180"/>
                </a:lnTo>
                <a:lnTo>
                  <a:pt x="380537" y="2201"/>
                </a:lnTo>
                <a:lnTo>
                  <a:pt x="369667" y="0"/>
                </a:lnTo>
                <a:close/>
              </a:path>
              <a:path w="543559" h="617854">
                <a:moveTo>
                  <a:pt x="271423" y="586049"/>
                </a:moveTo>
                <a:lnTo>
                  <a:pt x="271423" y="589537"/>
                </a:lnTo>
                <a:lnTo>
                  <a:pt x="273853" y="587096"/>
                </a:lnTo>
                <a:lnTo>
                  <a:pt x="271423" y="586049"/>
                </a:lnTo>
                <a:close/>
              </a:path>
              <a:path w="543559" h="617854">
                <a:moveTo>
                  <a:pt x="513157" y="342785"/>
                </a:moveTo>
                <a:lnTo>
                  <a:pt x="271431" y="584604"/>
                </a:lnTo>
                <a:lnTo>
                  <a:pt x="273905" y="587086"/>
                </a:lnTo>
                <a:lnTo>
                  <a:pt x="271423" y="589537"/>
                </a:lnTo>
                <a:lnTo>
                  <a:pt x="310931" y="589537"/>
                </a:lnTo>
                <a:lnTo>
                  <a:pt x="540698" y="359683"/>
                </a:lnTo>
                <a:lnTo>
                  <a:pt x="543558" y="352538"/>
                </a:lnTo>
                <a:lnTo>
                  <a:pt x="543558" y="348767"/>
                </a:lnTo>
                <a:lnTo>
                  <a:pt x="514158" y="348756"/>
                </a:lnTo>
                <a:lnTo>
                  <a:pt x="512916" y="347887"/>
                </a:lnTo>
                <a:lnTo>
                  <a:pt x="512392" y="346640"/>
                </a:lnTo>
                <a:lnTo>
                  <a:pt x="512147" y="345369"/>
                </a:lnTo>
                <a:lnTo>
                  <a:pt x="513157" y="342785"/>
                </a:lnTo>
                <a:close/>
              </a:path>
              <a:path w="543559" h="617854">
                <a:moveTo>
                  <a:pt x="271423" y="586049"/>
                </a:moveTo>
                <a:lnTo>
                  <a:pt x="269003" y="587033"/>
                </a:lnTo>
                <a:lnTo>
                  <a:pt x="271423" y="589464"/>
                </a:lnTo>
                <a:lnTo>
                  <a:pt x="271423" y="586049"/>
                </a:lnTo>
                <a:close/>
              </a:path>
              <a:path w="543559" h="617854">
                <a:moveTo>
                  <a:pt x="271431" y="584604"/>
                </a:moveTo>
                <a:lnTo>
                  <a:pt x="268940" y="587096"/>
                </a:lnTo>
                <a:lnTo>
                  <a:pt x="271423" y="586049"/>
                </a:lnTo>
                <a:lnTo>
                  <a:pt x="272872" y="586049"/>
                </a:lnTo>
                <a:lnTo>
                  <a:pt x="271431" y="584604"/>
                </a:lnTo>
                <a:close/>
              </a:path>
              <a:path w="543559" h="617854">
                <a:moveTo>
                  <a:pt x="269003" y="587033"/>
                </a:moveTo>
                <a:close/>
              </a:path>
              <a:path w="543559" h="617854">
                <a:moveTo>
                  <a:pt x="273884" y="587065"/>
                </a:moveTo>
                <a:close/>
              </a:path>
              <a:path w="543559" h="617854">
                <a:moveTo>
                  <a:pt x="272872" y="586049"/>
                </a:moveTo>
                <a:lnTo>
                  <a:pt x="271423" y="586049"/>
                </a:lnTo>
                <a:lnTo>
                  <a:pt x="273905" y="587086"/>
                </a:lnTo>
                <a:lnTo>
                  <a:pt x="272872" y="586049"/>
                </a:lnTo>
                <a:close/>
              </a:path>
              <a:path w="543559" h="617854">
                <a:moveTo>
                  <a:pt x="8150" y="364973"/>
                </a:moveTo>
                <a:close/>
              </a:path>
              <a:path w="543559" h="617854">
                <a:moveTo>
                  <a:pt x="27918" y="345299"/>
                </a:moveTo>
                <a:lnTo>
                  <a:pt x="27918" y="348767"/>
                </a:lnTo>
                <a:lnTo>
                  <a:pt x="29374" y="348756"/>
                </a:lnTo>
                <a:lnTo>
                  <a:pt x="30600" y="347918"/>
                </a:lnTo>
                <a:lnTo>
                  <a:pt x="31134" y="346651"/>
                </a:lnTo>
                <a:lnTo>
                  <a:pt x="27918" y="345299"/>
                </a:lnTo>
                <a:close/>
              </a:path>
              <a:path w="543559" h="617854">
                <a:moveTo>
                  <a:pt x="30390" y="342764"/>
                </a:moveTo>
                <a:lnTo>
                  <a:pt x="31423" y="345247"/>
                </a:lnTo>
                <a:lnTo>
                  <a:pt x="31176" y="346557"/>
                </a:lnTo>
                <a:lnTo>
                  <a:pt x="30600" y="347918"/>
                </a:lnTo>
                <a:lnTo>
                  <a:pt x="29374" y="348756"/>
                </a:lnTo>
                <a:lnTo>
                  <a:pt x="27918" y="348767"/>
                </a:lnTo>
                <a:lnTo>
                  <a:pt x="36373" y="348767"/>
                </a:lnTo>
                <a:lnTo>
                  <a:pt x="30390" y="342764"/>
                </a:lnTo>
                <a:close/>
              </a:path>
              <a:path w="543559" h="617854">
                <a:moveTo>
                  <a:pt x="177893" y="342764"/>
                </a:moveTo>
                <a:lnTo>
                  <a:pt x="30390" y="342764"/>
                </a:lnTo>
                <a:lnTo>
                  <a:pt x="36373" y="348767"/>
                </a:lnTo>
                <a:lnTo>
                  <a:pt x="177893" y="348767"/>
                </a:lnTo>
                <a:lnTo>
                  <a:pt x="177893" y="342764"/>
                </a:lnTo>
                <a:close/>
              </a:path>
              <a:path w="543559" h="617854">
                <a:moveTo>
                  <a:pt x="366157" y="27918"/>
                </a:moveTo>
                <a:lnTo>
                  <a:pt x="366157" y="348767"/>
                </a:lnTo>
                <a:lnTo>
                  <a:pt x="507188" y="348756"/>
                </a:lnTo>
                <a:lnTo>
                  <a:pt x="513157" y="342785"/>
                </a:lnTo>
                <a:lnTo>
                  <a:pt x="521642" y="342785"/>
                </a:lnTo>
                <a:lnTo>
                  <a:pt x="541375" y="334551"/>
                </a:lnTo>
                <a:lnTo>
                  <a:pt x="537115" y="327452"/>
                </a:lnTo>
                <a:lnTo>
                  <a:pt x="531118" y="322041"/>
                </a:lnTo>
                <a:lnTo>
                  <a:pt x="523817" y="318568"/>
                </a:lnTo>
                <a:lnTo>
                  <a:pt x="515618" y="317339"/>
                </a:lnTo>
                <a:lnTo>
                  <a:pt x="397585" y="317339"/>
                </a:lnTo>
                <a:lnTo>
                  <a:pt x="397585" y="31428"/>
                </a:lnTo>
                <a:lnTo>
                  <a:pt x="369667" y="31428"/>
                </a:lnTo>
                <a:lnTo>
                  <a:pt x="367718" y="31407"/>
                </a:lnTo>
                <a:lnTo>
                  <a:pt x="366178" y="29877"/>
                </a:lnTo>
                <a:lnTo>
                  <a:pt x="366157" y="27918"/>
                </a:lnTo>
                <a:close/>
              </a:path>
              <a:path w="543559" h="617854">
                <a:moveTo>
                  <a:pt x="515618" y="345308"/>
                </a:moveTo>
                <a:lnTo>
                  <a:pt x="512402" y="346651"/>
                </a:lnTo>
                <a:lnTo>
                  <a:pt x="512916" y="347887"/>
                </a:lnTo>
                <a:lnTo>
                  <a:pt x="514173" y="348767"/>
                </a:lnTo>
                <a:lnTo>
                  <a:pt x="515618" y="348767"/>
                </a:lnTo>
                <a:lnTo>
                  <a:pt x="515618" y="345308"/>
                </a:lnTo>
                <a:close/>
              </a:path>
              <a:path w="543559" h="617854">
                <a:moveTo>
                  <a:pt x="541400" y="334551"/>
                </a:moveTo>
                <a:lnTo>
                  <a:pt x="515739" y="345257"/>
                </a:lnTo>
                <a:lnTo>
                  <a:pt x="515618" y="348767"/>
                </a:lnTo>
                <a:lnTo>
                  <a:pt x="543558" y="348767"/>
                </a:lnTo>
                <a:lnTo>
                  <a:pt x="543556" y="341654"/>
                </a:lnTo>
                <a:lnTo>
                  <a:pt x="542846" y="338008"/>
                </a:lnTo>
                <a:lnTo>
                  <a:pt x="541400" y="334551"/>
                </a:lnTo>
                <a:close/>
              </a:path>
              <a:path w="543559" h="617854">
                <a:moveTo>
                  <a:pt x="28104" y="345299"/>
                </a:moveTo>
                <a:lnTo>
                  <a:pt x="27918" y="345299"/>
                </a:lnTo>
                <a:lnTo>
                  <a:pt x="31134" y="346651"/>
                </a:lnTo>
                <a:lnTo>
                  <a:pt x="28104" y="345299"/>
                </a:lnTo>
                <a:close/>
              </a:path>
              <a:path w="543559" h="617854">
                <a:moveTo>
                  <a:pt x="515618" y="345300"/>
                </a:moveTo>
                <a:lnTo>
                  <a:pt x="512402" y="346651"/>
                </a:lnTo>
                <a:lnTo>
                  <a:pt x="515618" y="345308"/>
                </a:lnTo>
                <a:close/>
              </a:path>
              <a:path w="543559" h="617854">
                <a:moveTo>
                  <a:pt x="513157" y="342785"/>
                </a:moveTo>
                <a:lnTo>
                  <a:pt x="512143" y="345247"/>
                </a:lnTo>
                <a:lnTo>
                  <a:pt x="512392" y="346640"/>
                </a:lnTo>
                <a:lnTo>
                  <a:pt x="515639" y="345278"/>
                </a:lnTo>
                <a:lnTo>
                  <a:pt x="513157" y="342785"/>
                </a:lnTo>
                <a:close/>
              </a:path>
              <a:path w="543559" h="617854">
                <a:moveTo>
                  <a:pt x="515453" y="345369"/>
                </a:moveTo>
                <a:lnTo>
                  <a:pt x="512392" y="346640"/>
                </a:lnTo>
                <a:lnTo>
                  <a:pt x="515453" y="345369"/>
                </a:lnTo>
                <a:close/>
              </a:path>
              <a:path w="543559" h="617854">
                <a:moveTo>
                  <a:pt x="31428" y="345257"/>
                </a:moveTo>
                <a:lnTo>
                  <a:pt x="28002" y="345257"/>
                </a:lnTo>
                <a:lnTo>
                  <a:pt x="31176" y="346557"/>
                </a:lnTo>
                <a:lnTo>
                  <a:pt x="31428" y="345257"/>
                </a:lnTo>
                <a:close/>
              </a:path>
              <a:path w="543559" h="617854">
                <a:moveTo>
                  <a:pt x="521642" y="342785"/>
                </a:moveTo>
                <a:lnTo>
                  <a:pt x="513157" y="342785"/>
                </a:lnTo>
                <a:lnTo>
                  <a:pt x="515639" y="345278"/>
                </a:lnTo>
                <a:lnTo>
                  <a:pt x="521642" y="342785"/>
                </a:lnTo>
                <a:close/>
              </a:path>
              <a:path w="543559" h="617854">
                <a:moveTo>
                  <a:pt x="30390" y="342764"/>
                </a:moveTo>
                <a:lnTo>
                  <a:pt x="27908" y="345247"/>
                </a:lnTo>
                <a:lnTo>
                  <a:pt x="31428" y="345257"/>
                </a:lnTo>
                <a:lnTo>
                  <a:pt x="30390" y="342764"/>
                </a:lnTo>
                <a:close/>
              </a:path>
              <a:path w="543559" h="617854">
                <a:moveTo>
                  <a:pt x="177893" y="27918"/>
                </a:moveTo>
                <a:lnTo>
                  <a:pt x="174383" y="27918"/>
                </a:lnTo>
                <a:lnTo>
                  <a:pt x="174383" y="31428"/>
                </a:lnTo>
                <a:lnTo>
                  <a:pt x="176342" y="31407"/>
                </a:lnTo>
                <a:lnTo>
                  <a:pt x="177872" y="29877"/>
                </a:lnTo>
                <a:lnTo>
                  <a:pt x="177893" y="27918"/>
                </a:lnTo>
                <a:close/>
              </a:path>
              <a:path w="543559" h="617854">
                <a:moveTo>
                  <a:pt x="177893" y="27918"/>
                </a:moveTo>
                <a:lnTo>
                  <a:pt x="177872" y="29877"/>
                </a:lnTo>
                <a:lnTo>
                  <a:pt x="176342" y="31407"/>
                </a:lnTo>
                <a:lnTo>
                  <a:pt x="174383" y="31428"/>
                </a:lnTo>
                <a:lnTo>
                  <a:pt x="177893" y="31428"/>
                </a:lnTo>
                <a:lnTo>
                  <a:pt x="177893" y="27918"/>
                </a:lnTo>
                <a:close/>
              </a:path>
              <a:path w="543559" h="617854">
                <a:moveTo>
                  <a:pt x="366157" y="27918"/>
                </a:moveTo>
                <a:lnTo>
                  <a:pt x="177893" y="27918"/>
                </a:lnTo>
                <a:lnTo>
                  <a:pt x="177893" y="31428"/>
                </a:lnTo>
                <a:lnTo>
                  <a:pt x="366157" y="31428"/>
                </a:lnTo>
                <a:lnTo>
                  <a:pt x="366157" y="27918"/>
                </a:lnTo>
                <a:close/>
              </a:path>
              <a:path w="543559" h="617854">
                <a:moveTo>
                  <a:pt x="369667" y="27918"/>
                </a:moveTo>
                <a:lnTo>
                  <a:pt x="366157" y="27918"/>
                </a:lnTo>
                <a:lnTo>
                  <a:pt x="366178" y="29877"/>
                </a:lnTo>
                <a:lnTo>
                  <a:pt x="367718" y="31407"/>
                </a:lnTo>
                <a:lnTo>
                  <a:pt x="369667" y="31428"/>
                </a:lnTo>
                <a:lnTo>
                  <a:pt x="369667" y="27918"/>
                </a:lnTo>
                <a:close/>
              </a:path>
              <a:path w="543559" h="617854">
                <a:moveTo>
                  <a:pt x="397585" y="27918"/>
                </a:moveTo>
                <a:lnTo>
                  <a:pt x="369667" y="27918"/>
                </a:lnTo>
                <a:lnTo>
                  <a:pt x="369667" y="31428"/>
                </a:lnTo>
                <a:lnTo>
                  <a:pt x="397585" y="31428"/>
                </a:lnTo>
                <a:lnTo>
                  <a:pt x="397585" y="27918"/>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78" name="object 78"/>
          <p:cNvSpPr/>
          <p:nvPr/>
        </p:nvSpPr>
        <p:spPr>
          <a:xfrm>
            <a:off x="6424492" y="3745825"/>
            <a:ext cx="682914" cy="151823"/>
          </a:xfrm>
          <a:custGeom>
            <a:avLst/>
            <a:gdLst/>
            <a:ahLst/>
            <a:cxnLst/>
            <a:rect l="l" t="t" r="r" b="b"/>
            <a:pathLst>
              <a:path w="1502409" h="334009">
                <a:moveTo>
                  <a:pt x="141174" y="0"/>
                </a:moveTo>
                <a:lnTo>
                  <a:pt x="0" y="0"/>
                </a:lnTo>
                <a:lnTo>
                  <a:pt x="0" y="261827"/>
                </a:lnTo>
                <a:lnTo>
                  <a:pt x="57576" y="261827"/>
                </a:lnTo>
                <a:lnTo>
                  <a:pt x="57576" y="159518"/>
                </a:lnTo>
                <a:lnTo>
                  <a:pt x="203343" y="159518"/>
                </a:lnTo>
                <a:lnTo>
                  <a:pt x="193995" y="147567"/>
                </a:lnTo>
                <a:lnTo>
                  <a:pt x="176384" y="138618"/>
                </a:lnTo>
                <a:lnTo>
                  <a:pt x="176384" y="137885"/>
                </a:lnTo>
                <a:lnTo>
                  <a:pt x="195078" y="127009"/>
                </a:lnTo>
                <a:lnTo>
                  <a:pt x="202530" y="118452"/>
                </a:lnTo>
                <a:lnTo>
                  <a:pt x="57576" y="118452"/>
                </a:lnTo>
                <a:lnTo>
                  <a:pt x="57576" y="44743"/>
                </a:lnTo>
                <a:lnTo>
                  <a:pt x="212538" y="44743"/>
                </a:lnTo>
                <a:lnTo>
                  <a:pt x="212443" y="44248"/>
                </a:lnTo>
                <a:lnTo>
                  <a:pt x="197099" y="21271"/>
                </a:lnTo>
                <a:lnTo>
                  <a:pt x="172954" y="5719"/>
                </a:lnTo>
                <a:lnTo>
                  <a:pt x="141174" y="0"/>
                </a:lnTo>
                <a:close/>
              </a:path>
              <a:path w="1502409" h="334009">
                <a:moveTo>
                  <a:pt x="203343" y="159518"/>
                </a:moveTo>
                <a:lnTo>
                  <a:pt x="115141" y="159518"/>
                </a:lnTo>
                <a:lnTo>
                  <a:pt x="133612" y="161838"/>
                </a:lnTo>
                <a:lnTo>
                  <a:pt x="146308" y="169005"/>
                </a:lnTo>
                <a:lnTo>
                  <a:pt x="154328" y="181328"/>
                </a:lnTo>
                <a:lnTo>
                  <a:pt x="158774" y="199117"/>
                </a:lnTo>
                <a:lnTo>
                  <a:pt x="160470" y="215417"/>
                </a:lnTo>
                <a:lnTo>
                  <a:pt x="161854" y="232126"/>
                </a:lnTo>
                <a:lnTo>
                  <a:pt x="163992" y="248008"/>
                </a:lnTo>
                <a:lnTo>
                  <a:pt x="167951" y="261827"/>
                </a:lnTo>
                <a:lnTo>
                  <a:pt x="225517" y="261827"/>
                </a:lnTo>
                <a:lnTo>
                  <a:pt x="219621" y="248277"/>
                </a:lnTo>
                <a:lnTo>
                  <a:pt x="216579" y="231530"/>
                </a:lnTo>
                <a:lnTo>
                  <a:pt x="215256" y="214437"/>
                </a:lnTo>
                <a:lnTo>
                  <a:pt x="214517" y="199850"/>
                </a:lnTo>
                <a:lnTo>
                  <a:pt x="211755" y="180177"/>
                </a:lnTo>
                <a:lnTo>
                  <a:pt x="205350" y="162084"/>
                </a:lnTo>
                <a:lnTo>
                  <a:pt x="203343" y="159518"/>
                </a:lnTo>
                <a:close/>
              </a:path>
              <a:path w="1502409" h="334009">
                <a:moveTo>
                  <a:pt x="212538" y="44743"/>
                </a:moveTo>
                <a:lnTo>
                  <a:pt x="120641" y="44743"/>
                </a:lnTo>
                <a:lnTo>
                  <a:pt x="137658" y="46857"/>
                </a:lnTo>
                <a:lnTo>
                  <a:pt x="150071" y="53405"/>
                </a:lnTo>
                <a:lnTo>
                  <a:pt x="157671" y="64697"/>
                </a:lnTo>
                <a:lnTo>
                  <a:pt x="160251" y="81042"/>
                </a:lnTo>
                <a:lnTo>
                  <a:pt x="157671" y="98025"/>
                </a:lnTo>
                <a:lnTo>
                  <a:pt x="150071" y="109647"/>
                </a:lnTo>
                <a:lnTo>
                  <a:pt x="137658" y="116319"/>
                </a:lnTo>
                <a:lnTo>
                  <a:pt x="120641" y="118452"/>
                </a:lnTo>
                <a:lnTo>
                  <a:pt x="202530" y="118452"/>
                </a:lnTo>
                <a:lnTo>
                  <a:pt x="207963" y="112213"/>
                </a:lnTo>
                <a:lnTo>
                  <a:pt x="215416" y="93842"/>
                </a:lnTo>
                <a:lnTo>
                  <a:pt x="217817" y="72242"/>
                </a:lnTo>
                <a:lnTo>
                  <a:pt x="212538" y="44743"/>
                </a:lnTo>
                <a:close/>
              </a:path>
              <a:path w="1502409" h="334009">
                <a:moveTo>
                  <a:pt x="442386" y="101942"/>
                </a:moveTo>
                <a:lnTo>
                  <a:pt x="361893" y="101942"/>
                </a:lnTo>
                <a:lnTo>
                  <a:pt x="374900" y="102807"/>
                </a:lnTo>
                <a:lnTo>
                  <a:pt x="385640" y="106389"/>
                </a:lnTo>
                <a:lnTo>
                  <a:pt x="392942" y="114166"/>
                </a:lnTo>
                <a:lnTo>
                  <a:pt x="395637" y="127618"/>
                </a:lnTo>
                <a:lnTo>
                  <a:pt x="390496" y="139815"/>
                </a:lnTo>
                <a:lnTo>
                  <a:pt x="376794" y="146272"/>
                </a:lnTo>
                <a:lnTo>
                  <a:pt x="357111" y="149635"/>
                </a:lnTo>
                <a:lnTo>
                  <a:pt x="334027" y="152551"/>
                </a:lnTo>
                <a:lnTo>
                  <a:pt x="310330" y="157369"/>
                </a:lnTo>
                <a:lnTo>
                  <a:pt x="289656" y="166897"/>
                </a:lnTo>
                <a:lnTo>
                  <a:pt x="275032" y="183643"/>
                </a:lnTo>
                <a:lnTo>
                  <a:pt x="269484" y="210117"/>
                </a:lnTo>
                <a:lnTo>
                  <a:pt x="274516" y="235400"/>
                </a:lnTo>
                <a:lnTo>
                  <a:pt x="288281" y="253117"/>
                </a:lnTo>
                <a:lnTo>
                  <a:pt x="308783" y="263545"/>
                </a:lnTo>
                <a:lnTo>
                  <a:pt x="334027" y="266960"/>
                </a:lnTo>
                <a:lnTo>
                  <a:pt x="351421" y="265717"/>
                </a:lnTo>
                <a:lnTo>
                  <a:pt x="368403" y="261689"/>
                </a:lnTo>
                <a:lnTo>
                  <a:pt x="384171" y="254413"/>
                </a:lnTo>
                <a:lnTo>
                  <a:pt x="397837" y="243493"/>
                </a:lnTo>
                <a:lnTo>
                  <a:pt x="449135" y="243493"/>
                </a:lnTo>
                <a:lnTo>
                  <a:pt x="448063" y="232436"/>
                </a:lnTo>
                <a:lnTo>
                  <a:pt x="448055" y="232127"/>
                </a:lnTo>
                <a:lnTo>
                  <a:pt x="353460" y="232127"/>
                </a:lnTo>
                <a:lnTo>
                  <a:pt x="341360" y="231078"/>
                </a:lnTo>
                <a:lnTo>
                  <a:pt x="331186" y="227313"/>
                </a:lnTo>
                <a:lnTo>
                  <a:pt x="324173" y="219902"/>
                </a:lnTo>
                <a:lnTo>
                  <a:pt x="321561" y="207917"/>
                </a:lnTo>
                <a:lnTo>
                  <a:pt x="324104" y="195983"/>
                </a:lnTo>
                <a:lnTo>
                  <a:pt x="330911" y="188071"/>
                </a:lnTo>
                <a:lnTo>
                  <a:pt x="340742" y="183116"/>
                </a:lnTo>
                <a:lnTo>
                  <a:pt x="352360" y="180051"/>
                </a:lnTo>
                <a:lnTo>
                  <a:pt x="376748" y="176338"/>
                </a:lnTo>
                <a:lnTo>
                  <a:pt x="387431" y="173606"/>
                </a:lnTo>
                <a:lnTo>
                  <a:pt x="395637" y="169051"/>
                </a:lnTo>
                <a:lnTo>
                  <a:pt x="447702" y="169051"/>
                </a:lnTo>
                <a:lnTo>
                  <a:pt x="447702" y="121018"/>
                </a:lnTo>
                <a:lnTo>
                  <a:pt x="442386" y="101942"/>
                </a:lnTo>
                <a:close/>
              </a:path>
              <a:path w="1502409" h="334009">
                <a:moveTo>
                  <a:pt x="449135" y="243493"/>
                </a:moveTo>
                <a:lnTo>
                  <a:pt x="397837" y="243493"/>
                </a:lnTo>
                <a:lnTo>
                  <a:pt x="398203" y="249727"/>
                </a:lnTo>
                <a:lnTo>
                  <a:pt x="399670" y="255960"/>
                </a:lnTo>
                <a:lnTo>
                  <a:pt x="401503" y="261827"/>
                </a:lnTo>
                <a:lnTo>
                  <a:pt x="454302" y="261827"/>
                </a:lnTo>
                <a:lnTo>
                  <a:pt x="451260" y="254413"/>
                </a:lnTo>
                <a:lnTo>
                  <a:pt x="449215" y="244318"/>
                </a:lnTo>
                <a:lnTo>
                  <a:pt x="449135" y="243493"/>
                </a:lnTo>
                <a:close/>
              </a:path>
              <a:path w="1502409" h="334009">
                <a:moveTo>
                  <a:pt x="447702" y="169051"/>
                </a:moveTo>
                <a:lnTo>
                  <a:pt x="395637" y="169051"/>
                </a:lnTo>
                <a:lnTo>
                  <a:pt x="395637" y="188484"/>
                </a:lnTo>
                <a:lnTo>
                  <a:pt x="394770" y="200098"/>
                </a:lnTo>
                <a:lnTo>
                  <a:pt x="389811" y="214568"/>
                </a:lnTo>
                <a:lnTo>
                  <a:pt x="377220" y="226906"/>
                </a:lnTo>
                <a:lnTo>
                  <a:pt x="353460" y="232127"/>
                </a:lnTo>
                <a:lnTo>
                  <a:pt x="448055" y="232127"/>
                </a:lnTo>
                <a:lnTo>
                  <a:pt x="447709" y="219902"/>
                </a:lnTo>
                <a:lnTo>
                  <a:pt x="447702" y="169051"/>
                </a:lnTo>
                <a:close/>
              </a:path>
              <a:path w="1502409" h="334009">
                <a:moveTo>
                  <a:pt x="364460" y="67109"/>
                </a:moveTo>
                <a:lnTo>
                  <a:pt x="333006" y="70163"/>
                </a:lnTo>
                <a:lnTo>
                  <a:pt x="305056" y="80539"/>
                </a:lnTo>
                <a:lnTo>
                  <a:pt x="284531" y="100061"/>
                </a:lnTo>
                <a:lnTo>
                  <a:pt x="275351" y="130552"/>
                </a:lnTo>
                <a:lnTo>
                  <a:pt x="327427" y="130552"/>
                </a:lnTo>
                <a:lnTo>
                  <a:pt x="330802" y="117414"/>
                </a:lnTo>
                <a:lnTo>
                  <a:pt x="337923" y="108543"/>
                </a:lnTo>
                <a:lnTo>
                  <a:pt x="348413" y="103523"/>
                </a:lnTo>
                <a:lnTo>
                  <a:pt x="361893" y="101942"/>
                </a:lnTo>
                <a:lnTo>
                  <a:pt x="442386" y="101942"/>
                </a:lnTo>
                <a:lnTo>
                  <a:pt x="440008" y="93410"/>
                </a:lnTo>
                <a:lnTo>
                  <a:pt x="420247" y="77010"/>
                </a:lnTo>
                <a:lnTo>
                  <a:pt x="393404" y="69137"/>
                </a:lnTo>
                <a:lnTo>
                  <a:pt x="364460" y="67109"/>
                </a:lnTo>
                <a:close/>
              </a:path>
              <a:path w="1502409" h="334009">
                <a:moveTo>
                  <a:pt x="555857" y="72242"/>
                </a:moveTo>
                <a:lnTo>
                  <a:pt x="506347" y="72242"/>
                </a:lnTo>
                <a:lnTo>
                  <a:pt x="506347" y="261827"/>
                </a:lnTo>
                <a:lnTo>
                  <a:pt x="558423" y="261827"/>
                </a:lnTo>
                <a:lnTo>
                  <a:pt x="558423" y="162451"/>
                </a:lnTo>
                <a:lnTo>
                  <a:pt x="560755" y="137728"/>
                </a:lnTo>
                <a:lnTo>
                  <a:pt x="568002" y="120876"/>
                </a:lnTo>
                <a:lnTo>
                  <a:pt x="580543" y="111242"/>
                </a:lnTo>
                <a:lnTo>
                  <a:pt x="598756" y="108175"/>
                </a:lnTo>
                <a:lnTo>
                  <a:pt x="678941" y="108175"/>
                </a:lnTo>
                <a:lnTo>
                  <a:pt x="674746" y="98642"/>
                </a:lnTo>
                <a:lnTo>
                  <a:pt x="555857" y="98642"/>
                </a:lnTo>
                <a:lnTo>
                  <a:pt x="555857" y="72242"/>
                </a:lnTo>
                <a:close/>
              </a:path>
              <a:path w="1502409" h="334009">
                <a:moveTo>
                  <a:pt x="678941" y="108175"/>
                </a:moveTo>
                <a:lnTo>
                  <a:pt x="598756" y="108175"/>
                </a:lnTo>
                <a:lnTo>
                  <a:pt x="614179" y="111070"/>
                </a:lnTo>
                <a:lnTo>
                  <a:pt x="624514" y="119776"/>
                </a:lnTo>
                <a:lnTo>
                  <a:pt x="630312" y="134325"/>
                </a:lnTo>
                <a:lnTo>
                  <a:pt x="632122" y="154751"/>
                </a:lnTo>
                <a:lnTo>
                  <a:pt x="632122" y="261827"/>
                </a:lnTo>
                <a:lnTo>
                  <a:pt x="684198" y="261827"/>
                </a:lnTo>
                <a:lnTo>
                  <a:pt x="684198" y="145218"/>
                </a:lnTo>
                <a:lnTo>
                  <a:pt x="681156" y="113209"/>
                </a:lnTo>
                <a:lnTo>
                  <a:pt x="678941" y="108175"/>
                </a:lnTo>
                <a:close/>
              </a:path>
              <a:path w="1502409" h="334009">
                <a:moveTo>
                  <a:pt x="614889" y="67109"/>
                </a:moveTo>
                <a:lnTo>
                  <a:pt x="598412" y="69045"/>
                </a:lnTo>
                <a:lnTo>
                  <a:pt x="582623" y="74900"/>
                </a:lnTo>
                <a:lnTo>
                  <a:pt x="568484" y="84743"/>
                </a:lnTo>
                <a:lnTo>
                  <a:pt x="556957" y="98642"/>
                </a:lnTo>
                <a:lnTo>
                  <a:pt x="674746" y="98642"/>
                </a:lnTo>
                <a:lnTo>
                  <a:pt x="670310" y="88560"/>
                </a:lnTo>
                <a:lnTo>
                  <a:pt x="649081" y="72712"/>
                </a:lnTo>
                <a:lnTo>
                  <a:pt x="614889" y="67109"/>
                </a:lnTo>
                <a:close/>
              </a:path>
              <a:path w="1502409" h="334009">
                <a:moveTo>
                  <a:pt x="798942" y="0"/>
                </a:moveTo>
                <a:lnTo>
                  <a:pt x="746876" y="0"/>
                </a:lnTo>
                <a:lnTo>
                  <a:pt x="746876" y="261827"/>
                </a:lnTo>
                <a:lnTo>
                  <a:pt x="798942" y="261827"/>
                </a:lnTo>
                <a:lnTo>
                  <a:pt x="798942" y="196550"/>
                </a:lnTo>
                <a:lnTo>
                  <a:pt x="819109" y="177117"/>
                </a:lnTo>
                <a:lnTo>
                  <a:pt x="878045" y="177117"/>
                </a:lnTo>
                <a:lnTo>
                  <a:pt x="854685" y="141918"/>
                </a:lnTo>
                <a:lnTo>
                  <a:pt x="856190" y="140451"/>
                </a:lnTo>
                <a:lnTo>
                  <a:pt x="798942" y="140451"/>
                </a:lnTo>
                <a:lnTo>
                  <a:pt x="798942" y="0"/>
                </a:lnTo>
                <a:close/>
              </a:path>
              <a:path w="1502409" h="334009">
                <a:moveTo>
                  <a:pt x="878045" y="177117"/>
                </a:moveTo>
                <a:lnTo>
                  <a:pt x="819109" y="177117"/>
                </a:lnTo>
                <a:lnTo>
                  <a:pt x="871185" y="261827"/>
                </a:lnTo>
                <a:lnTo>
                  <a:pt x="934261" y="261827"/>
                </a:lnTo>
                <a:lnTo>
                  <a:pt x="878045" y="177117"/>
                </a:lnTo>
                <a:close/>
              </a:path>
              <a:path w="1502409" h="334009">
                <a:moveTo>
                  <a:pt x="926184" y="72242"/>
                </a:moveTo>
                <a:lnTo>
                  <a:pt x="864585" y="72242"/>
                </a:lnTo>
                <a:lnTo>
                  <a:pt x="798942" y="140451"/>
                </a:lnTo>
                <a:lnTo>
                  <a:pt x="856190" y="140451"/>
                </a:lnTo>
                <a:lnTo>
                  <a:pt x="926184" y="72242"/>
                </a:lnTo>
                <a:close/>
              </a:path>
              <a:path w="1502409" h="334009">
                <a:moveTo>
                  <a:pt x="1024438" y="72242"/>
                </a:moveTo>
                <a:lnTo>
                  <a:pt x="972362" y="72242"/>
                </a:lnTo>
                <a:lnTo>
                  <a:pt x="972362" y="261827"/>
                </a:lnTo>
                <a:lnTo>
                  <a:pt x="1024438" y="261827"/>
                </a:lnTo>
                <a:lnTo>
                  <a:pt x="1024438" y="72242"/>
                </a:lnTo>
                <a:close/>
              </a:path>
              <a:path w="1502409" h="334009">
                <a:moveTo>
                  <a:pt x="1024438" y="0"/>
                </a:moveTo>
                <a:lnTo>
                  <a:pt x="972362" y="0"/>
                </a:lnTo>
                <a:lnTo>
                  <a:pt x="972362" y="42899"/>
                </a:lnTo>
                <a:lnTo>
                  <a:pt x="1024438" y="42899"/>
                </a:lnTo>
                <a:lnTo>
                  <a:pt x="1024438" y="0"/>
                </a:lnTo>
                <a:close/>
              </a:path>
              <a:path w="1502409" h="334009">
                <a:moveTo>
                  <a:pt x="1133337" y="72242"/>
                </a:moveTo>
                <a:lnTo>
                  <a:pt x="1083827" y="72242"/>
                </a:lnTo>
                <a:lnTo>
                  <a:pt x="1083827" y="261827"/>
                </a:lnTo>
                <a:lnTo>
                  <a:pt x="1135903" y="261827"/>
                </a:lnTo>
                <a:lnTo>
                  <a:pt x="1135903" y="162451"/>
                </a:lnTo>
                <a:lnTo>
                  <a:pt x="1138235" y="137728"/>
                </a:lnTo>
                <a:lnTo>
                  <a:pt x="1145482" y="120876"/>
                </a:lnTo>
                <a:lnTo>
                  <a:pt x="1158023" y="111242"/>
                </a:lnTo>
                <a:lnTo>
                  <a:pt x="1176236" y="108175"/>
                </a:lnTo>
                <a:lnTo>
                  <a:pt x="1256421" y="108175"/>
                </a:lnTo>
                <a:lnTo>
                  <a:pt x="1252226" y="98642"/>
                </a:lnTo>
                <a:lnTo>
                  <a:pt x="1133337" y="98642"/>
                </a:lnTo>
                <a:lnTo>
                  <a:pt x="1133337" y="72242"/>
                </a:lnTo>
                <a:close/>
              </a:path>
              <a:path w="1502409" h="334009">
                <a:moveTo>
                  <a:pt x="1256421" y="108175"/>
                </a:moveTo>
                <a:lnTo>
                  <a:pt x="1176236" y="108175"/>
                </a:lnTo>
                <a:lnTo>
                  <a:pt x="1191659" y="111070"/>
                </a:lnTo>
                <a:lnTo>
                  <a:pt x="1201994" y="119776"/>
                </a:lnTo>
                <a:lnTo>
                  <a:pt x="1207792" y="134325"/>
                </a:lnTo>
                <a:lnTo>
                  <a:pt x="1209602" y="154751"/>
                </a:lnTo>
                <a:lnTo>
                  <a:pt x="1209602" y="261827"/>
                </a:lnTo>
                <a:lnTo>
                  <a:pt x="1261678" y="261827"/>
                </a:lnTo>
                <a:lnTo>
                  <a:pt x="1261678" y="145218"/>
                </a:lnTo>
                <a:lnTo>
                  <a:pt x="1258636" y="113209"/>
                </a:lnTo>
                <a:lnTo>
                  <a:pt x="1256421" y="108175"/>
                </a:lnTo>
                <a:close/>
              </a:path>
              <a:path w="1502409" h="334009">
                <a:moveTo>
                  <a:pt x="1192369" y="67109"/>
                </a:moveTo>
                <a:lnTo>
                  <a:pt x="1175892" y="69045"/>
                </a:lnTo>
                <a:lnTo>
                  <a:pt x="1160103" y="74900"/>
                </a:lnTo>
                <a:lnTo>
                  <a:pt x="1145963" y="84743"/>
                </a:lnTo>
                <a:lnTo>
                  <a:pt x="1134437" y="98642"/>
                </a:lnTo>
                <a:lnTo>
                  <a:pt x="1252226" y="98642"/>
                </a:lnTo>
                <a:lnTo>
                  <a:pt x="1247790" y="88560"/>
                </a:lnTo>
                <a:lnTo>
                  <a:pt x="1226560" y="72712"/>
                </a:lnTo>
                <a:lnTo>
                  <a:pt x="1192369" y="67109"/>
                </a:lnTo>
                <a:close/>
              </a:path>
              <a:path w="1502409" h="334009">
                <a:moveTo>
                  <a:pt x="1371655" y="272826"/>
                </a:moveTo>
                <a:lnTo>
                  <a:pt x="1319956" y="272826"/>
                </a:lnTo>
                <a:lnTo>
                  <a:pt x="1328842" y="300595"/>
                </a:lnTo>
                <a:lnTo>
                  <a:pt x="1348695" y="319493"/>
                </a:lnTo>
                <a:lnTo>
                  <a:pt x="1375080" y="330276"/>
                </a:lnTo>
                <a:lnTo>
                  <a:pt x="1403565" y="333702"/>
                </a:lnTo>
                <a:lnTo>
                  <a:pt x="1455734" y="324964"/>
                </a:lnTo>
                <a:lnTo>
                  <a:pt x="1485422" y="303402"/>
                </a:lnTo>
                <a:lnTo>
                  <a:pt x="1487631" y="298859"/>
                </a:lnTo>
                <a:lnTo>
                  <a:pt x="1410532" y="298859"/>
                </a:lnTo>
                <a:lnTo>
                  <a:pt x="1397389" y="297524"/>
                </a:lnTo>
                <a:lnTo>
                  <a:pt x="1386002" y="293130"/>
                </a:lnTo>
                <a:lnTo>
                  <a:pt x="1377161" y="285092"/>
                </a:lnTo>
                <a:lnTo>
                  <a:pt x="1371655" y="272826"/>
                </a:lnTo>
                <a:close/>
              </a:path>
              <a:path w="1502409" h="334009">
                <a:moveTo>
                  <a:pt x="1501830" y="226994"/>
                </a:moveTo>
                <a:lnTo>
                  <a:pt x="1452331" y="226994"/>
                </a:lnTo>
                <a:lnTo>
                  <a:pt x="1452331" y="251927"/>
                </a:lnTo>
                <a:lnTo>
                  <a:pt x="1450028" y="270707"/>
                </a:lnTo>
                <a:lnTo>
                  <a:pt x="1442431" y="285568"/>
                </a:lnTo>
                <a:lnTo>
                  <a:pt x="1429335" y="295342"/>
                </a:lnTo>
                <a:lnTo>
                  <a:pt x="1410532" y="298859"/>
                </a:lnTo>
                <a:lnTo>
                  <a:pt x="1487631" y="298859"/>
                </a:lnTo>
                <a:lnTo>
                  <a:pt x="1498748" y="275996"/>
                </a:lnTo>
                <a:lnTo>
                  <a:pt x="1501830" y="249727"/>
                </a:lnTo>
                <a:lnTo>
                  <a:pt x="1501830" y="226994"/>
                </a:lnTo>
                <a:close/>
              </a:path>
              <a:path w="1502409" h="334009">
                <a:moveTo>
                  <a:pt x="1395122" y="67109"/>
                </a:moveTo>
                <a:lnTo>
                  <a:pt x="1359974" y="74868"/>
                </a:lnTo>
                <a:lnTo>
                  <a:pt x="1334485" y="95622"/>
                </a:lnTo>
                <a:lnTo>
                  <a:pt x="1318965" y="125589"/>
                </a:lnTo>
                <a:lnTo>
                  <a:pt x="1313723" y="160984"/>
                </a:lnTo>
                <a:lnTo>
                  <a:pt x="1318392" y="197851"/>
                </a:lnTo>
                <a:lnTo>
                  <a:pt x="1332927" y="228184"/>
                </a:lnTo>
                <a:lnTo>
                  <a:pt x="1358118" y="248753"/>
                </a:lnTo>
                <a:lnTo>
                  <a:pt x="1394755" y="256327"/>
                </a:lnTo>
                <a:lnTo>
                  <a:pt x="1411633" y="254528"/>
                </a:lnTo>
                <a:lnTo>
                  <a:pt x="1427443" y="249085"/>
                </a:lnTo>
                <a:lnTo>
                  <a:pt x="1441119" y="239930"/>
                </a:lnTo>
                <a:lnTo>
                  <a:pt x="1451598" y="226994"/>
                </a:lnTo>
                <a:lnTo>
                  <a:pt x="1501830" y="226994"/>
                </a:lnTo>
                <a:lnTo>
                  <a:pt x="1501830" y="217094"/>
                </a:lnTo>
                <a:lnTo>
                  <a:pt x="1407955" y="217094"/>
                </a:lnTo>
                <a:lnTo>
                  <a:pt x="1387909" y="212028"/>
                </a:lnTo>
                <a:lnTo>
                  <a:pt x="1374910" y="198847"/>
                </a:lnTo>
                <a:lnTo>
                  <a:pt x="1367891" y="180579"/>
                </a:lnTo>
                <a:lnTo>
                  <a:pt x="1365789" y="160251"/>
                </a:lnTo>
                <a:lnTo>
                  <a:pt x="1368252" y="139917"/>
                </a:lnTo>
                <a:lnTo>
                  <a:pt x="1375872" y="122709"/>
                </a:lnTo>
                <a:lnTo>
                  <a:pt x="1388992" y="110795"/>
                </a:lnTo>
                <a:lnTo>
                  <a:pt x="1407955" y="106342"/>
                </a:lnTo>
                <a:lnTo>
                  <a:pt x="1501830" y="106342"/>
                </a:lnTo>
                <a:lnTo>
                  <a:pt x="1501830" y="97542"/>
                </a:lnTo>
                <a:lnTo>
                  <a:pt x="1451598" y="97542"/>
                </a:lnTo>
                <a:lnTo>
                  <a:pt x="1441022" y="83505"/>
                </a:lnTo>
                <a:lnTo>
                  <a:pt x="1428039" y="74075"/>
                </a:lnTo>
                <a:lnTo>
                  <a:pt x="1412716" y="68770"/>
                </a:lnTo>
                <a:lnTo>
                  <a:pt x="1395122" y="67109"/>
                </a:lnTo>
                <a:close/>
              </a:path>
              <a:path w="1502409" h="334009">
                <a:moveTo>
                  <a:pt x="1501830" y="106342"/>
                </a:moveTo>
                <a:lnTo>
                  <a:pt x="1407955" y="106342"/>
                </a:lnTo>
                <a:lnTo>
                  <a:pt x="1429124" y="111121"/>
                </a:lnTo>
                <a:lnTo>
                  <a:pt x="1442797" y="123946"/>
                </a:lnTo>
                <a:lnTo>
                  <a:pt x="1450143" y="142547"/>
                </a:lnTo>
                <a:lnTo>
                  <a:pt x="1452331" y="164651"/>
                </a:lnTo>
                <a:lnTo>
                  <a:pt x="1449575" y="184292"/>
                </a:lnTo>
                <a:lnTo>
                  <a:pt x="1441284" y="201047"/>
                </a:lnTo>
                <a:lnTo>
                  <a:pt x="1427423" y="212715"/>
                </a:lnTo>
                <a:lnTo>
                  <a:pt x="1407955" y="217094"/>
                </a:lnTo>
                <a:lnTo>
                  <a:pt x="1501830" y="217094"/>
                </a:lnTo>
                <a:lnTo>
                  <a:pt x="1501830" y="106342"/>
                </a:lnTo>
                <a:close/>
              </a:path>
              <a:path w="1502409" h="334009">
                <a:moveTo>
                  <a:pt x="1501830" y="72242"/>
                </a:moveTo>
                <a:lnTo>
                  <a:pt x="1452331" y="72242"/>
                </a:lnTo>
                <a:lnTo>
                  <a:pt x="1452331" y="97542"/>
                </a:lnTo>
                <a:lnTo>
                  <a:pt x="1501830" y="97542"/>
                </a:lnTo>
                <a:lnTo>
                  <a:pt x="1501830" y="72242"/>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79" name="object 79"/>
          <p:cNvSpPr/>
          <p:nvPr/>
        </p:nvSpPr>
        <p:spPr>
          <a:xfrm>
            <a:off x="3890336" y="4042801"/>
            <a:ext cx="1619772" cy="539924"/>
          </a:xfrm>
          <a:prstGeom prst="rect">
            <a:avLst/>
          </a:prstGeom>
          <a:blipFill>
            <a:blip r:embed="rId6"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80" name="object 80"/>
          <p:cNvSpPr/>
          <p:nvPr/>
        </p:nvSpPr>
        <p:spPr>
          <a:xfrm>
            <a:off x="4160807" y="2349034"/>
            <a:ext cx="1078923" cy="1078923"/>
          </a:xfrm>
          <a:custGeom>
            <a:avLst/>
            <a:gdLst/>
            <a:ahLst/>
            <a:cxnLst/>
            <a:rect l="l" t="t" r="r" b="b"/>
            <a:pathLst>
              <a:path w="2373629" h="2373629">
                <a:moveTo>
                  <a:pt x="0" y="0"/>
                </a:moveTo>
                <a:lnTo>
                  <a:pt x="2373424" y="0"/>
                </a:lnTo>
                <a:lnTo>
                  <a:pt x="2373424" y="2373424"/>
                </a:lnTo>
                <a:lnTo>
                  <a:pt x="0" y="2373424"/>
                </a:lnTo>
                <a:lnTo>
                  <a:pt x="0" y="0"/>
                </a:lnTo>
                <a:close/>
              </a:path>
            </a:pathLst>
          </a:custGeom>
          <a:solidFill>
            <a:srgbClr val="79F4F8"/>
          </a:solidFill>
        </p:spPr>
        <p:txBody>
          <a:bodyPr wrap="square" lIns="0" tIns="0" rIns="0" bIns="0" rtlCol="0"/>
          <a:lstStyle/>
          <a:p>
            <a:pPr defTabSz="685800">
              <a:defRPr/>
            </a:pPr>
            <a:endParaRPr sz="818">
              <a:solidFill>
                <a:prstClr val="black"/>
              </a:solidFill>
              <a:latin typeface="Calibri"/>
            </a:endParaRPr>
          </a:p>
        </p:txBody>
      </p:sp>
      <p:sp>
        <p:nvSpPr>
          <p:cNvPr id="81" name="object 81"/>
          <p:cNvSpPr/>
          <p:nvPr/>
        </p:nvSpPr>
        <p:spPr>
          <a:xfrm>
            <a:off x="4151283" y="3427668"/>
            <a:ext cx="1097973" cy="0"/>
          </a:xfrm>
          <a:custGeom>
            <a:avLst/>
            <a:gdLst/>
            <a:ahLst/>
            <a:cxnLst/>
            <a:rect l="l" t="t" r="r" b="b"/>
            <a:pathLst>
              <a:path w="2415540">
                <a:moveTo>
                  <a:pt x="0" y="0"/>
                </a:moveTo>
                <a:lnTo>
                  <a:pt x="2415328" y="0"/>
                </a:lnTo>
              </a:path>
            </a:pathLst>
          </a:custGeom>
          <a:ln w="41909">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82" name="object 82"/>
          <p:cNvSpPr/>
          <p:nvPr/>
        </p:nvSpPr>
        <p:spPr>
          <a:xfrm>
            <a:off x="4160807" y="2358270"/>
            <a:ext cx="0" cy="1059873"/>
          </a:xfrm>
          <a:custGeom>
            <a:avLst/>
            <a:gdLst/>
            <a:ahLst/>
            <a:cxnLst/>
            <a:rect l="l" t="t" r="r" b="b"/>
            <a:pathLst>
              <a:path h="2331720">
                <a:moveTo>
                  <a:pt x="0" y="0"/>
                </a:moveTo>
                <a:lnTo>
                  <a:pt x="0" y="2331720"/>
                </a:lnTo>
              </a:path>
            </a:pathLst>
          </a:custGeom>
          <a:ln w="41904">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83" name="object 83"/>
          <p:cNvSpPr/>
          <p:nvPr/>
        </p:nvSpPr>
        <p:spPr>
          <a:xfrm>
            <a:off x="4151284" y="2349035"/>
            <a:ext cx="9525" cy="9236"/>
          </a:xfrm>
          <a:custGeom>
            <a:avLst/>
            <a:gdLst/>
            <a:ahLst/>
            <a:cxnLst/>
            <a:rect l="l" t="t" r="r" b="b"/>
            <a:pathLst>
              <a:path w="20954" h="20320">
                <a:moveTo>
                  <a:pt x="0" y="20320"/>
                </a:moveTo>
                <a:lnTo>
                  <a:pt x="20952" y="20320"/>
                </a:lnTo>
                <a:lnTo>
                  <a:pt x="20952" y="0"/>
                </a:lnTo>
                <a:lnTo>
                  <a:pt x="0" y="0"/>
                </a:lnTo>
                <a:lnTo>
                  <a:pt x="0" y="2032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84" name="object 84"/>
          <p:cNvSpPr/>
          <p:nvPr/>
        </p:nvSpPr>
        <p:spPr>
          <a:xfrm>
            <a:off x="4151283" y="2339798"/>
            <a:ext cx="1097973" cy="9236"/>
          </a:xfrm>
          <a:custGeom>
            <a:avLst/>
            <a:gdLst/>
            <a:ahLst/>
            <a:cxnLst/>
            <a:rect l="l" t="t" r="r" b="b"/>
            <a:pathLst>
              <a:path w="2415540" h="20320">
                <a:moveTo>
                  <a:pt x="0" y="20319"/>
                </a:moveTo>
                <a:lnTo>
                  <a:pt x="2415328" y="20319"/>
                </a:lnTo>
                <a:lnTo>
                  <a:pt x="2415328" y="0"/>
                </a:lnTo>
                <a:lnTo>
                  <a:pt x="0" y="0"/>
                </a:lnTo>
                <a:lnTo>
                  <a:pt x="0" y="20319"/>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85" name="object 85"/>
          <p:cNvSpPr/>
          <p:nvPr/>
        </p:nvSpPr>
        <p:spPr>
          <a:xfrm>
            <a:off x="5239636" y="2358270"/>
            <a:ext cx="0" cy="1059873"/>
          </a:xfrm>
          <a:custGeom>
            <a:avLst/>
            <a:gdLst/>
            <a:ahLst/>
            <a:cxnLst/>
            <a:rect l="l" t="t" r="r" b="b"/>
            <a:pathLst>
              <a:path h="2331720">
                <a:moveTo>
                  <a:pt x="0" y="0"/>
                </a:moveTo>
                <a:lnTo>
                  <a:pt x="0" y="2331720"/>
                </a:lnTo>
              </a:path>
            </a:pathLst>
          </a:custGeom>
          <a:ln w="41904">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86" name="object 86"/>
          <p:cNvSpPr/>
          <p:nvPr/>
        </p:nvSpPr>
        <p:spPr>
          <a:xfrm>
            <a:off x="4170330" y="2349035"/>
            <a:ext cx="1078923" cy="9236"/>
          </a:xfrm>
          <a:custGeom>
            <a:avLst/>
            <a:gdLst/>
            <a:ahLst/>
            <a:cxnLst/>
            <a:rect l="l" t="t" r="r" b="b"/>
            <a:pathLst>
              <a:path w="2373629" h="20320">
                <a:moveTo>
                  <a:pt x="0" y="20319"/>
                </a:moveTo>
                <a:lnTo>
                  <a:pt x="2373424" y="20319"/>
                </a:lnTo>
                <a:lnTo>
                  <a:pt x="2373424" y="0"/>
                </a:lnTo>
                <a:lnTo>
                  <a:pt x="0" y="0"/>
                </a:lnTo>
                <a:lnTo>
                  <a:pt x="0" y="20319"/>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87" name="object 87"/>
          <p:cNvSpPr/>
          <p:nvPr/>
        </p:nvSpPr>
        <p:spPr>
          <a:xfrm>
            <a:off x="4160807" y="2349035"/>
            <a:ext cx="9525" cy="9525"/>
          </a:xfrm>
          <a:custGeom>
            <a:avLst/>
            <a:gdLst/>
            <a:ahLst/>
            <a:cxnLst/>
            <a:rect l="l" t="t" r="r" b="b"/>
            <a:pathLst>
              <a:path w="20954" h="20954">
                <a:moveTo>
                  <a:pt x="20952" y="0"/>
                </a:moveTo>
                <a:lnTo>
                  <a:pt x="0" y="0"/>
                </a:lnTo>
                <a:lnTo>
                  <a:pt x="0" y="20952"/>
                </a:lnTo>
                <a:lnTo>
                  <a:pt x="20952" y="20952"/>
                </a:lnTo>
                <a:lnTo>
                  <a:pt x="20952"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88" name="object 88"/>
          <p:cNvSpPr/>
          <p:nvPr/>
        </p:nvSpPr>
        <p:spPr>
          <a:xfrm>
            <a:off x="4151283" y="2572150"/>
            <a:ext cx="1097973" cy="0"/>
          </a:xfrm>
          <a:custGeom>
            <a:avLst/>
            <a:gdLst/>
            <a:ahLst/>
            <a:cxnLst/>
            <a:rect l="l" t="t" r="r" b="b"/>
            <a:pathLst>
              <a:path w="2415540">
                <a:moveTo>
                  <a:pt x="0" y="0"/>
                </a:moveTo>
                <a:lnTo>
                  <a:pt x="2415328" y="0"/>
                </a:lnTo>
              </a:path>
            </a:pathLst>
          </a:custGeom>
          <a:ln w="41909">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89" name="object 89"/>
          <p:cNvSpPr/>
          <p:nvPr/>
        </p:nvSpPr>
        <p:spPr>
          <a:xfrm>
            <a:off x="4160807" y="2358270"/>
            <a:ext cx="0" cy="204355"/>
          </a:xfrm>
          <a:custGeom>
            <a:avLst/>
            <a:gdLst/>
            <a:ahLst/>
            <a:cxnLst/>
            <a:rect l="l" t="t" r="r" b="b"/>
            <a:pathLst>
              <a:path h="449579">
                <a:moveTo>
                  <a:pt x="0" y="0"/>
                </a:moveTo>
                <a:lnTo>
                  <a:pt x="0" y="449579"/>
                </a:lnTo>
              </a:path>
            </a:pathLst>
          </a:custGeom>
          <a:ln w="41904">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90" name="object 90"/>
          <p:cNvSpPr/>
          <p:nvPr/>
        </p:nvSpPr>
        <p:spPr>
          <a:xfrm>
            <a:off x="4151284" y="2349035"/>
            <a:ext cx="9525" cy="9236"/>
          </a:xfrm>
          <a:custGeom>
            <a:avLst/>
            <a:gdLst/>
            <a:ahLst/>
            <a:cxnLst/>
            <a:rect l="l" t="t" r="r" b="b"/>
            <a:pathLst>
              <a:path w="20954" h="20320">
                <a:moveTo>
                  <a:pt x="0" y="20320"/>
                </a:moveTo>
                <a:lnTo>
                  <a:pt x="20952" y="20320"/>
                </a:lnTo>
                <a:lnTo>
                  <a:pt x="20952" y="0"/>
                </a:lnTo>
                <a:lnTo>
                  <a:pt x="0" y="0"/>
                </a:lnTo>
                <a:lnTo>
                  <a:pt x="0" y="2032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91" name="object 91"/>
          <p:cNvSpPr/>
          <p:nvPr/>
        </p:nvSpPr>
        <p:spPr>
          <a:xfrm>
            <a:off x="4151283" y="2339798"/>
            <a:ext cx="1097973" cy="9236"/>
          </a:xfrm>
          <a:custGeom>
            <a:avLst/>
            <a:gdLst/>
            <a:ahLst/>
            <a:cxnLst/>
            <a:rect l="l" t="t" r="r" b="b"/>
            <a:pathLst>
              <a:path w="2415540" h="20320">
                <a:moveTo>
                  <a:pt x="0" y="20319"/>
                </a:moveTo>
                <a:lnTo>
                  <a:pt x="2415328" y="20319"/>
                </a:lnTo>
                <a:lnTo>
                  <a:pt x="2415328" y="0"/>
                </a:lnTo>
                <a:lnTo>
                  <a:pt x="0" y="0"/>
                </a:lnTo>
                <a:lnTo>
                  <a:pt x="0" y="20319"/>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92" name="object 92"/>
          <p:cNvSpPr/>
          <p:nvPr/>
        </p:nvSpPr>
        <p:spPr>
          <a:xfrm>
            <a:off x="5239636" y="2358270"/>
            <a:ext cx="0" cy="204355"/>
          </a:xfrm>
          <a:custGeom>
            <a:avLst/>
            <a:gdLst/>
            <a:ahLst/>
            <a:cxnLst/>
            <a:rect l="l" t="t" r="r" b="b"/>
            <a:pathLst>
              <a:path h="449579">
                <a:moveTo>
                  <a:pt x="0" y="0"/>
                </a:moveTo>
                <a:lnTo>
                  <a:pt x="0" y="449579"/>
                </a:lnTo>
              </a:path>
            </a:pathLst>
          </a:custGeom>
          <a:ln w="41904">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93" name="object 93"/>
          <p:cNvSpPr/>
          <p:nvPr/>
        </p:nvSpPr>
        <p:spPr>
          <a:xfrm>
            <a:off x="4170330" y="2349035"/>
            <a:ext cx="1078923" cy="9236"/>
          </a:xfrm>
          <a:custGeom>
            <a:avLst/>
            <a:gdLst/>
            <a:ahLst/>
            <a:cxnLst/>
            <a:rect l="l" t="t" r="r" b="b"/>
            <a:pathLst>
              <a:path w="2373629" h="20320">
                <a:moveTo>
                  <a:pt x="0" y="20319"/>
                </a:moveTo>
                <a:lnTo>
                  <a:pt x="2373424" y="20319"/>
                </a:lnTo>
                <a:lnTo>
                  <a:pt x="2373424" y="0"/>
                </a:lnTo>
                <a:lnTo>
                  <a:pt x="0" y="0"/>
                </a:lnTo>
                <a:lnTo>
                  <a:pt x="0" y="20319"/>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94" name="object 94"/>
          <p:cNvSpPr/>
          <p:nvPr/>
        </p:nvSpPr>
        <p:spPr>
          <a:xfrm>
            <a:off x="4160807" y="2349035"/>
            <a:ext cx="9525" cy="9525"/>
          </a:xfrm>
          <a:custGeom>
            <a:avLst/>
            <a:gdLst/>
            <a:ahLst/>
            <a:cxnLst/>
            <a:rect l="l" t="t" r="r" b="b"/>
            <a:pathLst>
              <a:path w="20954" h="20954">
                <a:moveTo>
                  <a:pt x="20952" y="0"/>
                </a:moveTo>
                <a:lnTo>
                  <a:pt x="0" y="0"/>
                </a:lnTo>
                <a:lnTo>
                  <a:pt x="0" y="20952"/>
                </a:lnTo>
                <a:lnTo>
                  <a:pt x="20952" y="20952"/>
                </a:lnTo>
                <a:lnTo>
                  <a:pt x="20952"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95" name="object 95"/>
          <p:cNvSpPr/>
          <p:nvPr/>
        </p:nvSpPr>
        <p:spPr>
          <a:xfrm>
            <a:off x="4216563" y="2404790"/>
            <a:ext cx="111632" cy="111632"/>
          </a:xfrm>
          <a:prstGeom prst="rect">
            <a:avLst/>
          </a:prstGeom>
          <a:blipFill>
            <a:blip r:embed="rId7"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96" name="object 96"/>
          <p:cNvSpPr/>
          <p:nvPr/>
        </p:nvSpPr>
        <p:spPr>
          <a:xfrm>
            <a:off x="4207040" y="2395268"/>
            <a:ext cx="130752" cy="130752"/>
          </a:xfrm>
          <a:custGeom>
            <a:avLst/>
            <a:gdLst/>
            <a:ahLst/>
            <a:cxnLst/>
            <a:rect l="l" t="t" r="r" b="b"/>
            <a:pathLst>
              <a:path w="287654" h="287654">
                <a:moveTo>
                  <a:pt x="143877" y="0"/>
                </a:moveTo>
                <a:lnTo>
                  <a:pt x="98373" y="7341"/>
                </a:lnTo>
                <a:lnTo>
                  <a:pt x="58877" y="27763"/>
                </a:lnTo>
                <a:lnTo>
                  <a:pt x="27741" y="58902"/>
                </a:lnTo>
                <a:lnTo>
                  <a:pt x="7329" y="98395"/>
                </a:lnTo>
                <a:lnTo>
                  <a:pt x="0" y="143877"/>
                </a:lnTo>
                <a:lnTo>
                  <a:pt x="7337" y="189278"/>
                </a:lnTo>
                <a:lnTo>
                  <a:pt x="27758" y="228702"/>
                </a:lnTo>
                <a:lnTo>
                  <a:pt x="58899" y="259788"/>
                </a:lnTo>
                <a:lnTo>
                  <a:pt x="98394" y="280173"/>
                </a:lnTo>
                <a:lnTo>
                  <a:pt x="143877" y="287493"/>
                </a:lnTo>
                <a:lnTo>
                  <a:pt x="189268" y="280167"/>
                </a:lnTo>
                <a:lnTo>
                  <a:pt x="228687" y="259778"/>
                </a:lnTo>
                <a:lnTo>
                  <a:pt x="242876" y="245589"/>
                </a:lnTo>
                <a:lnTo>
                  <a:pt x="143877" y="245589"/>
                </a:lnTo>
                <a:lnTo>
                  <a:pt x="123285" y="243520"/>
                </a:lnTo>
                <a:lnTo>
                  <a:pt x="86845" y="228218"/>
                </a:lnTo>
                <a:lnTo>
                  <a:pt x="59283" y="200710"/>
                </a:lnTo>
                <a:lnTo>
                  <a:pt x="43971" y="164385"/>
                </a:lnTo>
                <a:lnTo>
                  <a:pt x="41904" y="143877"/>
                </a:lnTo>
                <a:lnTo>
                  <a:pt x="43977" y="123285"/>
                </a:lnTo>
                <a:lnTo>
                  <a:pt x="59308" y="86850"/>
                </a:lnTo>
                <a:lnTo>
                  <a:pt x="86871" y="59292"/>
                </a:lnTo>
                <a:lnTo>
                  <a:pt x="123303" y="43973"/>
                </a:lnTo>
                <a:lnTo>
                  <a:pt x="143877" y="41904"/>
                </a:lnTo>
                <a:lnTo>
                  <a:pt x="242811" y="41904"/>
                </a:lnTo>
                <a:lnTo>
                  <a:pt x="228675" y="27752"/>
                </a:lnTo>
                <a:lnTo>
                  <a:pt x="189235" y="7335"/>
                </a:lnTo>
                <a:lnTo>
                  <a:pt x="143877" y="0"/>
                </a:lnTo>
                <a:close/>
              </a:path>
              <a:path w="287654" h="287654">
                <a:moveTo>
                  <a:pt x="242811" y="41904"/>
                </a:moveTo>
                <a:lnTo>
                  <a:pt x="143877" y="41904"/>
                </a:lnTo>
                <a:lnTo>
                  <a:pt x="164384" y="43974"/>
                </a:lnTo>
                <a:lnTo>
                  <a:pt x="183453" y="49906"/>
                </a:lnTo>
                <a:lnTo>
                  <a:pt x="215783" y="71760"/>
                </a:lnTo>
                <a:lnTo>
                  <a:pt x="237600" y="104165"/>
                </a:lnTo>
                <a:lnTo>
                  <a:pt x="245589" y="143877"/>
                </a:lnTo>
                <a:lnTo>
                  <a:pt x="243522" y="164386"/>
                </a:lnTo>
                <a:lnTo>
                  <a:pt x="228227" y="200719"/>
                </a:lnTo>
                <a:lnTo>
                  <a:pt x="200719" y="228227"/>
                </a:lnTo>
                <a:lnTo>
                  <a:pt x="164386" y="243522"/>
                </a:lnTo>
                <a:lnTo>
                  <a:pt x="143877" y="245589"/>
                </a:lnTo>
                <a:lnTo>
                  <a:pt x="242876" y="245589"/>
                </a:lnTo>
                <a:lnTo>
                  <a:pt x="259773" y="228690"/>
                </a:lnTo>
                <a:lnTo>
                  <a:pt x="280163" y="189269"/>
                </a:lnTo>
                <a:lnTo>
                  <a:pt x="287493" y="143877"/>
                </a:lnTo>
                <a:lnTo>
                  <a:pt x="280163" y="98386"/>
                </a:lnTo>
                <a:lnTo>
                  <a:pt x="259769" y="58890"/>
                </a:lnTo>
                <a:lnTo>
                  <a:pt x="242811" y="41904"/>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97" name="object 97"/>
          <p:cNvSpPr/>
          <p:nvPr/>
        </p:nvSpPr>
        <p:spPr>
          <a:xfrm>
            <a:off x="4384065" y="2404790"/>
            <a:ext cx="111517" cy="111632"/>
          </a:xfrm>
          <a:prstGeom prst="rect">
            <a:avLst/>
          </a:prstGeom>
          <a:blipFill>
            <a:blip r:embed="rId8"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98" name="object 98"/>
          <p:cNvSpPr/>
          <p:nvPr/>
        </p:nvSpPr>
        <p:spPr>
          <a:xfrm>
            <a:off x="4374542" y="2395268"/>
            <a:ext cx="130752" cy="130752"/>
          </a:xfrm>
          <a:custGeom>
            <a:avLst/>
            <a:gdLst/>
            <a:ahLst/>
            <a:cxnLst/>
            <a:rect l="l" t="t" r="r" b="b"/>
            <a:pathLst>
              <a:path w="287654" h="287654">
                <a:moveTo>
                  <a:pt x="143626" y="0"/>
                </a:moveTo>
                <a:lnTo>
                  <a:pt x="98225" y="7341"/>
                </a:lnTo>
                <a:lnTo>
                  <a:pt x="58800" y="27763"/>
                </a:lnTo>
                <a:lnTo>
                  <a:pt x="27712" y="58902"/>
                </a:lnTo>
                <a:lnTo>
                  <a:pt x="7324" y="98395"/>
                </a:lnTo>
                <a:lnTo>
                  <a:pt x="0" y="143877"/>
                </a:lnTo>
                <a:lnTo>
                  <a:pt x="7331" y="189269"/>
                </a:lnTo>
                <a:lnTo>
                  <a:pt x="27723" y="228690"/>
                </a:lnTo>
                <a:lnTo>
                  <a:pt x="58812" y="259778"/>
                </a:lnTo>
                <a:lnTo>
                  <a:pt x="98234" y="280167"/>
                </a:lnTo>
                <a:lnTo>
                  <a:pt x="143626" y="287493"/>
                </a:lnTo>
                <a:lnTo>
                  <a:pt x="189016" y="280167"/>
                </a:lnTo>
                <a:lnTo>
                  <a:pt x="228436" y="259778"/>
                </a:lnTo>
                <a:lnTo>
                  <a:pt x="242624" y="245589"/>
                </a:lnTo>
                <a:lnTo>
                  <a:pt x="143626" y="245589"/>
                </a:lnTo>
                <a:lnTo>
                  <a:pt x="123112" y="243522"/>
                </a:lnTo>
                <a:lnTo>
                  <a:pt x="86783" y="228227"/>
                </a:lnTo>
                <a:lnTo>
                  <a:pt x="59270" y="200719"/>
                </a:lnTo>
                <a:lnTo>
                  <a:pt x="43971" y="164386"/>
                </a:lnTo>
                <a:lnTo>
                  <a:pt x="41904" y="143877"/>
                </a:lnTo>
                <a:lnTo>
                  <a:pt x="43974" y="123285"/>
                </a:lnTo>
                <a:lnTo>
                  <a:pt x="59283" y="86845"/>
                </a:lnTo>
                <a:lnTo>
                  <a:pt x="86793" y="59287"/>
                </a:lnTo>
                <a:lnTo>
                  <a:pt x="123118" y="43973"/>
                </a:lnTo>
                <a:lnTo>
                  <a:pt x="143626" y="41904"/>
                </a:lnTo>
                <a:lnTo>
                  <a:pt x="242560" y="41904"/>
                </a:lnTo>
                <a:lnTo>
                  <a:pt x="228443" y="27763"/>
                </a:lnTo>
                <a:lnTo>
                  <a:pt x="189021" y="7341"/>
                </a:lnTo>
                <a:lnTo>
                  <a:pt x="143626" y="0"/>
                </a:lnTo>
                <a:close/>
              </a:path>
              <a:path w="287654" h="287654">
                <a:moveTo>
                  <a:pt x="242560" y="41904"/>
                </a:moveTo>
                <a:lnTo>
                  <a:pt x="143626" y="41904"/>
                </a:lnTo>
                <a:lnTo>
                  <a:pt x="164127" y="43973"/>
                </a:lnTo>
                <a:lnTo>
                  <a:pt x="183192" y="49899"/>
                </a:lnTo>
                <a:lnTo>
                  <a:pt x="215523" y="71739"/>
                </a:lnTo>
                <a:lnTo>
                  <a:pt x="237344" y="104151"/>
                </a:lnTo>
                <a:lnTo>
                  <a:pt x="245337" y="143877"/>
                </a:lnTo>
                <a:lnTo>
                  <a:pt x="243270" y="164386"/>
                </a:lnTo>
                <a:lnTo>
                  <a:pt x="227976" y="200719"/>
                </a:lnTo>
                <a:lnTo>
                  <a:pt x="200467" y="228227"/>
                </a:lnTo>
                <a:lnTo>
                  <a:pt x="164135" y="243522"/>
                </a:lnTo>
                <a:lnTo>
                  <a:pt x="143626" y="245589"/>
                </a:lnTo>
                <a:lnTo>
                  <a:pt x="242624" y="245589"/>
                </a:lnTo>
                <a:lnTo>
                  <a:pt x="259522" y="228690"/>
                </a:lnTo>
                <a:lnTo>
                  <a:pt x="279911" y="189269"/>
                </a:lnTo>
                <a:lnTo>
                  <a:pt x="287241" y="143877"/>
                </a:lnTo>
                <a:lnTo>
                  <a:pt x="279916" y="98395"/>
                </a:lnTo>
                <a:lnTo>
                  <a:pt x="259529" y="58902"/>
                </a:lnTo>
                <a:lnTo>
                  <a:pt x="242560" y="41904"/>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99" name="object 99"/>
          <p:cNvSpPr/>
          <p:nvPr/>
        </p:nvSpPr>
        <p:spPr>
          <a:xfrm>
            <a:off x="4551457" y="2404790"/>
            <a:ext cx="111632" cy="111632"/>
          </a:xfrm>
          <a:prstGeom prst="rect">
            <a:avLst/>
          </a:prstGeom>
          <a:blipFill>
            <a:blip r:embed="rId9"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100" name="object 100"/>
          <p:cNvSpPr/>
          <p:nvPr/>
        </p:nvSpPr>
        <p:spPr>
          <a:xfrm>
            <a:off x="4541934" y="2395268"/>
            <a:ext cx="130752" cy="130752"/>
          </a:xfrm>
          <a:custGeom>
            <a:avLst/>
            <a:gdLst/>
            <a:ahLst/>
            <a:cxnLst/>
            <a:rect l="l" t="t" r="r" b="b"/>
            <a:pathLst>
              <a:path w="287654" h="287654">
                <a:moveTo>
                  <a:pt x="143615" y="0"/>
                </a:moveTo>
                <a:lnTo>
                  <a:pt x="98220" y="7341"/>
                </a:lnTo>
                <a:lnTo>
                  <a:pt x="58797" y="27763"/>
                </a:lnTo>
                <a:lnTo>
                  <a:pt x="27711" y="58902"/>
                </a:lnTo>
                <a:lnTo>
                  <a:pt x="7324" y="98395"/>
                </a:lnTo>
                <a:lnTo>
                  <a:pt x="0" y="143877"/>
                </a:lnTo>
                <a:lnTo>
                  <a:pt x="7334" y="189278"/>
                </a:lnTo>
                <a:lnTo>
                  <a:pt x="27731" y="228702"/>
                </a:lnTo>
                <a:lnTo>
                  <a:pt x="58825" y="259788"/>
                </a:lnTo>
                <a:lnTo>
                  <a:pt x="98262" y="280173"/>
                </a:lnTo>
                <a:lnTo>
                  <a:pt x="143615" y="287493"/>
                </a:lnTo>
                <a:lnTo>
                  <a:pt x="189110" y="280167"/>
                </a:lnTo>
                <a:lnTo>
                  <a:pt x="228604" y="259778"/>
                </a:lnTo>
                <a:lnTo>
                  <a:pt x="242818" y="245589"/>
                </a:lnTo>
                <a:lnTo>
                  <a:pt x="143615" y="245589"/>
                </a:lnTo>
                <a:lnTo>
                  <a:pt x="123101" y="243520"/>
                </a:lnTo>
                <a:lnTo>
                  <a:pt x="86767" y="228218"/>
                </a:lnTo>
                <a:lnTo>
                  <a:pt x="59265" y="200710"/>
                </a:lnTo>
                <a:lnTo>
                  <a:pt x="43970" y="164385"/>
                </a:lnTo>
                <a:lnTo>
                  <a:pt x="41904" y="143877"/>
                </a:lnTo>
                <a:lnTo>
                  <a:pt x="43972" y="123285"/>
                </a:lnTo>
                <a:lnTo>
                  <a:pt x="59278" y="86845"/>
                </a:lnTo>
                <a:lnTo>
                  <a:pt x="86793" y="59287"/>
                </a:lnTo>
                <a:lnTo>
                  <a:pt x="123113" y="43973"/>
                </a:lnTo>
                <a:lnTo>
                  <a:pt x="143615" y="41904"/>
                </a:lnTo>
                <a:lnTo>
                  <a:pt x="242757" y="41904"/>
                </a:lnTo>
                <a:lnTo>
                  <a:pt x="228605" y="27752"/>
                </a:lnTo>
                <a:lnTo>
                  <a:pt x="189107" y="7335"/>
                </a:lnTo>
                <a:lnTo>
                  <a:pt x="143615" y="0"/>
                </a:lnTo>
                <a:close/>
              </a:path>
              <a:path w="287654" h="287654">
                <a:moveTo>
                  <a:pt x="242757" y="41904"/>
                </a:moveTo>
                <a:lnTo>
                  <a:pt x="143615" y="41904"/>
                </a:lnTo>
                <a:lnTo>
                  <a:pt x="164206" y="43974"/>
                </a:lnTo>
                <a:lnTo>
                  <a:pt x="183336" y="49906"/>
                </a:lnTo>
                <a:lnTo>
                  <a:pt x="215743" y="71760"/>
                </a:lnTo>
                <a:lnTo>
                  <a:pt x="237588" y="104165"/>
                </a:lnTo>
                <a:lnTo>
                  <a:pt x="245589" y="143877"/>
                </a:lnTo>
                <a:lnTo>
                  <a:pt x="243521" y="164386"/>
                </a:lnTo>
                <a:lnTo>
                  <a:pt x="228202" y="200719"/>
                </a:lnTo>
                <a:lnTo>
                  <a:pt x="200630" y="228227"/>
                </a:lnTo>
                <a:lnTo>
                  <a:pt x="164191" y="243522"/>
                </a:lnTo>
                <a:lnTo>
                  <a:pt x="143615" y="245589"/>
                </a:lnTo>
                <a:lnTo>
                  <a:pt x="242818" y="245589"/>
                </a:lnTo>
                <a:lnTo>
                  <a:pt x="259740" y="228690"/>
                </a:lnTo>
                <a:lnTo>
                  <a:pt x="280157" y="189269"/>
                </a:lnTo>
                <a:lnTo>
                  <a:pt x="287493" y="143877"/>
                </a:lnTo>
                <a:lnTo>
                  <a:pt x="280162" y="98386"/>
                </a:lnTo>
                <a:lnTo>
                  <a:pt x="259745" y="58890"/>
                </a:lnTo>
                <a:lnTo>
                  <a:pt x="242757" y="41904"/>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01" name="object 101"/>
          <p:cNvSpPr/>
          <p:nvPr/>
        </p:nvSpPr>
        <p:spPr>
          <a:xfrm>
            <a:off x="4253810" y="2665305"/>
            <a:ext cx="762866" cy="111702"/>
          </a:xfrm>
          <a:custGeom>
            <a:avLst/>
            <a:gdLst/>
            <a:ahLst/>
            <a:cxnLst/>
            <a:rect l="l" t="t" r="r" b="b"/>
            <a:pathLst>
              <a:path w="1678304" h="245745">
                <a:moveTo>
                  <a:pt x="0" y="0"/>
                </a:moveTo>
                <a:lnTo>
                  <a:pt x="1677890" y="0"/>
                </a:lnTo>
                <a:lnTo>
                  <a:pt x="1677890" y="245379"/>
                </a:lnTo>
                <a:lnTo>
                  <a:pt x="0" y="245379"/>
                </a:lnTo>
                <a:lnTo>
                  <a:pt x="0" y="0"/>
                </a:lnTo>
                <a:close/>
              </a:path>
            </a:pathLst>
          </a:custGeom>
          <a:solidFill>
            <a:srgbClr val="FFFFFF"/>
          </a:solidFill>
        </p:spPr>
        <p:txBody>
          <a:bodyPr wrap="square" lIns="0" tIns="0" rIns="0" bIns="0" rtlCol="0"/>
          <a:lstStyle/>
          <a:p>
            <a:pPr defTabSz="685800">
              <a:defRPr/>
            </a:pPr>
            <a:endParaRPr sz="818">
              <a:solidFill>
                <a:prstClr val="black"/>
              </a:solidFill>
              <a:latin typeface="Calibri"/>
            </a:endParaRPr>
          </a:p>
        </p:txBody>
      </p:sp>
      <p:sp>
        <p:nvSpPr>
          <p:cNvPr id="102" name="object 102"/>
          <p:cNvSpPr/>
          <p:nvPr/>
        </p:nvSpPr>
        <p:spPr>
          <a:xfrm>
            <a:off x="4244286" y="2777007"/>
            <a:ext cx="781916" cy="0"/>
          </a:xfrm>
          <a:custGeom>
            <a:avLst/>
            <a:gdLst/>
            <a:ahLst/>
            <a:cxnLst/>
            <a:rect l="l" t="t" r="r" b="b"/>
            <a:pathLst>
              <a:path w="1720215">
                <a:moveTo>
                  <a:pt x="0" y="0"/>
                </a:moveTo>
                <a:lnTo>
                  <a:pt x="1719794" y="0"/>
                </a:lnTo>
              </a:path>
            </a:pathLst>
          </a:custGeom>
          <a:ln w="41909">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103" name="object 103"/>
          <p:cNvSpPr/>
          <p:nvPr/>
        </p:nvSpPr>
        <p:spPr>
          <a:xfrm>
            <a:off x="4253810" y="2674542"/>
            <a:ext cx="0" cy="92941"/>
          </a:xfrm>
          <a:custGeom>
            <a:avLst/>
            <a:gdLst/>
            <a:ahLst/>
            <a:cxnLst/>
            <a:rect l="l" t="t" r="r" b="b"/>
            <a:pathLst>
              <a:path h="204470">
                <a:moveTo>
                  <a:pt x="0" y="0"/>
                </a:moveTo>
                <a:lnTo>
                  <a:pt x="0" y="204470"/>
                </a:lnTo>
              </a:path>
            </a:pathLst>
          </a:custGeom>
          <a:ln w="41904">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104" name="object 104"/>
          <p:cNvSpPr/>
          <p:nvPr/>
        </p:nvSpPr>
        <p:spPr>
          <a:xfrm>
            <a:off x="4244287" y="2665306"/>
            <a:ext cx="9525" cy="9236"/>
          </a:xfrm>
          <a:custGeom>
            <a:avLst/>
            <a:gdLst/>
            <a:ahLst/>
            <a:cxnLst/>
            <a:rect l="l" t="t" r="r" b="b"/>
            <a:pathLst>
              <a:path w="20954" h="20320">
                <a:moveTo>
                  <a:pt x="0" y="20320"/>
                </a:moveTo>
                <a:lnTo>
                  <a:pt x="20952" y="20320"/>
                </a:lnTo>
                <a:lnTo>
                  <a:pt x="20952" y="0"/>
                </a:lnTo>
                <a:lnTo>
                  <a:pt x="0" y="0"/>
                </a:lnTo>
                <a:lnTo>
                  <a:pt x="0" y="2032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05" name="object 105"/>
          <p:cNvSpPr/>
          <p:nvPr/>
        </p:nvSpPr>
        <p:spPr>
          <a:xfrm>
            <a:off x="4244286" y="2660687"/>
            <a:ext cx="781916" cy="0"/>
          </a:xfrm>
          <a:custGeom>
            <a:avLst/>
            <a:gdLst/>
            <a:ahLst/>
            <a:cxnLst/>
            <a:rect l="l" t="t" r="r" b="b"/>
            <a:pathLst>
              <a:path w="1720215">
                <a:moveTo>
                  <a:pt x="0" y="0"/>
                </a:moveTo>
                <a:lnTo>
                  <a:pt x="1719794" y="0"/>
                </a:lnTo>
              </a:path>
            </a:pathLst>
          </a:custGeom>
          <a:ln w="20320">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106" name="object 106"/>
          <p:cNvSpPr/>
          <p:nvPr/>
        </p:nvSpPr>
        <p:spPr>
          <a:xfrm>
            <a:off x="5011706" y="2665305"/>
            <a:ext cx="0" cy="102177"/>
          </a:xfrm>
          <a:custGeom>
            <a:avLst/>
            <a:gdLst/>
            <a:ahLst/>
            <a:cxnLst/>
            <a:rect l="l" t="t" r="r" b="b"/>
            <a:pathLst>
              <a:path h="224789">
                <a:moveTo>
                  <a:pt x="0" y="0"/>
                </a:moveTo>
                <a:lnTo>
                  <a:pt x="0" y="224790"/>
                </a:lnTo>
              </a:path>
            </a:pathLst>
          </a:custGeom>
          <a:ln w="20952">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107" name="object 107"/>
          <p:cNvSpPr/>
          <p:nvPr/>
        </p:nvSpPr>
        <p:spPr>
          <a:xfrm>
            <a:off x="4263334" y="2669924"/>
            <a:ext cx="753341" cy="0"/>
          </a:xfrm>
          <a:custGeom>
            <a:avLst/>
            <a:gdLst/>
            <a:ahLst/>
            <a:cxnLst/>
            <a:rect l="l" t="t" r="r" b="b"/>
            <a:pathLst>
              <a:path w="1657350">
                <a:moveTo>
                  <a:pt x="0" y="0"/>
                </a:moveTo>
                <a:lnTo>
                  <a:pt x="1656896" y="0"/>
                </a:lnTo>
              </a:path>
            </a:pathLst>
          </a:custGeom>
          <a:ln w="20319">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108" name="object 108"/>
          <p:cNvSpPr/>
          <p:nvPr/>
        </p:nvSpPr>
        <p:spPr>
          <a:xfrm>
            <a:off x="4253810" y="2665305"/>
            <a:ext cx="9525" cy="9525"/>
          </a:xfrm>
          <a:custGeom>
            <a:avLst/>
            <a:gdLst/>
            <a:ahLst/>
            <a:cxnLst/>
            <a:rect l="l" t="t" r="r" b="b"/>
            <a:pathLst>
              <a:path w="20954" h="20954">
                <a:moveTo>
                  <a:pt x="20952" y="0"/>
                </a:moveTo>
                <a:lnTo>
                  <a:pt x="0" y="0"/>
                </a:lnTo>
                <a:lnTo>
                  <a:pt x="0" y="20952"/>
                </a:lnTo>
                <a:lnTo>
                  <a:pt x="20952" y="20952"/>
                </a:lnTo>
                <a:lnTo>
                  <a:pt x="20952"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09" name="object 109"/>
          <p:cNvSpPr/>
          <p:nvPr/>
        </p:nvSpPr>
        <p:spPr>
          <a:xfrm>
            <a:off x="5016469" y="2665305"/>
            <a:ext cx="130175" cy="111702"/>
          </a:xfrm>
          <a:custGeom>
            <a:avLst/>
            <a:gdLst/>
            <a:ahLst/>
            <a:cxnLst/>
            <a:rect l="l" t="t" r="r" b="b"/>
            <a:pathLst>
              <a:path w="286384" h="245745">
                <a:moveTo>
                  <a:pt x="0" y="0"/>
                </a:moveTo>
                <a:lnTo>
                  <a:pt x="286361" y="0"/>
                </a:lnTo>
                <a:lnTo>
                  <a:pt x="286361" y="245379"/>
                </a:lnTo>
                <a:lnTo>
                  <a:pt x="0" y="245379"/>
                </a:lnTo>
                <a:lnTo>
                  <a:pt x="0" y="0"/>
                </a:lnTo>
                <a:close/>
              </a:path>
            </a:pathLst>
          </a:custGeom>
          <a:solidFill>
            <a:srgbClr val="FFFFFF"/>
          </a:solidFill>
        </p:spPr>
        <p:txBody>
          <a:bodyPr wrap="square" lIns="0" tIns="0" rIns="0" bIns="0" rtlCol="0"/>
          <a:lstStyle/>
          <a:p>
            <a:pPr defTabSz="685800">
              <a:defRPr/>
            </a:pPr>
            <a:endParaRPr sz="818">
              <a:solidFill>
                <a:prstClr val="black"/>
              </a:solidFill>
              <a:latin typeface="Calibri"/>
            </a:endParaRPr>
          </a:p>
        </p:txBody>
      </p:sp>
      <p:sp>
        <p:nvSpPr>
          <p:cNvPr id="110" name="object 110"/>
          <p:cNvSpPr/>
          <p:nvPr/>
        </p:nvSpPr>
        <p:spPr>
          <a:xfrm>
            <a:off x="5006945" y="2777007"/>
            <a:ext cx="149225" cy="0"/>
          </a:xfrm>
          <a:custGeom>
            <a:avLst/>
            <a:gdLst/>
            <a:ahLst/>
            <a:cxnLst/>
            <a:rect l="l" t="t" r="r" b="b"/>
            <a:pathLst>
              <a:path w="328295">
                <a:moveTo>
                  <a:pt x="0" y="0"/>
                </a:moveTo>
                <a:lnTo>
                  <a:pt x="328265" y="0"/>
                </a:lnTo>
              </a:path>
            </a:pathLst>
          </a:custGeom>
          <a:ln w="41909">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111" name="object 111"/>
          <p:cNvSpPr/>
          <p:nvPr/>
        </p:nvSpPr>
        <p:spPr>
          <a:xfrm>
            <a:off x="5016469" y="2674542"/>
            <a:ext cx="0" cy="92941"/>
          </a:xfrm>
          <a:custGeom>
            <a:avLst/>
            <a:gdLst/>
            <a:ahLst/>
            <a:cxnLst/>
            <a:rect l="l" t="t" r="r" b="b"/>
            <a:pathLst>
              <a:path h="204470">
                <a:moveTo>
                  <a:pt x="0" y="0"/>
                </a:moveTo>
                <a:lnTo>
                  <a:pt x="0" y="204470"/>
                </a:lnTo>
              </a:path>
            </a:pathLst>
          </a:custGeom>
          <a:ln w="41904">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112" name="object 112"/>
          <p:cNvSpPr/>
          <p:nvPr/>
        </p:nvSpPr>
        <p:spPr>
          <a:xfrm>
            <a:off x="5006945" y="2660687"/>
            <a:ext cx="149225" cy="0"/>
          </a:xfrm>
          <a:custGeom>
            <a:avLst/>
            <a:gdLst/>
            <a:ahLst/>
            <a:cxnLst/>
            <a:rect l="l" t="t" r="r" b="b"/>
            <a:pathLst>
              <a:path w="328295">
                <a:moveTo>
                  <a:pt x="0" y="0"/>
                </a:moveTo>
                <a:lnTo>
                  <a:pt x="328265" y="0"/>
                </a:lnTo>
              </a:path>
            </a:pathLst>
          </a:custGeom>
          <a:ln w="20320">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113" name="object 113"/>
          <p:cNvSpPr/>
          <p:nvPr/>
        </p:nvSpPr>
        <p:spPr>
          <a:xfrm>
            <a:off x="5146633" y="2674542"/>
            <a:ext cx="0" cy="92941"/>
          </a:xfrm>
          <a:custGeom>
            <a:avLst/>
            <a:gdLst/>
            <a:ahLst/>
            <a:cxnLst/>
            <a:rect l="l" t="t" r="r" b="b"/>
            <a:pathLst>
              <a:path h="204470">
                <a:moveTo>
                  <a:pt x="0" y="0"/>
                </a:moveTo>
                <a:lnTo>
                  <a:pt x="0" y="204470"/>
                </a:lnTo>
              </a:path>
            </a:pathLst>
          </a:custGeom>
          <a:ln w="41904">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114" name="object 114"/>
          <p:cNvSpPr/>
          <p:nvPr/>
        </p:nvSpPr>
        <p:spPr>
          <a:xfrm>
            <a:off x="5025993" y="2669924"/>
            <a:ext cx="130175" cy="0"/>
          </a:xfrm>
          <a:custGeom>
            <a:avLst/>
            <a:gdLst/>
            <a:ahLst/>
            <a:cxnLst/>
            <a:rect l="l" t="t" r="r" b="b"/>
            <a:pathLst>
              <a:path w="286384">
                <a:moveTo>
                  <a:pt x="0" y="0"/>
                </a:moveTo>
                <a:lnTo>
                  <a:pt x="286361" y="0"/>
                </a:lnTo>
              </a:path>
            </a:pathLst>
          </a:custGeom>
          <a:ln w="20320">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115" name="object 115"/>
          <p:cNvSpPr/>
          <p:nvPr/>
        </p:nvSpPr>
        <p:spPr>
          <a:xfrm>
            <a:off x="5016469" y="2665305"/>
            <a:ext cx="9525" cy="9525"/>
          </a:xfrm>
          <a:custGeom>
            <a:avLst/>
            <a:gdLst/>
            <a:ahLst/>
            <a:cxnLst/>
            <a:rect l="l" t="t" r="r" b="b"/>
            <a:pathLst>
              <a:path w="20954" h="20954">
                <a:moveTo>
                  <a:pt x="20952" y="0"/>
                </a:moveTo>
                <a:lnTo>
                  <a:pt x="0" y="0"/>
                </a:lnTo>
                <a:lnTo>
                  <a:pt x="0" y="20952"/>
                </a:lnTo>
                <a:lnTo>
                  <a:pt x="20952" y="20952"/>
                </a:lnTo>
                <a:lnTo>
                  <a:pt x="20952"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16" name="object 116"/>
          <p:cNvSpPr/>
          <p:nvPr/>
        </p:nvSpPr>
        <p:spPr>
          <a:xfrm>
            <a:off x="4253815" y="2944325"/>
            <a:ext cx="632691" cy="37234"/>
          </a:xfrm>
          <a:custGeom>
            <a:avLst/>
            <a:gdLst/>
            <a:ahLst/>
            <a:cxnLst/>
            <a:rect l="l" t="t" r="r" b="b"/>
            <a:pathLst>
              <a:path w="1391920" h="81914">
                <a:moveTo>
                  <a:pt x="1350358" y="0"/>
                </a:moveTo>
                <a:lnTo>
                  <a:pt x="40971" y="0"/>
                </a:lnTo>
                <a:lnTo>
                  <a:pt x="25032" y="3189"/>
                </a:lnTo>
                <a:lnTo>
                  <a:pt x="12008" y="11898"/>
                </a:lnTo>
                <a:lnTo>
                  <a:pt x="3222" y="24837"/>
                </a:lnTo>
                <a:lnTo>
                  <a:pt x="0" y="40720"/>
                </a:lnTo>
                <a:lnTo>
                  <a:pt x="3222" y="56659"/>
                </a:lnTo>
                <a:lnTo>
                  <a:pt x="12008" y="69683"/>
                </a:lnTo>
                <a:lnTo>
                  <a:pt x="25032" y="78469"/>
                </a:lnTo>
                <a:lnTo>
                  <a:pt x="40971" y="81691"/>
                </a:lnTo>
                <a:lnTo>
                  <a:pt x="1350358" y="81691"/>
                </a:lnTo>
                <a:lnTo>
                  <a:pt x="1366297" y="78469"/>
                </a:lnTo>
                <a:lnTo>
                  <a:pt x="1379321" y="69683"/>
                </a:lnTo>
                <a:lnTo>
                  <a:pt x="1388107" y="56659"/>
                </a:lnTo>
                <a:lnTo>
                  <a:pt x="1391329" y="40720"/>
                </a:lnTo>
                <a:lnTo>
                  <a:pt x="1388107" y="24837"/>
                </a:lnTo>
                <a:lnTo>
                  <a:pt x="1379321" y="11898"/>
                </a:lnTo>
                <a:lnTo>
                  <a:pt x="1366297" y="3189"/>
                </a:lnTo>
                <a:lnTo>
                  <a:pt x="1350358" y="0"/>
                </a:lnTo>
                <a:close/>
              </a:path>
            </a:pathLst>
          </a:custGeom>
          <a:solidFill>
            <a:srgbClr val="FFFFFF"/>
          </a:solidFill>
        </p:spPr>
        <p:txBody>
          <a:bodyPr wrap="square" lIns="0" tIns="0" rIns="0" bIns="0" rtlCol="0"/>
          <a:lstStyle/>
          <a:p>
            <a:pPr defTabSz="685800">
              <a:defRPr/>
            </a:pPr>
            <a:endParaRPr sz="818">
              <a:solidFill>
                <a:prstClr val="black"/>
              </a:solidFill>
              <a:latin typeface="Calibri"/>
            </a:endParaRPr>
          </a:p>
        </p:txBody>
      </p:sp>
      <p:sp>
        <p:nvSpPr>
          <p:cNvPr id="117" name="object 117"/>
          <p:cNvSpPr/>
          <p:nvPr/>
        </p:nvSpPr>
        <p:spPr>
          <a:xfrm>
            <a:off x="4244291" y="2934801"/>
            <a:ext cx="651741" cy="56284"/>
          </a:xfrm>
          <a:custGeom>
            <a:avLst/>
            <a:gdLst/>
            <a:ahLst/>
            <a:cxnLst/>
            <a:rect l="l" t="t" r="r" b="b"/>
            <a:pathLst>
              <a:path w="1433829" h="123825">
                <a:moveTo>
                  <a:pt x="1371310" y="0"/>
                </a:moveTo>
                <a:lnTo>
                  <a:pt x="61923" y="0"/>
                </a:lnTo>
                <a:lnTo>
                  <a:pt x="49508" y="1241"/>
                </a:lnTo>
                <a:lnTo>
                  <a:pt x="10636" y="27081"/>
                </a:lnTo>
                <a:lnTo>
                  <a:pt x="0" y="61672"/>
                </a:lnTo>
                <a:lnTo>
                  <a:pt x="4878" y="85773"/>
                </a:lnTo>
                <a:lnTo>
                  <a:pt x="18147" y="105448"/>
                </a:lnTo>
                <a:lnTo>
                  <a:pt x="37822" y="118717"/>
                </a:lnTo>
                <a:lnTo>
                  <a:pt x="61923" y="123596"/>
                </a:lnTo>
                <a:lnTo>
                  <a:pt x="1371310" y="123596"/>
                </a:lnTo>
                <a:lnTo>
                  <a:pt x="1371310" y="81691"/>
                </a:lnTo>
                <a:lnTo>
                  <a:pt x="56350" y="81681"/>
                </a:lnTo>
                <a:lnTo>
                  <a:pt x="51479" y="79481"/>
                </a:lnTo>
                <a:lnTo>
                  <a:pt x="47781" y="75814"/>
                </a:lnTo>
                <a:lnTo>
                  <a:pt x="44114" y="72127"/>
                </a:lnTo>
                <a:lnTo>
                  <a:pt x="41914" y="67245"/>
                </a:lnTo>
                <a:lnTo>
                  <a:pt x="41925" y="56130"/>
                </a:lnTo>
                <a:lnTo>
                  <a:pt x="44083" y="51374"/>
                </a:lnTo>
                <a:lnTo>
                  <a:pt x="47718" y="47718"/>
                </a:lnTo>
                <a:lnTo>
                  <a:pt x="51384" y="44114"/>
                </a:lnTo>
                <a:lnTo>
                  <a:pt x="56287" y="41914"/>
                </a:lnTo>
                <a:lnTo>
                  <a:pt x="1429688" y="41914"/>
                </a:lnTo>
                <a:lnTo>
                  <a:pt x="1428339" y="37593"/>
                </a:lnTo>
                <a:lnTo>
                  <a:pt x="1395350" y="4816"/>
                </a:lnTo>
                <a:lnTo>
                  <a:pt x="1383731" y="1241"/>
                </a:lnTo>
                <a:lnTo>
                  <a:pt x="1371310" y="0"/>
                </a:lnTo>
                <a:close/>
              </a:path>
              <a:path w="1433829" h="123825">
                <a:moveTo>
                  <a:pt x="1429688" y="41914"/>
                </a:moveTo>
                <a:lnTo>
                  <a:pt x="1376956" y="41914"/>
                </a:lnTo>
                <a:lnTo>
                  <a:pt x="1381849" y="44114"/>
                </a:lnTo>
                <a:lnTo>
                  <a:pt x="1385515" y="47718"/>
                </a:lnTo>
                <a:lnTo>
                  <a:pt x="1389150" y="51374"/>
                </a:lnTo>
                <a:lnTo>
                  <a:pt x="1391319" y="56130"/>
                </a:lnTo>
                <a:lnTo>
                  <a:pt x="1391319" y="67245"/>
                </a:lnTo>
                <a:lnTo>
                  <a:pt x="1371310" y="81691"/>
                </a:lnTo>
                <a:lnTo>
                  <a:pt x="1371310" y="123596"/>
                </a:lnTo>
                <a:lnTo>
                  <a:pt x="1395411" y="118717"/>
                </a:lnTo>
                <a:lnTo>
                  <a:pt x="1415086" y="105448"/>
                </a:lnTo>
                <a:lnTo>
                  <a:pt x="1428355" y="85773"/>
                </a:lnTo>
                <a:lnTo>
                  <a:pt x="1433233" y="61672"/>
                </a:lnTo>
                <a:lnTo>
                  <a:pt x="1431969" y="49220"/>
                </a:lnTo>
                <a:lnTo>
                  <a:pt x="1429688" y="41914"/>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18" name="object 118"/>
          <p:cNvSpPr/>
          <p:nvPr/>
        </p:nvSpPr>
        <p:spPr>
          <a:xfrm>
            <a:off x="4253815" y="3018705"/>
            <a:ext cx="632691" cy="37234"/>
          </a:xfrm>
          <a:custGeom>
            <a:avLst/>
            <a:gdLst/>
            <a:ahLst/>
            <a:cxnLst/>
            <a:rect l="l" t="t" r="r" b="b"/>
            <a:pathLst>
              <a:path w="1391920" h="81914">
                <a:moveTo>
                  <a:pt x="1350358" y="0"/>
                </a:moveTo>
                <a:lnTo>
                  <a:pt x="40971" y="0"/>
                </a:lnTo>
                <a:lnTo>
                  <a:pt x="25032" y="3222"/>
                </a:lnTo>
                <a:lnTo>
                  <a:pt x="12008" y="12008"/>
                </a:lnTo>
                <a:lnTo>
                  <a:pt x="3222" y="25032"/>
                </a:lnTo>
                <a:lnTo>
                  <a:pt x="0" y="40971"/>
                </a:lnTo>
                <a:lnTo>
                  <a:pt x="3222" y="56853"/>
                </a:lnTo>
                <a:lnTo>
                  <a:pt x="12008" y="69793"/>
                </a:lnTo>
                <a:lnTo>
                  <a:pt x="25032" y="78502"/>
                </a:lnTo>
                <a:lnTo>
                  <a:pt x="40971" y="81691"/>
                </a:lnTo>
                <a:lnTo>
                  <a:pt x="1350358" y="81691"/>
                </a:lnTo>
                <a:lnTo>
                  <a:pt x="1366297" y="78502"/>
                </a:lnTo>
                <a:lnTo>
                  <a:pt x="1379321" y="69793"/>
                </a:lnTo>
                <a:lnTo>
                  <a:pt x="1388107" y="56853"/>
                </a:lnTo>
                <a:lnTo>
                  <a:pt x="1391329" y="40971"/>
                </a:lnTo>
                <a:lnTo>
                  <a:pt x="1388107" y="25032"/>
                </a:lnTo>
                <a:lnTo>
                  <a:pt x="1379321" y="12008"/>
                </a:lnTo>
                <a:lnTo>
                  <a:pt x="1366297" y="3222"/>
                </a:lnTo>
                <a:lnTo>
                  <a:pt x="1350358" y="0"/>
                </a:lnTo>
                <a:close/>
              </a:path>
            </a:pathLst>
          </a:custGeom>
          <a:solidFill>
            <a:srgbClr val="FFFFFF"/>
          </a:solidFill>
        </p:spPr>
        <p:txBody>
          <a:bodyPr wrap="square" lIns="0" tIns="0" rIns="0" bIns="0" rtlCol="0"/>
          <a:lstStyle/>
          <a:p>
            <a:pPr defTabSz="685800">
              <a:defRPr/>
            </a:pPr>
            <a:endParaRPr sz="818">
              <a:solidFill>
                <a:prstClr val="black"/>
              </a:solidFill>
              <a:latin typeface="Calibri"/>
            </a:endParaRPr>
          </a:p>
        </p:txBody>
      </p:sp>
      <p:sp>
        <p:nvSpPr>
          <p:cNvPr id="119" name="object 119"/>
          <p:cNvSpPr/>
          <p:nvPr/>
        </p:nvSpPr>
        <p:spPr>
          <a:xfrm>
            <a:off x="4244291" y="3009181"/>
            <a:ext cx="651741" cy="56284"/>
          </a:xfrm>
          <a:custGeom>
            <a:avLst/>
            <a:gdLst/>
            <a:ahLst/>
            <a:cxnLst/>
            <a:rect l="l" t="t" r="r" b="b"/>
            <a:pathLst>
              <a:path w="1433829" h="123825">
                <a:moveTo>
                  <a:pt x="1371310" y="0"/>
                </a:moveTo>
                <a:lnTo>
                  <a:pt x="61923" y="0"/>
                </a:lnTo>
                <a:lnTo>
                  <a:pt x="37822" y="4878"/>
                </a:lnTo>
                <a:lnTo>
                  <a:pt x="18147" y="18147"/>
                </a:lnTo>
                <a:lnTo>
                  <a:pt x="4878" y="37822"/>
                </a:lnTo>
                <a:lnTo>
                  <a:pt x="0" y="61923"/>
                </a:lnTo>
                <a:lnTo>
                  <a:pt x="1265" y="74375"/>
                </a:lnTo>
                <a:lnTo>
                  <a:pt x="27364" y="113114"/>
                </a:lnTo>
                <a:lnTo>
                  <a:pt x="61923" y="123596"/>
                </a:lnTo>
                <a:lnTo>
                  <a:pt x="1371310" y="123596"/>
                </a:lnTo>
                <a:lnTo>
                  <a:pt x="1371310" y="81691"/>
                </a:lnTo>
                <a:lnTo>
                  <a:pt x="56287" y="81681"/>
                </a:lnTo>
                <a:lnTo>
                  <a:pt x="51384" y="79481"/>
                </a:lnTo>
                <a:lnTo>
                  <a:pt x="47718" y="75867"/>
                </a:lnTo>
                <a:lnTo>
                  <a:pt x="44083" y="72221"/>
                </a:lnTo>
                <a:lnTo>
                  <a:pt x="41925" y="67455"/>
                </a:lnTo>
                <a:lnTo>
                  <a:pt x="41914" y="56350"/>
                </a:lnTo>
                <a:lnTo>
                  <a:pt x="44114" y="51468"/>
                </a:lnTo>
                <a:lnTo>
                  <a:pt x="47781" y="47770"/>
                </a:lnTo>
                <a:lnTo>
                  <a:pt x="51479" y="44114"/>
                </a:lnTo>
                <a:lnTo>
                  <a:pt x="56350" y="41914"/>
                </a:lnTo>
                <a:lnTo>
                  <a:pt x="1429183" y="41914"/>
                </a:lnTo>
                <a:lnTo>
                  <a:pt x="1428355" y="37822"/>
                </a:lnTo>
                <a:lnTo>
                  <a:pt x="1415086" y="18147"/>
                </a:lnTo>
                <a:lnTo>
                  <a:pt x="1395411" y="4878"/>
                </a:lnTo>
                <a:lnTo>
                  <a:pt x="1371310" y="0"/>
                </a:lnTo>
                <a:close/>
              </a:path>
              <a:path w="1433829" h="123825">
                <a:moveTo>
                  <a:pt x="1429183" y="41914"/>
                </a:moveTo>
                <a:lnTo>
                  <a:pt x="1376883" y="41914"/>
                </a:lnTo>
                <a:lnTo>
                  <a:pt x="1381765" y="44114"/>
                </a:lnTo>
                <a:lnTo>
                  <a:pt x="1385463" y="47770"/>
                </a:lnTo>
                <a:lnTo>
                  <a:pt x="1389119" y="51468"/>
                </a:lnTo>
                <a:lnTo>
                  <a:pt x="1391319" y="56350"/>
                </a:lnTo>
                <a:lnTo>
                  <a:pt x="1391319" y="67455"/>
                </a:lnTo>
                <a:lnTo>
                  <a:pt x="1371310" y="81691"/>
                </a:lnTo>
                <a:lnTo>
                  <a:pt x="1371310" y="123596"/>
                </a:lnTo>
                <a:lnTo>
                  <a:pt x="1415037" y="105619"/>
                </a:lnTo>
                <a:lnTo>
                  <a:pt x="1433233" y="61923"/>
                </a:lnTo>
                <a:lnTo>
                  <a:pt x="1429183" y="41914"/>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20" name="object 120"/>
          <p:cNvSpPr/>
          <p:nvPr/>
        </p:nvSpPr>
        <p:spPr>
          <a:xfrm>
            <a:off x="4253810" y="2869825"/>
            <a:ext cx="446520" cy="37523"/>
          </a:xfrm>
          <a:custGeom>
            <a:avLst/>
            <a:gdLst/>
            <a:ahLst/>
            <a:cxnLst/>
            <a:rect l="l" t="t" r="r" b="b"/>
            <a:pathLst>
              <a:path w="982345" h="82550">
                <a:moveTo>
                  <a:pt x="941123" y="0"/>
                </a:moveTo>
                <a:lnTo>
                  <a:pt x="40971" y="0"/>
                </a:lnTo>
                <a:lnTo>
                  <a:pt x="25032" y="3228"/>
                </a:lnTo>
                <a:lnTo>
                  <a:pt x="12008" y="12023"/>
                </a:lnTo>
                <a:lnTo>
                  <a:pt x="3222" y="25050"/>
                </a:lnTo>
                <a:lnTo>
                  <a:pt x="0" y="40971"/>
                </a:lnTo>
                <a:lnTo>
                  <a:pt x="3222" y="56910"/>
                </a:lnTo>
                <a:lnTo>
                  <a:pt x="12008" y="69935"/>
                </a:lnTo>
                <a:lnTo>
                  <a:pt x="25032" y="78720"/>
                </a:lnTo>
                <a:lnTo>
                  <a:pt x="40971" y="81943"/>
                </a:lnTo>
                <a:lnTo>
                  <a:pt x="941123" y="81943"/>
                </a:lnTo>
                <a:lnTo>
                  <a:pt x="957062" y="78720"/>
                </a:lnTo>
                <a:lnTo>
                  <a:pt x="970086" y="69935"/>
                </a:lnTo>
                <a:lnTo>
                  <a:pt x="978872" y="56910"/>
                </a:lnTo>
                <a:lnTo>
                  <a:pt x="982094" y="40971"/>
                </a:lnTo>
                <a:lnTo>
                  <a:pt x="978872" y="25050"/>
                </a:lnTo>
                <a:lnTo>
                  <a:pt x="970086" y="12023"/>
                </a:lnTo>
                <a:lnTo>
                  <a:pt x="957062" y="3228"/>
                </a:lnTo>
                <a:lnTo>
                  <a:pt x="941123" y="0"/>
                </a:lnTo>
                <a:close/>
              </a:path>
            </a:pathLst>
          </a:custGeom>
          <a:solidFill>
            <a:srgbClr val="FFFFFF"/>
          </a:solidFill>
        </p:spPr>
        <p:txBody>
          <a:bodyPr wrap="square" lIns="0" tIns="0" rIns="0" bIns="0" rtlCol="0"/>
          <a:lstStyle/>
          <a:p>
            <a:pPr defTabSz="685800">
              <a:defRPr/>
            </a:pPr>
            <a:endParaRPr sz="818">
              <a:solidFill>
                <a:prstClr val="black"/>
              </a:solidFill>
              <a:latin typeface="Calibri"/>
            </a:endParaRPr>
          </a:p>
        </p:txBody>
      </p:sp>
      <p:sp>
        <p:nvSpPr>
          <p:cNvPr id="121" name="object 121"/>
          <p:cNvSpPr/>
          <p:nvPr/>
        </p:nvSpPr>
        <p:spPr>
          <a:xfrm>
            <a:off x="4244287" y="2860302"/>
            <a:ext cx="465571" cy="56573"/>
          </a:xfrm>
          <a:custGeom>
            <a:avLst/>
            <a:gdLst/>
            <a:ahLst/>
            <a:cxnLst/>
            <a:rect l="l" t="t" r="r" b="b"/>
            <a:pathLst>
              <a:path w="1024254" h="124460">
                <a:moveTo>
                  <a:pt x="962075" y="0"/>
                </a:moveTo>
                <a:lnTo>
                  <a:pt x="61923" y="0"/>
                </a:lnTo>
                <a:lnTo>
                  <a:pt x="37806" y="4887"/>
                </a:lnTo>
                <a:lnTo>
                  <a:pt x="18135" y="18162"/>
                </a:lnTo>
                <a:lnTo>
                  <a:pt x="4877" y="37837"/>
                </a:lnTo>
                <a:lnTo>
                  <a:pt x="0" y="61923"/>
                </a:lnTo>
                <a:lnTo>
                  <a:pt x="4874" y="86024"/>
                </a:lnTo>
                <a:lnTo>
                  <a:pt x="18143" y="105700"/>
                </a:lnTo>
                <a:lnTo>
                  <a:pt x="37821" y="118968"/>
                </a:lnTo>
                <a:lnTo>
                  <a:pt x="61923" y="123847"/>
                </a:lnTo>
                <a:lnTo>
                  <a:pt x="962075" y="123847"/>
                </a:lnTo>
                <a:lnTo>
                  <a:pt x="962075" y="81943"/>
                </a:lnTo>
                <a:lnTo>
                  <a:pt x="56350" y="81932"/>
                </a:lnTo>
                <a:lnTo>
                  <a:pt x="51468" y="79732"/>
                </a:lnTo>
                <a:lnTo>
                  <a:pt x="47770" y="76076"/>
                </a:lnTo>
                <a:lnTo>
                  <a:pt x="44104" y="72378"/>
                </a:lnTo>
                <a:lnTo>
                  <a:pt x="41914" y="67496"/>
                </a:lnTo>
                <a:lnTo>
                  <a:pt x="41904" y="56381"/>
                </a:lnTo>
                <a:lnTo>
                  <a:pt x="44104" y="51489"/>
                </a:lnTo>
                <a:lnTo>
                  <a:pt x="47781" y="47781"/>
                </a:lnTo>
                <a:lnTo>
                  <a:pt x="51479" y="44104"/>
                </a:lnTo>
                <a:lnTo>
                  <a:pt x="56371" y="41904"/>
                </a:lnTo>
                <a:lnTo>
                  <a:pt x="1019943" y="41904"/>
                </a:lnTo>
                <a:lnTo>
                  <a:pt x="1019120" y="37837"/>
                </a:lnTo>
                <a:lnTo>
                  <a:pt x="1005859" y="18162"/>
                </a:lnTo>
                <a:lnTo>
                  <a:pt x="986188" y="4887"/>
                </a:lnTo>
                <a:lnTo>
                  <a:pt x="962075" y="0"/>
                </a:lnTo>
                <a:close/>
              </a:path>
              <a:path w="1024254" h="124460">
                <a:moveTo>
                  <a:pt x="1019943" y="41904"/>
                </a:moveTo>
                <a:lnTo>
                  <a:pt x="967627" y="41904"/>
                </a:lnTo>
                <a:lnTo>
                  <a:pt x="972509" y="44104"/>
                </a:lnTo>
                <a:lnTo>
                  <a:pt x="976217" y="47781"/>
                </a:lnTo>
                <a:lnTo>
                  <a:pt x="979894" y="51489"/>
                </a:lnTo>
                <a:lnTo>
                  <a:pt x="982094" y="56381"/>
                </a:lnTo>
                <a:lnTo>
                  <a:pt x="982084" y="67496"/>
                </a:lnTo>
                <a:lnTo>
                  <a:pt x="962075" y="81943"/>
                </a:lnTo>
                <a:lnTo>
                  <a:pt x="962075" y="123847"/>
                </a:lnTo>
                <a:lnTo>
                  <a:pt x="986177" y="118968"/>
                </a:lnTo>
                <a:lnTo>
                  <a:pt x="1005855" y="105700"/>
                </a:lnTo>
                <a:lnTo>
                  <a:pt x="1019124" y="86024"/>
                </a:lnTo>
                <a:lnTo>
                  <a:pt x="1023998" y="61923"/>
                </a:lnTo>
                <a:lnTo>
                  <a:pt x="1019943" y="41904"/>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22" name="object 122"/>
          <p:cNvSpPr/>
          <p:nvPr/>
        </p:nvSpPr>
        <p:spPr>
          <a:xfrm>
            <a:off x="4253815" y="3223344"/>
            <a:ext cx="632691" cy="37234"/>
          </a:xfrm>
          <a:custGeom>
            <a:avLst/>
            <a:gdLst/>
            <a:ahLst/>
            <a:cxnLst/>
            <a:rect l="l" t="t" r="r" b="b"/>
            <a:pathLst>
              <a:path w="1391920" h="81914">
                <a:moveTo>
                  <a:pt x="1350358" y="0"/>
                </a:moveTo>
                <a:lnTo>
                  <a:pt x="40971" y="0"/>
                </a:lnTo>
                <a:lnTo>
                  <a:pt x="25032" y="3189"/>
                </a:lnTo>
                <a:lnTo>
                  <a:pt x="12008" y="11898"/>
                </a:lnTo>
                <a:lnTo>
                  <a:pt x="3222" y="24837"/>
                </a:lnTo>
                <a:lnTo>
                  <a:pt x="0" y="40720"/>
                </a:lnTo>
                <a:lnTo>
                  <a:pt x="3222" y="56659"/>
                </a:lnTo>
                <a:lnTo>
                  <a:pt x="12008" y="69683"/>
                </a:lnTo>
                <a:lnTo>
                  <a:pt x="25032" y="78469"/>
                </a:lnTo>
                <a:lnTo>
                  <a:pt x="40971" y="81691"/>
                </a:lnTo>
                <a:lnTo>
                  <a:pt x="1350358" y="81691"/>
                </a:lnTo>
                <a:lnTo>
                  <a:pt x="1366297" y="78469"/>
                </a:lnTo>
                <a:lnTo>
                  <a:pt x="1379321" y="69683"/>
                </a:lnTo>
                <a:lnTo>
                  <a:pt x="1388107" y="56659"/>
                </a:lnTo>
                <a:lnTo>
                  <a:pt x="1391329" y="40720"/>
                </a:lnTo>
                <a:lnTo>
                  <a:pt x="1388107" y="24837"/>
                </a:lnTo>
                <a:lnTo>
                  <a:pt x="1379321" y="11898"/>
                </a:lnTo>
                <a:lnTo>
                  <a:pt x="1366297" y="3189"/>
                </a:lnTo>
                <a:lnTo>
                  <a:pt x="1350358" y="0"/>
                </a:lnTo>
                <a:close/>
              </a:path>
            </a:pathLst>
          </a:custGeom>
          <a:solidFill>
            <a:srgbClr val="FFFFFF"/>
          </a:solidFill>
        </p:spPr>
        <p:txBody>
          <a:bodyPr wrap="square" lIns="0" tIns="0" rIns="0" bIns="0" rtlCol="0"/>
          <a:lstStyle/>
          <a:p>
            <a:pPr defTabSz="685800">
              <a:defRPr/>
            </a:pPr>
            <a:endParaRPr sz="818">
              <a:solidFill>
                <a:prstClr val="black"/>
              </a:solidFill>
              <a:latin typeface="Calibri"/>
            </a:endParaRPr>
          </a:p>
        </p:txBody>
      </p:sp>
      <p:sp>
        <p:nvSpPr>
          <p:cNvPr id="123" name="object 123"/>
          <p:cNvSpPr/>
          <p:nvPr/>
        </p:nvSpPr>
        <p:spPr>
          <a:xfrm>
            <a:off x="4244291" y="3213820"/>
            <a:ext cx="651741" cy="56284"/>
          </a:xfrm>
          <a:custGeom>
            <a:avLst/>
            <a:gdLst/>
            <a:ahLst/>
            <a:cxnLst/>
            <a:rect l="l" t="t" r="r" b="b"/>
            <a:pathLst>
              <a:path w="1433829" h="123825">
                <a:moveTo>
                  <a:pt x="1371310" y="0"/>
                </a:moveTo>
                <a:lnTo>
                  <a:pt x="61923" y="0"/>
                </a:lnTo>
                <a:lnTo>
                  <a:pt x="49508" y="1241"/>
                </a:lnTo>
                <a:lnTo>
                  <a:pt x="10636" y="27081"/>
                </a:lnTo>
                <a:lnTo>
                  <a:pt x="0" y="61672"/>
                </a:lnTo>
                <a:lnTo>
                  <a:pt x="4878" y="85773"/>
                </a:lnTo>
                <a:lnTo>
                  <a:pt x="18147" y="105448"/>
                </a:lnTo>
                <a:lnTo>
                  <a:pt x="37822" y="118717"/>
                </a:lnTo>
                <a:lnTo>
                  <a:pt x="61923" y="123596"/>
                </a:lnTo>
                <a:lnTo>
                  <a:pt x="1371310" y="123596"/>
                </a:lnTo>
                <a:lnTo>
                  <a:pt x="1371310" y="81691"/>
                </a:lnTo>
                <a:lnTo>
                  <a:pt x="56350" y="81681"/>
                </a:lnTo>
                <a:lnTo>
                  <a:pt x="51479" y="79481"/>
                </a:lnTo>
                <a:lnTo>
                  <a:pt x="47781" y="75825"/>
                </a:lnTo>
                <a:lnTo>
                  <a:pt x="44114" y="72127"/>
                </a:lnTo>
                <a:lnTo>
                  <a:pt x="41914" y="67245"/>
                </a:lnTo>
                <a:lnTo>
                  <a:pt x="41925" y="56130"/>
                </a:lnTo>
                <a:lnTo>
                  <a:pt x="44083" y="51374"/>
                </a:lnTo>
                <a:lnTo>
                  <a:pt x="47728" y="47718"/>
                </a:lnTo>
                <a:lnTo>
                  <a:pt x="51384" y="44114"/>
                </a:lnTo>
                <a:lnTo>
                  <a:pt x="56287" y="41914"/>
                </a:lnTo>
                <a:lnTo>
                  <a:pt x="1429688" y="41914"/>
                </a:lnTo>
                <a:lnTo>
                  <a:pt x="1428339" y="37593"/>
                </a:lnTo>
                <a:lnTo>
                  <a:pt x="1395350" y="4816"/>
                </a:lnTo>
                <a:lnTo>
                  <a:pt x="1383731" y="1241"/>
                </a:lnTo>
                <a:lnTo>
                  <a:pt x="1371310" y="0"/>
                </a:lnTo>
                <a:close/>
              </a:path>
              <a:path w="1433829" h="123825">
                <a:moveTo>
                  <a:pt x="1429688" y="41914"/>
                </a:moveTo>
                <a:lnTo>
                  <a:pt x="1376956" y="41914"/>
                </a:lnTo>
                <a:lnTo>
                  <a:pt x="1381849" y="44114"/>
                </a:lnTo>
                <a:lnTo>
                  <a:pt x="1385526" y="47728"/>
                </a:lnTo>
                <a:lnTo>
                  <a:pt x="1389150" y="51374"/>
                </a:lnTo>
                <a:lnTo>
                  <a:pt x="1391319" y="56130"/>
                </a:lnTo>
                <a:lnTo>
                  <a:pt x="1391319" y="67245"/>
                </a:lnTo>
                <a:lnTo>
                  <a:pt x="1371310" y="81691"/>
                </a:lnTo>
                <a:lnTo>
                  <a:pt x="1371310" y="123596"/>
                </a:lnTo>
                <a:lnTo>
                  <a:pt x="1395411" y="118717"/>
                </a:lnTo>
                <a:lnTo>
                  <a:pt x="1415086" y="105448"/>
                </a:lnTo>
                <a:lnTo>
                  <a:pt x="1428355" y="85773"/>
                </a:lnTo>
                <a:lnTo>
                  <a:pt x="1433233" y="61672"/>
                </a:lnTo>
                <a:lnTo>
                  <a:pt x="1431969" y="49220"/>
                </a:lnTo>
                <a:lnTo>
                  <a:pt x="1429688" y="41914"/>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24" name="object 124"/>
          <p:cNvSpPr/>
          <p:nvPr/>
        </p:nvSpPr>
        <p:spPr>
          <a:xfrm>
            <a:off x="4253815" y="3297729"/>
            <a:ext cx="632691" cy="37234"/>
          </a:xfrm>
          <a:custGeom>
            <a:avLst/>
            <a:gdLst/>
            <a:ahLst/>
            <a:cxnLst/>
            <a:rect l="l" t="t" r="r" b="b"/>
            <a:pathLst>
              <a:path w="1391920" h="81914">
                <a:moveTo>
                  <a:pt x="1350358" y="0"/>
                </a:moveTo>
                <a:lnTo>
                  <a:pt x="40971" y="0"/>
                </a:lnTo>
                <a:lnTo>
                  <a:pt x="25032" y="3222"/>
                </a:lnTo>
                <a:lnTo>
                  <a:pt x="12008" y="12008"/>
                </a:lnTo>
                <a:lnTo>
                  <a:pt x="3222" y="25032"/>
                </a:lnTo>
                <a:lnTo>
                  <a:pt x="0" y="40971"/>
                </a:lnTo>
                <a:lnTo>
                  <a:pt x="3222" y="56849"/>
                </a:lnTo>
                <a:lnTo>
                  <a:pt x="12008" y="69789"/>
                </a:lnTo>
                <a:lnTo>
                  <a:pt x="25032" y="78501"/>
                </a:lnTo>
                <a:lnTo>
                  <a:pt x="40971" y="81691"/>
                </a:lnTo>
                <a:lnTo>
                  <a:pt x="1350358" y="81691"/>
                </a:lnTo>
                <a:lnTo>
                  <a:pt x="1366297" y="78501"/>
                </a:lnTo>
                <a:lnTo>
                  <a:pt x="1379321" y="69789"/>
                </a:lnTo>
                <a:lnTo>
                  <a:pt x="1388107" y="56849"/>
                </a:lnTo>
                <a:lnTo>
                  <a:pt x="1391329" y="40971"/>
                </a:lnTo>
                <a:lnTo>
                  <a:pt x="1388107" y="25032"/>
                </a:lnTo>
                <a:lnTo>
                  <a:pt x="1379321" y="12008"/>
                </a:lnTo>
                <a:lnTo>
                  <a:pt x="1366297" y="3222"/>
                </a:lnTo>
                <a:lnTo>
                  <a:pt x="1350358" y="0"/>
                </a:lnTo>
                <a:close/>
              </a:path>
            </a:pathLst>
          </a:custGeom>
          <a:solidFill>
            <a:srgbClr val="FFFFFF"/>
          </a:solidFill>
        </p:spPr>
        <p:txBody>
          <a:bodyPr wrap="square" lIns="0" tIns="0" rIns="0" bIns="0" rtlCol="0"/>
          <a:lstStyle/>
          <a:p>
            <a:pPr defTabSz="685800">
              <a:defRPr/>
            </a:pPr>
            <a:endParaRPr sz="818">
              <a:solidFill>
                <a:prstClr val="black"/>
              </a:solidFill>
              <a:latin typeface="Calibri"/>
            </a:endParaRPr>
          </a:p>
        </p:txBody>
      </p:sp>
      <p:sp>
        <p:nvSpPr>
          <p:cNvPr id="125" name="object 125"/>
          <p:cNvSpPr/>
          <p:nvPr/>
        </p:nvSpPr>
        <p:spPr>
          <a:xfrm>
            <a:off x="4244291" y="3288205"/>
            <a:ext cx="651741" cy="56284"/>
          </a:xfrm>
          <a:custGeom>
            <a:avLst/>
            <a:gdLst/>
            <a:ahLst/>
            <a:cxnLst/>
            <a:rect l="l" t="t" r="r" b="b"/>
            <a:pathLst>
              <a:path w="1433829" h="123825">
                <a:moveTo>
                  <a:pt x="1371310" y="0"/>
                </a:moveTo>
                <a:lnTo>
                  <a:pt x="61923" y="0"/>
                </a:lnTo>
                <a:lnTo>
                  <a:pt x="37822" y="4874"/>
                </a:lnTo>
                <a:lnTo>
                  <a:pt x="18147" y="18143"/>
                </a:lnTo>
                <a:lnTo>
                  <a:pt x="4878" y="37821"/>
                </a:lnTo>
                <a:lnTo>
                  <a:pt x="0" y="61923"/>
                </a:lnTo>
                <a:lnTo>
                  <a:pt x="1265" y="74375"/>
                </a:lnTo>
                <a:lnTo>
                  <a:pt x="27364" y="113114"/>
                </a:lnTo>
                <a:lnTo>
                  <a:pt x="61923" y="123596"/>
                </a:lnTo>
                <a:lnTo>
                  <a:pt x="1371310" y="123596"/>
                </a:lnTo>
                <a:lnTo>
                  <a:pt x="1371310" y="81691"/>
                </a:lnTo>
                <a:lnTo>
                  <a:pt x="56287" y="81681"/>
                </a:lnTo>
                <a:lnTo>
                  <a:pt x="51384" y="79481"/>
                </a:lnTo>
                <a:lnTo>
                  <a:pt x="47718" y="75867"/>
                </a:lnTo>
                <a:lnTo>
                  <a:pt x="44083" y="72221"/>
                </a:lnTo>
                <a:lnTo>
                  <a:pt x="41925" y="67455"/>
                </a:lnTo>
                <a:lnTo>
                  <a:pt x="41914" y="56350"/>
                </a:lnTo>
                <a:lnTo>
                  <a:pt x="44114" y="51468"/>
                </a:lnTo>
                <a:lnTo>
                  <a:pt x="47781" y="47770"/>
                </a:lnTo>
                <a:lnTo>
                  <a:pt x="51479" y="44114"/>
                </a:lnTo>
                <a:lnTo>
                  <a:pt x="56350" y="41914"/>
                </a:lnTo>
                <a:lnTo>
                  <a:pt x="1429183" y="41914"/>
                </a:lnTo>
                <a:lnTo>
                  <a:pt x="1428355" y="37821"/>
                </a:lnTo>
                <a:lnTo>
                  <a:pt x="1415086" y="18143"/>
                </a:lnTo>
                <a:lnTo>
                  <a:pt x="1395411" y="4874"/>
                </a:lnTo>
                <a:lnTo>
                  <a:pt x="1371310" y="0"/>
                </a:lnTo>
                <a:close/>
              </a:path>
              <a:path w="1433829" h="123825">
                <a:moveTo>
                  <a:pt x="1429183" y="41914"/>
                </a:moveTo>
                <a:lnTo>
                  <a:pt x="1376883" y="41914"/>
                </a:lnTo>
                <a:lnTo>
                  <a:pt x="1381765" y="44114"/>
                </a:lnTo>
                <a:lnTo>
                  <a:pt x="1385463" y="47770"/>
                </a:lnTo>
                <a:lnTo>
                  <a:pt x="1389119" y="51468"/>
                </a:lnTo>
                <a:lnTo>
                  <a:pt x="1391319" y="56350"/>
                </a:lnTo>
                <a:lnTo>
                  <a:pt x="1391319" y="67455"/>
                </a:lnTo>
                <a:lnTo>
                  <a:pt x="1371310" y="81691"/>
                </a:lnTo>
                <a:lnTo>
                  <a:pt x="1371310" y="123596"/>
                </a:lnTo>
                <a:lnTo>
                  <a:pt x="1415037" y="105619"/>
                </a:lnTo>
                <a:lnTo>
                  <a:pt x="1433233" y="61923"/>
                </a:lnTo>
                <a:lnTo>
                  <a:pt x="1429183" y="41914"/>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26" name="object 126"/>
          <p:cNvSpPr/>
          <p:nvPr/>
        </p:nvSpPr>
        <p:spPr>
          <a:xfrm>
            <a:off x="4253810" y="3148849"/>
            <a:ext cx="446520" cy="37523"/>
          </a:xfrm>
          <a:custGeom>
            <a:avLst/>
            <a:gdLst/>
            <a:ahLst/>
            <a:cxnLst/>
            <a:rect l="l" t="t" r="r" b="b"/>
            <a:pathLst>
              <a:path w="982345" h="82550">
                <a:moveTo>
                  <a:pt x="941123" y="0"/>
                </a:moveTo>
                <a:lnTo>
                  <a:pt x="40971" y="0"/>
                </a:lnTo>
                <a:lnTo>
                  <a:pt x="25032" y="3228"/>
                </a:lnTo>
                <a:lnTo>
                  <a:pt x="12008" y="12023"/>
                </a:lnTo>
                <a:lnTo>
                  <a:pt x="3222" y="25050"/>
                </a:lnTo>
                <a:lnTo>
                  <a:pt x="0" y="40971"/>
                </a:lnTo>
                <a:lnTo>
                  <a:pt x="3222" y="56910"/>
                </a:lnTo>
                <a:lnTo>
                  <a:pt x="12008" y="69935"/>
                </a:lnTo>
                <a:lnTo>
                  <a:pt x="25032" y="78720"/>
                </a:lnTo>
                <a:lnTo>
                  <a:pt x="40971" y="81943"/>
                </a:lnTo>
                <a:lnTo>
                  <a:pt x="941123" y="81943"/>
                </a:lnTo>
                <a:lnTo>
                  <a:pt x="957062" y="78720"/>
                </a:lnTo>
                <a:lnTo>
                  <a:pt x="970086" y="69935"/>
                </a:lnTo>
                <a:lnTo>
                  <a:pt x="978872" y="56910"/>
                </a:lnTo>
                <a:lnTo>
                  <a:pt x="982094" y="40971"/>
                </a:lnTo>
                <a:lnTo>
                  <a:pt x="978872" y="25050"/>
                </a:lnTo>
                <a:lnTo>
                  <a:pt x="970086" y="12023"/>
                </a:lnTo>
                <a:lnTo>
                  <a:pt x="957062" y="3228"/>
                </a:lnTo>
                <a:lnTo>
                  <a:pt x="941123" y="0"/>
                </a:lnTo>
                <a:close/>
              </a:path>
            </a:pathLst>
          </a:custGeom>
          <a:solidFill>
            <a:srgbClr val="FFFFFF"/>
          </a:solidFill>
        </p:spPr>
        <p:txBody>
          <a:bodyPr wrap="square" lIns="0" tIns="0" rIns="0" bIns="0" rtlCol="0"/>
          <a:lstStyle/>
          <a:p>
            <a:pPr defTabSz="685800">
              <a:defRPr/>
            </a:pPr>
            <a:endParaRPr sz="818">
              <a:solidFill>
                <a:prstClr val="black"/>
              </a:solidFill>
              <a:latin typeface="Calibri"/>
            </a:endParaRPr>
          </a:p>
        </p:txBody>
      </p:sp>
      <p:sp>
        <p:nvSpPr>
          <p:cNvPr id="127" name="object 127"/>
          <p:cNvSpPr/>
          <p:nvPr/>
        </p:nvSpPr>
        <p:spPr>
          <a:xfrm>
            <a:off x="4244287" y="3139325"/>
            <a:ext cx="465571" cy="56573"/>
          </a:xfrm>
          <a:custGeom>
            <a:avLst/>
            <a:gdLst/>
            <a:ahLst/>
            <a:cxnLst/>
            <a:rect l="l" t="t" r="r" b="b"/>
            <a:pathLst>
              <a:path w="1024254" h="124460">
                <a:moveTo>
                  <a:pt x="962075" y="0"/>
                </a:moveTo>
                <a:lnTo>
                  <a:pt x="61923" y="0"/>
                </a:lnTo>
                <a:lnTo>
                  <a:pt x="37806" y="4887"/>
                </a:lnTo>
                <a:lnTo>
                  <a:pt x="18135" y="18162"/>
                </a:lnTo>
                <a:lnTo>
                  <a:pt x="4877" y="37837"/>
                </a:lnTo>
                <a:lnTo>
                  <a:pt x="0" y="61923"/>
                </a:lnTo>
                <a:lnTo>
                  <a:pt x="4874" y="86024"/>
                </a:lnTo>
                <a:lnTo>
                  <a:pt x="18143" y="105700"/>
                </a:lnTo>
                <a:lnTo>
                  <a:pt x="37821" y="118968"/>
                </a:lnTo>
                <a:lnTo>
                  <a:pt x="61923" y="123847"/>
                </a:lnTo>
                <a:lnTo>
                  <a:pt x="962075" y="123847"/>
                </a:lnTo>
                <a:lnTo>
                  <a:pt x="962075" y="81943"/>
                </a:lnTo>
                <a:lnTo>
                  <a:pt x="56350" y="81932"/>
                </a:lnTo>
                <a:lnTo>
                  <a:pt x="51468" y="79732"/>
                </a:lnTo>
                <a:lnTo>
                  <a:pt x="47770" y="76076"/>
                </a:lnTo>
                <a:lnTo>
                  <a:pt x="44104" y="72378"/>
                </a:lnTo>
                <a:lnTo>
                  <a:pt x="41914" y="67496"/>
                </a:lnTo>
                <a:lnTo>
                  <a:pt x="41904" y="56381"/>
                </a:lnTo>
                <a:lnTo>
                  <a:pt x="44104" y="51489"/>
                </a:lnTo>
                <a:lnTo>
                  <a:pt x="47781" y="47781"/>
                </a:lnTo>
                <a:lnTo>
                  <a:pt x="51489" y="44104"/>
                </a:lnTo>
                <a:lnTo>
                  <a:pt x="56371" y="41904"/>
                </a:lnTo>
                <a:lnTo>
                  <a:pt x="1019945" y="41904"/>
                </a:lnTo>
                <a:lnTo>
                  <a:pt x="1019121" y="37837"/>
                </a:lnTo>
                <a:lnTo>
                  <a:pt x="1005863" y="18162"/>
                </a:lnTo>
                <a:lnTo>
                  <a:pt x="986192" y="4887"/>
                </a:lnTo>
                <a:lnTo>
                  <a:pt x="962075" y="0"/>
                </a:lnTo>
                <a:close/>
              </a:path>
              <a:path w="1024254" h="124460">
                <a:moveTo>
                  <a:pt x="1019945" y="41904"/>
                </a:moveTo>
                <a:lnTo>
                  <a:pt x="967627" y="41904"/>
                </a:lnTo>
                <a:lnTo>
                  <a:pt x="972509" y="44104"/>
                </a:lnTo>
                <a:lnTo>
                  <a:pt x="976217" y="47781"/>
                </a:lnTo>
                <a:lnTo>
                  <a:pt x="979894" y="51489"/>
                </a:lnTo>
                <a:lnTo>
                  <a:pt x="982094" y="56381"/>
                </a:lnTo>
                <a:lnTo>
                  <a:pt x="982084" y="67496"/>
                </a:lnTo>
                <a:lnTo>
                  <a:pt x="962075" y="81943"/>
                </a:lnTo>
                <a:lnTo>
                  <a:pt x="962075" y="123847"/>
                </a:lnTo>
                <a:lnTo>
                  <a:pt x="986177" y="118968"/>
                </a:lnTo>
                <a:lnTo>
                  <a:pt x="1005855" y="105700"/>
                </a:lnTo>
                <a:lnTo>
                  <a:pt x="1019124" y="86024"/>
                </a:lnTo>
                <a:lnTo>
                  <a:pt x="1023998" y="61923"/>
                </a:lnTo>
                <a:lnTo>
                  <a:pt x="1019945" y="41904"/>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28" name="object 128"/>
          <p:cNvSpPr/>
          <p:nvPr/>
        </p:nvSpPr>
        <p:spPr>
          <a:xfrm>
            <a:off x="4082923" y="3742993"/>
            <a:ext cx="1233632" cy="154709"/>
          </a:xfrm>
          <a:custGeom>
            <a:avLst/>
            <a:gdLst/>
            <a:ahLst/>
            <a:cxnLst/>
            <a:rect l="l" t="t" r="r" b="b"/>
            <a:pathLst>
              <a:path w="2713990" h="340359">
                <a:moveTo>
                  <a:pt x="55742" y="181151"/>
                </a:moveTo>
                <a:lnTo>
                  <a:pt x="0" y="181151"/>
                </a:lnTo>
                <a:lnTo>
                  <a:pt x="8961" y="222933"/>
                </a:lnTo>
                <a:lnTo>
                  <a:pt x="33738" y="251925"/>
                </a:lnTo>
                <a:lnTo>
                  <a:pt x="69513" y="268816"/>
                </a:lnTo>
                <a:lnTo>
                  <a:pt x="111475" y="274293"/>
                </a:lnTo>
                <a:lnTo>
                  <a:pt x="158505" y="267928"/>
                </a:lnTo>
                <a:lnTo>
                  <a:pt x="192608" y="250321"/>
                </a:lnTo>
                <a:lnTo>
                  <a:pt x="208812" y="229550"/>
                </a:lnTo>
                <a:lnTo>
                  <a:pt x="113675" y="229550"/>
                </a:lnTo>
                <a:lnTo>
                  <a:pt x="91629" y="226886"/>
                </a:lnTo>
                <a:lnTo>
                  <a:pt x="73159" y="218413"/>
                </a:lnTo>
                <a:lnTo>
                  <a:pt x="60463" y="203408"/>
                </a:lnTo>
                <a:lnTo>
                  <a:pt x="55742" y="181151"/>
                </a:lnTo>
                <a:close/>
              </a:path>
              <a:path w="2713990" h="340359">
                <a:moveTo>
                  <a:pt x="106708" y="0"/>
                </a:moveTo>
                <a:lnTo>
                  <a:pt x="71456" y="4846"/>
                </a:lnTo>
                <a:lnTo>
                  <a:pt x="40017" y="19525"/>
                </a:lnTo>
                <a:lnTo>
                  <a:pt x="17446" y="44244"/>
                </a:lnTo>
                <a:lnTo>
                  <a:pt x="8799" y="79209"/>
                </a:lnTo>
                <a:lnTo>
                  <a:pt x="15538" y="110124"/>
                </a:lnTo>
                <a:lnTo>
                  <a:pt x="33279" y="131005"/>
                </a:lnTo>
                <a:lnTo>
                  <a:pt x="58307" y="144598"/>
                </a:lnTo>
                <a:lnTo>
                  <a:pt x="86909" y="153651"/>
                </a:lnTo>
                <a:lnTo>
                  <a:pt x="115298" y="160772"/>
                </a:lnTo>
                <a:lnTo>
                  <a:pt x="140217" y="168547"/>
                </a:lnTo>
                <a:lnTo>
                  <a:pt x="157918" y="179690"/>
                </a:lnTo>
                <a:lnTo>
                  <a:pt x="164651" y="196917"/>
                </a:lnTo>
                <a:lnTo>
                  <a:pt x="159522" y="213308"/>
                </a:lnTo>
                <a:lnTo>
                  <a:pt x="146725" y="223271"/>
                </a:lnTo>
                <a:lnTo>
                  <a:pt x="130147" y="228215"/>
                </a:lnTo>
                <a:lnTo>
                  <a:pt x="113675" y="229550"/>
                </a:lnTo>
                <a:lnTo>
                  <a:pt x="208812" y="229550"/>
                </a:lnTo>
                <a:lnTo>
                  <a:pt x="213371" y="223707"/>
                </a:lnTo>
                <a:lnTo>
                  <a:pt x="220383" y="190317"/>
                </a:lnTo>
                <a:lnTo>
                  <a:pt x="210919" y="154006"/>
                </a:lnTo>
                <a:lnTo>
                  <a:pt x="188666" y="131688"/>
                </a:lnTo>
                <a:lnTo>
                  <a:pt x="162836" y="119616"/>
                </a:lnTo>
                <a:lnTo>
                  <a:pt x="142641" y="114041"/>
                </a:lnTo>
                <a:lnTo>
                  <a:pt x="102749" y="103574"/>
                </a:lnTo>
                <a:lnTo>
                  <a:pt x="78979" y="95479"/>
                </a:lnTo>
                <a:lnTo>
                  <a:pt x="67516" y="86765"/>
                </a:lnTo>
                <a:lnTo>
                  <a:pt x="64542" y="74442"/>
                </a:lnTo>
                <a:lnTo>
                  <a:pt x="68152" y="60520"/>
                </a:lnTo>
                <a:lnTo>
                  <a:pt x="77467" y="51342"/>
                </a:lnTo>
                <a:lnTo>
                  <a:pt x="90220" y="46289"/>
                </a:lnTo>
                <a:lnTo>
                  <a:pt x="104142" y="44743"/>
                </a:lnTo>
                <a:lnTo>
                  <a:pt x="202087" y="44743"/>
                </a:lnTo>
                <a:lnTo>
                  <a:pt x="179637" y="19480"/>
                </a:lnTo>
                <a:lnTo>
                  <a:pt x="146147" y="4669"/>
                </a:lnTo>
                <a:lnTo>
                  <a:pt x="106708" y="0"/>
                </a:lnTo>
                <a:close/>
              </a:path>
              <a:path w="2713990" h="340359">
                <a:moveTo>
                  <a:pt x="202087" y="44743"/>
                </a:moveTo>
                <a:lnTo>
                  <a:pt x="104142" y="44743"/>
                </a:lnTo>
                <a:lnTo>
                  <a:pt x="123565" y="46496"/>
                </a:lnTo>
                <a:lnTo>
                  <a:pt x="139621" y="52717"/>
                </a:lnTo>
                <a:lnTo>
                  <a:pt x="150865" y="64852"/>
                </a:lnTo>
                <a:lnTo>
                  <a:pt x="155851" y="84342"/>
                </a:lnTo>
                <a:lnTo>
                  <a:pt x="211584" y="84342"/>
                </a:lnTo>
                <a:lnTo>
                  <a:pt x="202881" y="45636"/>
                </a:lnTo>
                <a:lnTo>
                  <a:pt x="202087" y="44743"/>
                </a:lnTo>
                <a:close/>
              </a:path>
              <a:path w="2713990" h="340359">
                <a:moveTo>
                  <a:pt x="354937" y="73342"/>
                </a:moveTo>
                <a:lnTo>
                  <a:pt x="315521" y="80991"/>
                </a:lnTo>
                <a:lnTo>
                  <a:pt x="284942" y="102080"/>
                </a:lnTo>
                <a:lnTo>
                  <a:pt x="265158" y="133828"/>
                </a:lnTo>
                <a:lnTo>
                  <a:pt x="258128" y="173451"/>
                </a:lnTo>
                <a:lnTo>
                  <a:pt x="264849" y="213790"/>
                </a:lnTo>
                <a:lnTo>
                  <a:pt x="284117" y="245325"/>
                </a:lnTo>
                <a:lnTo>
                  <a:pt x="314593" y="265860"/>
                </a:lnTo>
                <a:lnTo>
                  <a:pt x="354937" y="273193"/>
                </a:lnTo>
                <a:lnTo>
                  <a:pt x="384837" y="269515"/>
                </a:lnTo>
                <a:lnTo>
                  <a:pt x="409891" y="258067"/>
                </a:lnTo>
                <a:lnTo>
                  <a:pt x="429650" y="238230"/>
                </a:lnTo>
                <a:lnTo>
                  <a:pt x="431725" y="233960"/>
                </a:lnTo>
                <a:lnTo>
                  <a:pt x="356771" y="233960"/>
                </a:lnTo>
                <a:lnTo>
                  <a:pt x="337475" y="231094"/>
                </a:lnTo>
                <a:lnTo>
                  <a:pt x="323166" y="222314"/>
                </a:lnTo>
                <a:lnTo>
                  <a:pt x="314016" y="207346"/>
                </a:lnTo>
                <a:lnTo>
                  <a:pt x="310194" y="185917"/>
                </a:lnTo>
                <a:lnTo>
                  <a:pt x="446969" y="185917"/>
                </a:lnTo>
                <a:lnTo>
                  <a:pt x="444029" y="152918"/>
                </a:lnTo>
                <a:lnTo>
                  <a:pt x="310194" y="152918"/>
                </a:lnTo>
                <a:lnTo>
                  <a:pt x="312624" y="140427"/>
                </a:lnTo>
                <a:lnTo>
                  <a:pt x="319729" y="127246"/>
                </a:lnTo>
                <a:lnTo>
                  <a:pt x="332886" y="116816"/>
                </a:lnTo>
                <a:lnTo>
                  <a:pt x="353471" y="112575"/>
                </a:lnTo>
                <a:lnTo>
                  <a:pt x="428760" y="112575"/>
                </a:lnTo>
                <a:lnTo>
                  <a:pt x="426528" y="107764"/>
                </a:lnTo>
                <a:lnTo>
                  <a:pt x="397057" y="82732"/>
                </a:lnTo>
                <a:lnTo>
                  <a:pt x="354937" y="73342"/>
                </a:lnTo>
                <a:close/>
              </a:path>
              <a:path w="2713990" h="340359">
                <a:moveTo>
                  <a:pt x="443669" y="209384"/>
                </a:moveTo>
                <a:lnTo>
                  <a:pt x="397837" y="209384"/>
                </a:lnTo>
                <a:lnTo>
                  <a:pt x="392967" y="218174"/>
                </a:lnTo>
                <a:lnTo>
                  <a:pt x="383904" y="226072"/>
                </a:lnTo>
                <a:lnTo>
                  <a:pt x="371540" y="231770"/>
                </a:lnTo>
                <a:lnTo>
                  <a:pt x="356771" y="233960"/>
                </a:lnTo>
                <a:lnTo>
                  <a:pt x="431725" y="233960"/>
                </a:lnTo>
                <a:lnTo>
                  <a:pt x="443669" y="209384"/>
                </a:lnTo>
                <a:close/>
              </a:path>
              <a:path w="2713990" h="340359">
                <a:moveTo>
                  <a:pt x="428760" y="112575"/>
                </a:moveTo>
                <a:lnTo>
                  <a:pt x="353471" y="112575"/>
                </a:lnTo>
                <a:lnTo>
                  <a:pt x="369947" y="115164"/>
                </a:lnTo>
                <a:lnTo>
                  <a:pt x="381887" y="122843"/>
                </a:lnTo>
                <a:lnTo>
                  <a:pt x="389976" y="135473"/>
                </a:lnTo>
                <a:lnTo>
                  <a:pt x="394903" y="152918"/>
                </a:lnTo>
                <a:lnTo>
                  <a:pt x="444029" y="152918"/>
                </a:lnTo>
                <a:lnTo>
                  <a:pt x="443211" y="143728"/>
                </a:lnTo>
                <a:lnTo>
                  <a:pt x="428760" y="112575"/>
                </a:lnTo>
                <a:close/>
              </a:path>
              <a:path w="2713990" h="340359">
                <a:moveTo>
                  <a:pt x="660917" y="108175"/>
                </a:moveTo>
                <a:lnTo>
                  <a:pt x="580423" y="108175"/>
                </a:lnTo>
                <a:lnTo>
                  <a:pt x="593428" y="109040"/>
                </a:lnTo>
                <a:lnTo>
                  <a:pt x="604164" y="112622"/>
                </a:lnTo>
                <a:lnTo>
                  <a:pt x="611463" y="120399"/>
                </a:lnTo>
                <a:lnTo>
                  <a:pt x="614156" y="133852"/>
                </a:lnTo>
                <a:lnTo>
                  <a:pt x="609017" y="146049"/>
                </a:lnTo>
                <a:lnTo>
                  <a:pt x="595319" y="152505"/>
                </a:lnTo>
                <a:lnTo>
                  <a:pt x="575639" y="155868"/>
                </a:lnTo>
                <a:lnTo>
                  <a:pt x="552557" y="158784"/>
                </a:lnTo>
                <a:lnTo>
                  <a:pt x="528860" y="163603"/>
                </a:lnTo>
                <a:lnTo>
                  <a:pt x="508186" y="173130"/>
                </a:lnTo>
                <a:lnTo>
                  <a:pt x="493562" y="189876"/>
                </a:lnTo>
                <a:lnTo>
                  <a:pt x="488014" y="216350"/>
                </a:lnTo>
                <a:lnTo>
                  <a:pt x="493046" y="241633"/>
                </a:lnTo>
                <a:lnTo>
                  <a:pt x="506811" y="259350"/>
                </a:lnTo>
                <a:lnTo>
                  <a:pt x="527313" y="269778"/>
                </a:lnTo>
                <a:lnTo>
                  <a:pt x="552557" y="273193"/>
                </a:lnTo>
                <a:lnTo>
                  <a:pt x="569950" y="271950"/>
                </a:lnTo>
                <a:lnTo>
                  <a:pt x="586933" y="267922"/>
                </a:lnTo>
                <a:lnTo>
                  <a:pt x="602701" y="260646"/>
                </a:lnTo>
                <a:lnTo>
                  <a:pt x="616366" y="249727"/>
                </a:lnTo>
                <a:lnTo>
                  <a:pt x="667665" y="249727"/>
                </a:lnTo>
                <a:lnTo>
                  <a:pt x="666593" y="238665"/>
                </a:lnTo>
                <a:lnTo>
                  <a:pt x="666584" y="238360"/>
                </a:lnTo>
                <a:lnTo>
                  <a:pt x="571990" y="238360"/>
                </a:lnTo>
                <a:lnTo>
                  <a:pt x="559890" y="237312"/>
                </a:lnTo>
                <a:lnTo>
                  <a:pt x="549715" y="233547"/>
                </a:lnTo>
                <a:lnTo>
                  <a:pt x="542703" y="226136"/>
                </a:lnTo>
                <a:lnTo>
                  <a:pt x="540090" y="214150"/>
                </a:lnTo>
                <a:lnTo>
                  <a:pt x="542634" y="202217"/>
                </a:lnTo>
                <a:lnTo>
                  <a:pt x="549440" y="194305"/>
                </a:lnTo>
                <a:lnTo>
                  <a:pt x="559271" y="189349"/>
                </a:lnTo>
                <a:lnTo>
                  <a:pt x="570890" y="186284"/>
                </a:lnTo>
                <a:lnTo>
                  <a:pt x="595273" y="182572"/>
                </a:lnTo>
                <a:lnTo>
                  <a:pt x="605952" y="179839"/>
                </a:lnTo>
                <a:lnTo>
                  <a:pt x="614156" y="175284"/>
                </a:lnTo>
                <a:lnTo>
                  <a:pt x="666232" y="175284"/>
                </a:lnTo>
                <a:lnTo>
                  <a:pt x="666232" y="127241"/>
                </a:lnTo>
                <a:lnTo>
                  <a:pt x="660917" y="108175"/>
                </a:lnTo>
                <a:close/>
              </a:path>
              <a:path w="2713990" h="340359">
                <a:moveTo>
                  <a:pt x="667665" y="249727"/>
                </a:moveTo>
                <a:lnTo>
                  <a:pt x="616366" y="249727"/>
                </a:lnTo>
                <a:lnTo>
                  <a:pt x="616722" y="255960"/>
                </a:lnTo>
                <a:lnTo>
                  <a:pt x="618189" y="262193"/>
                </a:lnTo>
                <a:lnTo>
                  <a:pt x="620033" y="268060"/>
                </a:lnTo>
                <a:lnTo>
                  <a:pt x="672832" y="268060"/>
                </a:lnTo>
                <a:lnTo>
                  <a:pt x="669790" y="260646"/>
                </a:lnTo>
                <a:lnTo>
                  <a:pt x="667745" y="250550"/>
                </a:lnTo>
                <a:lnTo>
                  <a:pt x="667665" y="249727"/>
                </a:lnTo>
                <a:close/>
              </a:path>
              <a:path w="2713990" h="340359">
                <a:moveTo>
                  <a:pt x="666232" y="175284"/>
                </a:moveTo>
                <a:lnTo>
                  <a:pt x="614156" y="175284"/>
                </a:lnTo>
                <a:lnTo>
                  <a:pt x="614156" y="194717"/>
                </a:lnTo>
                <a:lnTo>
                  <a:pt x="613291" y="206332"/>
                </a:lnTo>
                <a:lnTo>
                  <a:pt x="608335" y="220801"/>
                </a:lnTo>
                <a:lnTo>
                  <a:pt x="595748" y="233139"/>
                </a:lnTo>
                <a:lnTo>
                  <a:pt x="571990" y="238360"/>
                </a:lnTo>
                <a:lnTo>
                  <a:pt x="666584" y="238360"/>
                </a:lnTo>
                <a:lnTo>
                  <a:pt x="666239" y="226136"/>
                </a:lnTo>
                <a:lnTo>
                  <a:pt x="666232" y="175284"/>
                </a:lnTo>
                <a:close/>
              </a:path>
              <a:path w="2713990" h="340359">
                <a:moveTo>
                  <a:pt x="582990" y="73342"/>
                </a:moveTo>
                <a:lnTo>
                  <a:pt x="551535" y="76396"/>
                </a:lnTo>
                <a:lnTo>
                  <a:pt x="523585" y="86772"/>
                </a:lnTo>
                <a:lnTo>
                  <a:pt x="503060" y="106294"/>
                </a:lnTo>
                <a:lnTo>
                  <a:pt x="493881" y="136785"/>
                </a:lnTo>
                <a:lnTo>
                  <a:pt x="545957" y="136785"/>
                </a:lnTo>
                <a:lnTo>
                  <a:pt x="549331" y="123648"/>
                </a:lnTo>
                <a:lnTo>
                  <a:pt x="556453" y="114776"/>
                </a:lnTo>
                <a:lnTo>
                  <a:pt x="566943" y="109756"/>
                </a:lnTo>
                <a:lnTo>
                  <a:pt x="580423" y="108175"/>
                </a:lnTo>
                <a:lnTo>
                  <a:pt x="660917" y="108175"/>
                </a:lnTo>
                <a:lnTo>
                  <a:pt x="658538" y="99639"/>
                </a:lnTo>
                <a:lnTo>
                  <a:pt x="638777" y="83242"/>
                </a:lnTo>
                <a:lnTo>
                  <a:pt x="611933" y="75370"/>
                </a:lnTo>
                <a:lnTo>
                  <a:pt x="582990" y="73342"/>
                </a:lnTo>
                <a:close/>
              </a:path>
              <a:path w="2713990" h="340359">
                <a:moveTo>
                  <a:pt x="774376" y="78475"/>
                </a:moveTo>
                <a:lnTo>
                  <a:pt x="724877" y="78475"/>
                </a:lnTo>
                <a:lnTo>
                  <a:pt x="724877" y="268060"/>
                </a:lnTo>
                <a:lnTo>
                  <a:pt x="776943" y="268060"/>
                </a:lnTo>
                <a:lnTo>
                  <a:pt x="776943" y="182617"/>
                </a:lnTo>
                <a:lnTo>
                  <a:pt x="779603" y="159029"/>
                </a:lnTo>
                <a:lnTo>
                  <a:pt x="788314" y="139667"/>
                </a:lnTo>
                <a:lnTo>
                  <a:pt x="804176" y="126561"/>
                </a:lnTo>
                <a:lnTo>
                  <a:pt x="828286" y="121741"/>
                </a:lnTo>
                <a:lnTo>
                  <a:pt x="846985" y="121741"/>
                </a:lnTo>
                <a:lnTo>
                  <a:pt x="846985" y="113675"/>
                </a:lnTo>
                <a:lnTo>
                  <a:pt x="774376" y="113675"/>
                </a:lnTo>
                <a:lnTo>
                  <a:pt x="774376" y="78475"/>
                </a:lnTo>
                <a:close/>
              </a:path>
              <a:path w="2713990" h="340359">
                <a:moveTo>
                  <a:pt x="846985" y="121741"/>
                </a:moveTo>
                <a:lnTo>
                  <a:pt x="834519" y="121741"/>
                </a:lnTo>
                <a:lnTo>
                  <a:pt x="842219" y="122475"/>
                </a:lnTo>
                <a:lnTo>
                  <a:pt x="846985" y="123575"/>
                </a:lnTo>
                <a:lnTo>
                  <a:pt x="846985" y="121741"/>
                </a:lnTo>
                <a:close/>
              </a:path>
              <a:path w="2713990" h="340359">
                <a:moveTo>
                  <a:pt x="839285" y="73342"/>
                </a:moveTo>
                <a:lnTo>
                  <a:pt x="835619" y="73342"/>
                </a:lnTo>
                <a:lnTo>
                  <a:pt x="816833" y="76293"/>
                </a:lnTo>
                <a:lnTo>
                  <a:pt x="799456" y="84571"/>
                </a:lnTo>
                <a:lnTo>
                  <a:pt x="785032" y="97318"/>
                </a:lnTo>
                <a:lnTo>
                  <a:pt x="775109" y="113675"/>
                </a:lnTo>
                <a:lnTo>
                  <a:pt x="846985" y="113675"/>
                </a:lnTo>
                <a:lnTo>
                  <a:pt x="846985" y="75175"/>
                </a:lnTo>
                <a:lnTo>
                  <a:pt x="843685" y="74075"/>
                </a:lnTo>
                <a:lnTo>
                  <a:pt x="839285" y="73342"/>
                </a:lnTo>
                <a:close/>
              </a:path>
              <a:path w="2713990" h="340359">
                <a:moveTo>
                  <a:pt x="970183" y="73342"/>
                </a:moveTo>
                <a:lnTo>
                  <a:pt x="929065" y="81082"/>
                </a:lnTo>
                <a:lnTo>
                  <a:pt x="898675" y="102539"/>
                </a:lnTo>
                <a:lnTo>
                  <a:pt x="879837" y="135066"/>
                </a:lnTo>
                <a:lnTo>
                  <a:pt x="873374" y="176017"/>
                </a:lnTo>
                <a:lnTo>
                  <a:pt x="880284" y="215182"/>
                </a:lnTo>
                <a:lnTo>
                  <a:pt x="899775" y="245921"/>
                </a:lnTo>
                <a:lnTo>
                  <a:pt x="929993" y="266003"/>
                </a:lnTo>
                <a:lnTo>
                  <a:pt x="969083" y="273193"/>
                </a:lnTo>
                <a:lnTo>
                  <a:pt x="1003459" y="268111"/>
                </a:lnTo>
                <a:lnTo>
                  <a:pt x="1030962" y="253163"/>
                </a:lnTo>
                <a:lnTo>
                  <a:pt x="1046242" y="233960"/>
                </a:lnTo>
                <a:lnTo>
                  <a:pt x="968716" y="233960"/>
                </a:lnTo>
                <a:lnTo>
                  <a:pt x="948188" y="228436"/>
                </a:lnTo>
                <a:lnTo>
                  <a:pt x="934841" y="214247"/>
                </a:lnTo>
                <a:lnTo>
                  <a:pt x="927613" y="194971"/>
                </a:lnTo>
                <a:lnTo>
                  <a:pt x="925440" y="174184"/>
                </a:lnTo>
                <a:lnTo>
                  <a:pt x="927682" y="152802"/>
                </a:lnTo>
                <a:lnTo>
                  <a:pt x="935116" y="132930"/>
                </a:lnTo>
                <a:lnTo>
                  <a:pt x="948806" y="118283"/>
                </a:lnTo>
                <a:lnTo>
                  <a:pt x="969816" y="112575"/>
                </a:lnTo>
                <a:lnTo>
                  <a:pt x="1049385" y="112575"/>
                </a:lnTo>
                <a:lnTo>
                  <a:pt x="1030275" y="91126"/>
                </a:lnTo>
                <a:lnTo>
                  <a:pt x="1002514" y="77765"/>
                </a:lnTo>
                <a:lnTo>
                  <a:pt x="970183" y="73342"/>
                </a:lnTo>
                <a:close/>
              </a:path>
              <a:path w="2713990" h="340359">
                <a:moveTo>
                  <a:pt x="1060392" y="195450"/>
                </a:moveTo>
                <a:lnTo>
                  <a:pt x="1010149" y="195450"/>
                </a:lnTo>
                <a:lnTo>
                  <a:pt x="1005686" y="211213"/>
                </a:lnTo>
                <a:lnTo>
                  <a:pt x="997270" y="223368"/>
                </a:lnTo>
                <a:lnTo>
                  <a:pt x="984935" y="231192"/>
                </a:lnTo>
                <a:lnTo>
                  <a:pt x="968716" y="233960"/>
                </a:lnTo>
                <a:lnTo>
                  <a:pt x="1046242" y="233960"/>
                </a:lnTo>
                <a:lnTo>
                  <a:pt x="1050353" y="228794"/>
                </a:lnTo>
                <a:lnTo>
                  <a:pt x="1060392" y="195450"/>
                </a:lnTo>
                <a:close/>
              </a:path>
              <a:path w="2713990" h="340359">
                <a:moveTo>
                  <a:pt x="1049385" y="112575"/>
                </a:moveTo>
                <a:lnTo>
                  <a:pt x="969816" y="112575"/>
                </a:lnTo>
                <a:lnTo>
                  <a:pt x="984494" y="114683"/>
                </a:lnTo>
                <a:lnTo>
                  <a:pt x="995941" y="120918"/>
                </a:lnTo>
                <a:lnTo>
                  <a:pt x="1003950" y="131141"/>
                </a:lnTo>
                <a:lnTo>
                  <a:pt x="1008316" y="145218"/>
                </a:lnTo>
                <a:lnTo>
                  <a:pt x="1059292" y="145218"/>
                </a:lnTo>
                <a:lnTo>
                  <a:pt x="1050267" y="113565"/>
                </a:lnTo>
                <a:lnTo>
                  <a:pt x="1049385" y="112575"/>
                </a:lnTo>
                <a:close/>
              </a:path>
              <a:path w="2713990" h="340359">
                <a:moveTo>
                  <a:pt x="1160103" y="6233"/>
                </a:moveTo>
                <a:lnTo>
                  <a:pt x="1108037" y="6233"/>
                </a:lnTo>
                <a:lnTo>
                  <a:pt x="1108037" y="268060"/>
                </a:lnTo>
                <a:lnTo>
                  <a:pt x="1160103" y="268060"/>
                </a:lnTo>
                <a:lnTo>
                  <a:pt x="1160103" y="168684"/>
                </a:lnTo>
                <a:lnTo>
                  <a:pt x="1162435" y="143957"/>
                </a:lnTo>
                <a:lnTo>
                  <a:pt x="1169683" y="127105"/>
                </a:lnTo>
                <a:lnTo>
                  <a:pt x="1182227" y="117473"/>
                </a:lnTo>
                <a:lnTo>
                  <a:pt x="1200446" y="114408"/>
                </a:lnTo>
                <a:lnTo>
                  <a:pt x="1280621" y="114408"/>
                </a:lnTo>
                <a:lnTo>
                  <a:pt x="1276426" y="104875"/>
                </a:lnTo>
                <a:lnTo>
                  <a:pt x="1160103" y="104875"/>
                </a:lnTo>
                <a:lnTo>
                  <a:pt x="1160103" y="6233"/>
                </a:lnTo>
                <a:close/>
              </a:path>
              <a:path w="2713990" h="340359">
                <a:moveTo>
                  <a:pt x="1280621" y="114408"/>
                </a:moveTo>
                <a:lnTo>
                  <a:pt x="1200446" y="114408"/>
                </a:lnTo>
                <a:lnTo>
                  <a:pt x="1215869" y="117301"/>
                </a:lnTo>
                <a:lnTo>
                  <a:pt x="1226204" y="126005"/>
                </a:lnTo>
                <a:lnTo>
                  <a:pt x="1232002" y="140554"/>
                </a:lnTo>
                <a:lnTo>
                  <a:pt x="1233812" y="160984"/>
                </a:lnTo>
                <a:lnTo>
                  <a:pt x="1233812" y="268060"/>
                </a:lnTo>
                <a:lnTo>
                  <a:pt x="1285878" y="268060"/>
                </a:lnTo>
                <a:lnTo>
                  <a:pt x="1285878" y="151451"/>
                </a:lnTo>
                <a:lnTo>
                  <a:pt x="1282836" y="119443"/>
                </a:lnTo>
                <a:lnTo>
                  <a:pt x="1280621" y="114408"/>
                </a:lnTo>
                <a:close/>
              </a:path>
              <a:path w="2713990" h="340359">
                <a:moveTo>
                  <a:pt x="1216579" y="73342"/>
                </a:moveTo>
                <a:lnTo>
                  <a:pt x="1201584" y="75278"/>
                </a:lnTo>
                <a:lnTo>
                  <a:pt x="1186553" y="81134"/>
                </a:lnTo>
                <a:lnTo>
                  <a:pt x="1172691" y="90976"/>
                </a:lnTo>
                <a:lnTo>
                  <a:pt x="1161203" y="104875"/>
                </a:lnTo>
                <a:lnTo>
                  <a:pt x="1276426" y="104875"/>
                </a:lnTo>
                <a:lnTo>
                  <a:pt x="1271991" y="94793"/>
                </a:lnTo>
                <a:lnTo>
                  <a:pt x="1250764" y="78945"/>
                </a:lnTo>
                <a:lnTo>
                  <a:pt x="1216579" y="73342"/>
                </a:lnTo>
                <a:close/>
              </a:path>
              <a:path w="2713990" h="340359">
                <a:moveTo>
                  <a:pt x="1652832" y="6233"/>
                </a:moveTo>
                <a:lnTo>
                  <a:pt x="1457014" y="6233"/>
                </a:lnTo>
                <a:lnTo>
                  <a:pt x="1457014" y="268060"/>
                </a:lnTo>
                <a:lnTo>
                  <a:pt x="1655765" y="268060"/>
                </a:lnTo>
                <a:lnTo>
                  <a:pt x="1655765" y="219650"/>
                </a:lnTo>
                <a:lnTo>
                  <a:pt x="1514580" y="219650"/>
                </a:lnTo>
                <a:lnTo>
                  <a:pt x="1514580" y="155484"/>
                </a:lnTo>
                <a:lnTo>
                  <a:pt x="1641465" y="155484"/>
                </a:lnTo>
                <a:lnTo>
                  <a:pt x="1641465" y="110741"/>
                </a:lnTo>
                <a:lnTo>
                  <a:pt x="1514580" y="110741"/>
                </a:lnTo>
                <a:lnTo>
                  <a:pt x="1514580" y="54642"/>
                </a:lnTo>
                <a:lnTo>
                  <a:pt x="1652832" y="54642"/>
                </a:lnTo>
                <a:lnTo>
                  <a:pt x="1652832" y="6233"/>
                </a:lnTo>
                <a:close/>
              </a:path>
              <a:path w="2713990" h="340359">
                <a:moveTo>
                  <a:pt x="1756942" y="78475"/>
                </a:moveTo>
                <a:lnTo>
                  <a:pt x="1707443" y="78475"/>
                </a:lnTo>
                <a:lnTo>
                  <a:pt x="1707443" y="268060"/>
                </a:lnTo>
                <a:lnTo>
                  <a:pt x="1759509" y="268060"/>
                </a:lnTo>
                <a:lnTo>
                  <a:pt x="1759509" y="168684"/>
                </a:lnTo>
                <a:lnTo>
                  <a:pt x="1761841" y="143957"/>
                </a:lnTo>
                <a:lnTo>
                  <a:pt x="1769088" y="127105"/>
                </a:lnTo>
                <a:lnTo>
                  <a:pt x="1781629" y="117473"/>
                </a:lnTo>
                <a:lnTo>
                  <a:pt x="1799842" y="114408"/>
                </a:lnTo>
                <a:lnTo>
                  <a:pt x="1880027" y="114408"/>
                </a:lnTo>
                <a:lnTo>
                  <a:pt x="1875832" y="104875"/>
                </a:lnTo>
                <a:lnTo>
                  <a:pt x="1756942" y="104875"/>
                </a:lnTo>
                <a:lnTo>
                  <a:pt x="1756942" y="78475"/>
                </a:lnTo>
                <a:close/>
              </a:path>
              <a:path w="2713990" h="340359">
                <a:moveTo>
                  <a:pt x="1880027" y="114408"/>
                </a:moveTo>
                <a:lnTo>
                  <a:pt x="1799842" y="114408"/>
                </a:lnTo>
                <a:lnTo>
                  <a:pt x="1815270" y="117301"/>
                </a:lnTo>
                <a:lnTo>
                  <a:pt x="1825609" y="126005"/>
                </a:lnTo>
                <a:lnTo>
                  <a:pt x="1831408" y="140554"/>
                </a:lnTo>
                <a:lnTo>
                  <a:pt x="1833218" y="160984"/>
                </a:lnTo>
                <a:lnTo>
                  <a:pt x="1833218" y="268060"/>
                </a:lnTo>
                <a:lnTo>
                  <a:pt x="1885284" y="268060"/>
                </a:lnTo>
                <a:lnTo>
                  <a:pt x="1885284" y="151451"/>
                </a:lnTo>
                <a:lnTo>
                  <a:pt x="1882242" y="119443"/>
                </a:lnTo>
                <a:lnTo>
                  <a:pt x="1880027" y="114408"/>
                </a:lnTo>
                <a:close/>
              </a:path>
              <a:path w="2713990" h="340359">
                <a:moveTo>
                  <a:pt x="1815985" y="73342"/>
                </a:moveTo>
                <a:lnTo>
                  <a:pt x="1799502" y="75278"/>
                </a:lnTo>
                <a:lnTo>
                  <a:pt x="1783710" y="81134"/>
                </a:lnTo>
                <a:lnTo>
                  <a:pt x="1769569" y="90976"/>
                </a:lnTo>
                <a:lnTo>
                  <a:pt x="1758042" y="104875"/>
                </a:lnTo>
                <a:lnTo>
                  <a:pt x="1875832" y="104875"/>
                </a:lnTo>
                <a:lnTo>
                  <a:pt x="1871397" y="94793"/>
                </a:lnTo>
                <a:lnTo>
                  <a:pt x="1850170" y="78945"/>
                </a:lnTo>
                <a:lnTo>
                  <a:pt x="1815985" y="73342"/>
                </a:lnTo>
                <a:close/>
              </a:path>
              <a:path w="2713990" h="340359">
                <a:moveTo>
                  <a:pt x="1995272" y="279060"/>
                </a:moveTo>
                <a:lnTo>
                  <a:pt x="1943562" y="279060"/>
                </a:lnTo>
                <a:lnTo>
                  <a:pt x="1952448" y="306824"/>
                </a:lnTo>
                <a:lnTo>
                  <a:pt x="1972300" y="325722"/>
                </a:lnTo>
                <a:lnTo>
                  <a:pt x="1998686" y="336508"/>
                </a:lnTo>
                <a:lnTo>
                  <a:pt x="2027171" y="339936"/>
                </a:lnTo>
                <a:lnTo>
                  <a:pt x="2079346" y="331197"/>
                </a:lnTo>
                <a:lnTo>
                  <a:pt x="2109037" y="309635"/>
                </a:lnTo>
                <a:lnTo>
                  <a:pt x="2111246" y="305092"/>
                </a:lnTo>
                <a:lnTo>
                  <a:pt x="2034138" y="305092"/>
                </a:lnTo>
                <a:lnTo>
                  <a:pt x="2021001" y="303758"/>
                </a:lnTo>
                <a:lnTo>
                  <a:pt x="2009617" y="299363"/>
                </a:lnTo>
                <a:lnTo>
                  <a:pt x="2000777" y="291325"/>
                </a:lnTo>
                <a:lnTo>
                  <a:pt x="1995272" y="279060"/>
                </a:lnTo>
                <a:close/>
              </a:path>
              <a:path w="2713990" h="340359">
                <a:moveTo>
                  <a:pt x="2125447" y="233227"/>
                </a:moveTo>
                <a:lnTo>
                  <a:pt x="2075937" y="233227"/>
                </a:lnTo>
                <a:lnTo>
                  <a:pt x="2075937" y="258160"/>
                </a:lnTo>
                <a:lnTo>
                  <a:pt x="2073634" y="276940"/>
                </a:lnTo>
                <a:lnTo>
                  <a:pt x="2066037" y="291801"/>
                </a:lnTo>
                <a:lnTo>
                  <a:pt x="2052940" y="301575"/>
                </a:lnTo>
                <a:lnTo>
                  <a:pt x="2034138" y="305092"/>
                </a:lnTo>
                <a:lnTo>
                  <a:pt x="2111246" y="305092"/>
                </a:lnTo>
                <a:lnTo>
                  <a:pt x="2122364" y="282229"/>
                </a:lnTo>
                <a:lnTo>
                  <a:pt x="2125447" y="255960"/>
                </a:lnTo>
                <a:lnTo>
                  <a:pt x="2125447" y="233227"/>
                </a:lnTo>
                <a:close/>
              </a:path>
              <a:path w="2713990" h="340359">
                <a:moveTo>
                  <a:pt x="2018738" y="73342"/>
                </a:moveTo>
                <a:lnTo>
                  <a:pt x="1983584" y="81099"/>
                </a:lnTo>
                <a:lnTo>
                  <a:pt x="1958092" y="101851"/>
                </a:lnTo>
                <a:lnTo>
                  <a:pt x="1942571" y="131817"/>
                </a:lnTo>
                <a:lnTo>
                  <a:pt x="1937329" y="167218"/>
                </a:lnTo>
                <a:lnTo>
                  <a:pt x="1941998" y="204080"/>
                </a:lnTo>
                <a:lnTo>
                  <a:pt x="1956534" y="234413"/>
                </a:lnTo>
                <a:lnTo>
                  <a:pt x="1981728" y="254984"/>
                </a:lnTo>
                <a:lnTo>
                  <a:pt x="2018371" y="262560"/>
                </a:lnTo>
                <a:lnTo>
                  <a:pt x="2035243" y="260761"/>
                </a:lnTo>
                <a:lnTo>
                  <a:pt x="2051050" y="255318"/>
                </a:lnTo>
                <a:lnTo>
                  <a:pt x="2064725" y="246163"/>
                </a:lnTo>
                <a:lnTo>
                  <a:pt x="2075204" y="233227"/>
                </a:lnTo>
                <a:lnTo>
                  <a:pt x="2125447" y="233227"/>
                </a:lnTo>
                <a:lnTo>
                  <a:pt x="2125447" y="223317"/>
                </a:lnTo>
                <a:lnTo>
                  <a:pt x="2031571" y="223317"/>
                </a:lnTo>
                <a:lnTo>
                  <a:pt x="2011523" y="218252"/>
                </a:lnTo>
                <a:lnTo>
                  <a:pt x="1998520" y="205075"/>
                </a:lnTo>
                <a:lnTo>
                  <a:pt x="1991499" y="186811"/>
                </a:lnTo>
                <a:lnTo>
                  <a:pt x="1989395" y="166484"/>
                </a:lnTo>
                <a:lnTo>
                  <a:pt x="1991860" y="146150"/>
                </a:lnTo>
                <a:lnTo>
                  <a:pt x="1999483" y="128942"/>
                </a:lnTo>
                <a:lnTo>
                  <a:pt x="2012606" y="117028"/>
                </a:lnTo>
                <a:lnTo>
                  <a:pt x="2031571" y="112575"/>
                </a:lnTo>
                <a:lnTo>
                  <a:pt x="2125447" y="112575"/>
                </a:lnTo>
                <a:lnTo>
                  <a:pt x="2125447" y="103775"/>
                </a:lnTo>
                <a:lnTo>
                  <a:pt x="2075204" y="103775"/>
                </a:lnTo>
                <a:lnTo>
                  <a:pt x="2064628" y="89739"/>
                </a:lnTo>
                <a:lnTo>
                  <a:pt x="2051646" y="80309"/>
                </a:lnTo>
                <a:lnTo>
                  <a:pt x="2036326" y="75004"/>
                </a:lnTo>
                <a:lnTo>
                  <a:pt x="2018738" y="73342"/>
                </a:lnTo>
                <a:close/>
              </a:path>
              <a:path w="2713990" h="340359">
                <a:moveTo>
                  <a:pt x="2125447" y="112575"/>
                </a:moveTo>
                <a:lnTo>
                  <a:pt x="2031571" y="112575"/>
                </a:lnTo>
                <a:lnTo>
                  <a:pt x="2052734" y="117354"/>
                </a:lnTo>
                <a:lnTo>
                  <a:pt x="2066404" y="130180"/>
                </a:lnTo>
                <a:lnTo>
                  <a:pt x="2073748" y="148780"/>
                </a:lnTo>
                <a:lnTo>
                  <a:pt x="2075937" y="170884"/>
                </a:lnTo>
                <a:lnTo>
                  <a:pt x="2073181" y="190523"/>
                </a:lnTo>
                <a:lnTo>
                  <a:pt x="2064891" y="207275"/>
                </a:lnTo>
                <a:lnTo>
                  <a:pt x="2051033" y="218940"/>
                </a:lnTo>
                <a:lnTo>
                  <a:pt x="2031571" y="223317"/>
                </a:lnTo>
                <a:lnTo>
                  <a:pt x="2125447" y="223317"/>
                </a:lnTo>
                <a:lnTo>
                  <a:pt x="2125447" y="112575"/>
                </a:lnTo>
                <a:close/>
              </a:path>
              <a:path w="2713990" h="340359">
                <a:moveTo>
                  <a:pt x="2125447" y="78475"/>
                </a:moveTo>
                <a:lnTo>
                  <a:pt x="2075937" y="78475"/>
                </a:lnTo>
                <a:lnTo>
                  <a:pt x="2075937" y="103775"/>
                </a:lnTo>
                <a:lnTo>
                  <a:pt x="2125447" y="103775"/>
                </a:lnTo>
                <a:lnTo>
                  <a:pt x="2125447" y="78475"/>
                </a:lnTo>
                <a:close/>
              </a:path>
              <a:path w="2713990" h="340359">
                <a:moveTo>
                  <a:pt x="2239090" y="78475"/>
                </a:moveTo>
                <a:lnTo>
                  <a:pt x="2187025" y="78475"/>
                </a:lnTo>
                <a:lnTo>
                  <a:pt x="2187025" y="268060"/>
                </a:lnTo>
                <a:lnTo>
                  <a:pt x="2239090" y="268060"/>
                </a:lnTo>
                <a:lnTo>
                  <a:pt x="2239090" y="78475"/>
                </a:lnTo>
                <a:close/>
              </a:path>
              <a:path w="2713990" h="340359">
                <a:moveTo>
                  <a:pt x="2239090" y="6233"/>
                </a:moveTo>
                <a:lnTo>
                  <a:pt x="2187025" y="6233"/>
                </a:lnTo>
                <a:lnTo>
                  <a:pt x="2187025" y="49132"/>
                </a:lnTo>
                <a:lnTo>
                  <a:pt x="2239090" y="49132"/>
                </a:lnTo>
                <a:lnTo>
                  <a:pt x="2239090" y="6233"/>
                </a:lnTo>
                <a:close/>
              </a:path>
              <a:path w="2713990" h="340359">
                <a:moveTo>
                  <a:pt x="2347988" y="78475"/>
                </a:moveTo>
                <a:lnTo>
                  <a:pt x="2298489" y="78475"/>
                </a:lnTo>
                <a:lnTo>
                  <a:pt x="2298489" y="268060"/>
                </a:lnTo>
                <a:lnTo>
                  <a:pt x="2350555" y="268060"/>
                </a:lnTo>
                <a:lnTo>
                  <a:pt x="2350555" y="168684"/>
                </a:lnTo>
                <a:lnTo>
                  <a:pt x="2352887" y="143957"/>
                </a:lnTo>
                <a:lnTo>
                  <a:pt x="2360135" y="127105"/>
                </a:lnTo>
                <a:lnTo>
                  <a:pt x="2372679" y="117473"/>
                </a:lnTo>
                <a:lnTo>
                  <a:pt x="2390898" y="114408"/>
                </a:lnTo>
                <a:lnTo>
                  <a:pt x="2471073" y="114408"/>
                </a:lnTo>
                <a:lnTo>
                  <a:pt x="2466879" y="104875"/>
                </a:lnTo>
                <a:lnTo>
                  <a:pt x="2347988" y="104875"/>
                </a:lnTo>
                <a:lnTo>
                  <a:pt x="2347988" y="78475"/>
                </a:lnTo>
                <a:close/>
              </a:path>
              <a:path w="2713990" h="340359">
                <a:moveTo>
                  <a:pt x="2471073" y="114408"/>
                </a:moveTo>
                <a:lnTo>
                  <a:pt x="2390898" y="114408"/>
                </a:lnTo>
                <a:lnTo>
                  <a:pt x="2406321" y="117301"/>
                </a:lnTo>
                <a:lnTo>
                  <a:pt x="2416656" y="126005"/>
                </a:lnTo>
                <a:lnTo>
                  <a:pt x="2422454" y="140554"/>
                </a:lnTo>
                <a:lnTo>
                  <a:pt x="2424264" y="160984"/>
                </a:lnTo>
                <a:lnTo>
                  <a:pt x="2424264" y="268060"/>
                </a:lnTo>
                <a:lnTo>
                  <a:pt x="2476330" y="268060"/>
                </a:lnTo>
                <a:lnTo>
                  <a:pt x="2476330" y="151451"/>
                </a:lnTo>
                <a:lnTo>
                  <a:pt x="2473288" y="119443"/>
                </a:lnTo>
                <a:lnTo>
                  <a:pt x="2471073" y="114408"/>
                </a:lnTo>
                <a:close/>
              </a:path>
              <a:path w="2713990" h="340359">
                <a:moveTo>
                  <a:pt x="2407031" y="73342"/>
                </a:moveTo>
                <a:lnTo>
                  <a:pt x="2390548" y="75278"/>
                </a:lnTo>
                <a:lnTo>
                  <a:pt x="2374756" y="81134"/>
                </a:lnTo>
                <a:lnTo>
                  <a:pt x="2360616" y="90976"/>
                </a:lnTo>
                <a:lnTo>
                  <a:pt x="2349088" y="104875"/>
                </a:lnTo>
                <a:lnTo>
                  <a:pt x="2466879" y="104875"/>
                </a:lnTo>
                <a:lnTo>
                  <a:pt x="2462443" y="94793"/>
                </a:lnTo>
                <a:lnTo>
                  <a:pt x="2441217" y="78945"/>
                </a:lnTo>
                <a:lnTo>
                  <a:pt x="2407031" y="73342"/>
                </a:lnTo>
                <a:close/>
              </a:path>
              <a:path w="2713990" h="340359">
                <a:moveTo>
                  <a:pt x="2621884" y="73342"/>
                </a:moveTo>
                <a:lnTo>
                  <a:pt x="2582468" y="80991"/>
                </a:lnTo>
                <a:lnTo>
                  <a:pt x="2551888" y="102080"/>
                </a:lnTo>
                <a:lnTo>
                  <a:pt x="2532105" y="133828"/>
                </a:lnTo>
                <a:lnTo>
                  <a:pt x="2525075" y="173451"/>
                </a:lnTo>
                <a:lnTo>
                  <a:pt x="2531795" y="213790"/>
                </a:lnTo>
                <a:lnTo>
                  <a:pt x="2551063" y="245325"/>
                </a:lnTo>
                <a:lnTo>
                  <a:pt x="2581539" y="265860"/>
                </a:lnTo>
                <a:lnTo>
                  <a:pt x="2621884" y="273193"/>
                </a:lnTo>
                <a:lnTo>
                  <a:pt x="2651786" y="269515"/>
                </a:lnTo>
                <a:lnTo>
                  <a:pt x="2676842" y="258067"/>
                </a:lnTo>
                <a:lnTo>
                  <a:pt x="2696605" y="238230"/>
                </a:lnTo>
                <a:lnTo>
                  <a:pt x="2698681" y="233960"/>
                </a:lnTo>
                <a:lnTo>
                  <a:pt x="2623717" y="233960"/>
                </a:lnTo>
                <a:lnTo>
                  <a:pt x="2604427" y="231094"/>
                </a:lnTo>
                <a:lnTo>
                  <a:pt x="2590122" y="222314"/>
                </a:lnTo>
                <a:lnTo>
                  <a:pt x="2580973" y="207346"/>
                </a:lnTo>
                <a:lnTo>
                  <a:pt x="2577151" y="185917"/>
                </a:lnTo>
                <a:lnTo>
                  <a:pt x="2713926" y="185917"/>
                </a:lnTo>
                <a:lnTo>
                  <a:pt x="2710986" y="152918"/>
                </a:lnTo>
                <a:lnTo>
                  <a:pt x="2577151" y="152918"/>
                </a:lnTo>
                <a:lnTo>
                  <a:pt x="2579580" y="140427"/>
                </a:lnTo>
                <a:lnTo>
                  <a:pt x="2586684" y="127246"/>
                </a:lnTo>
                <a:lnTo>
                  <a:pt x="2599838" y="116816"/>
                </a:lnTo>
                <a:lnTo>
                  <a:pt x="2620417" y="112575"/>
                </a:lnTo>
                <a:lnTo>
                  <a:pt x="2695715" y="112575"/>
                </a:lnTo>
                <a:lnTo>
                  <a:pt x="2693483" y="107764"/>
                </a:lnTo>
                <a:lnTo>
                  <a:pt x="2664010" y="82732"/>
                </a:lnTo>
                <a:lnTo>
                  <a:pt x="2621884" y="73342"/>
                </a:lnTo>
                <a:close/>
              </a:path>
              <a:path w="2713990" h="340359">
                <a:moveTo>
                  <a:pt x="2710626" y="209384"/>
                </a:moveTo>
                <a:lnTo>
                  <a:pt x="2664783" y="209384"/>
                </a:lnTo>
                <a:lnTo>
                  <a:pt x="2659913" y="218174"/>
                </a:lnTo>
                <a:lnTo>
                  <a:pt x="2650850" y="226072"/>
                </a:lnTo>
                <a:lnTo>
                  <a:pt x="2638487" y="231770"/>
                </a:lnTo>
                <a:lnTo>
                  <a:pt x="2623717" y="233960"/>
                </a:lnTo>
                <a:lnTo>
                  <a:pt x="2698681" y="233960"/>
                </a:lnTo>
                <a:lnTo>
                  <a:pt x="2710626" y="209384"/>
                </a:lnTo>
                <a:close/>
              </a:path>
              <a:path w="2713990" h="340359">
                <a:moveTo>
                  <a:pt x="2695715" y="112575"/>
                </a:moveTo>
                <a:lnTo>
                  <a:pt x="2620417" y="112575"/>
                </a:lnTo>
                <a:lnTo>
                  <a:pt x="2636894" y="115164"/>
                </a:lnTo>
                <a:lnTo>
                  <a:pt x="2648833" y="122843"/>
                </a:lnTo>
                <a:lnTo>
                  <a:pt x="2656923" y="135473"/>
                </a:lnTo>
                <a:lnTo>
                  <a:pt x="2661850" y="152918"/>
                </a:lnTo>
                <a:lnTo>
                  <a:pt x="2710986" y="152918"/>
                </a:lnTo>
                <a:lnTo>
                  <a:pt x="2710168" y="143728"/>
                </a:lnTo>
                <a:lnTo>
                  <a:pt x="2695715" y="112575"/>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29" name="object 129"/>
          <p:cNvSpPr/>
          <p:nvPr/>
        </p:nvSpPr>
        <p:spPr>
          <a:xfrm>
            <a:off x="1801241" y="4042801"/>
            <a:ext cx="1619828" cy="540039"/>
          </a:xfrm>
          <a:custGeom>
            <a:avLst/>
            <a:gdLst/>
            <a:ahLst/>
            <a:cxnLst/>
            <a:rect l="l" t="t" r="r" b="b"/>
            <a:pathLst>
              <a:path w="3563620" h="1188084">
                <a:moveTo>
                  <a:pt x="3249209" y="0"/>
                </a:moveTo>
                <a:lnTo>
                  <a:pt x="314280" y="0"/>
                </a:lnTo>
                <a:lnTo>
                  <a:pt x="132587" y="4910"/>
                </a:lnTo>
                <a:lnTo>
                  <a:pt x="39285" y="39285"/>
                </a:lnTo>
                <a:lnTo>
                  <a:pt x="4910" y="132587"/>
                </a:lnTo>
                <a:lnTo>
                  <a:pt x="0" y="314280"/>
                </a:lnTo>
                <a:lnTo>
                  <a:pt x="0" y="873552"/>
                </a:lnTo>
                <a:lnTo>
                  <a:pt x="4910" y="1055246"/>
                </a:lnTo>
                <a:lnTo>
                  <a:pt x="39285" y="1148548"/>
                </a:lnTo>
                <a:lnTo>
                  <a:pt x="132587" y="1182922"/>
                </a:lnTo>
                <a:lnTo>
                  <a:pt x="314280" y="1187833"/>
                </a:lnTo>
                <a:lnTo>
                  <a:pt x="3249209" y="1187833"/>
                </a:lnTo>
                <a:lnTo>
                  <a:pt x="3430902" y="1182922"/>
                </a:lnTo>
                <a:lnTo>
                  <a:pt x="3524204" y="1148548"/>
                </a:lnTo>
                <a:lnTo>
                  <a:pt x="3558578" y="1055246"/>
                </a:lnTo>
                <a:lnTo>
                  <a:pt x="3563489" y="873552"/>
                </a:lnTo>
                <a:lnTo>
                  <a:pt x="3563489" y="314280"/>
                </a:lnTo>
                <a:lnTo>
                  <a:pt x="3558578" y="132587"/>
                </a:lnTo>
                <a:lnTo>
                  <a:pt x="3524204" y="39285"/>
                </a:lnTo>
                <a:lnTo>
                  <a:pt x="3430902" y="4910"/>
                </a:lnTo>
                <a:lnTo>
                  <a:pt x="3249209" y="0"/>
                </a:lnTo>
                <a:close/>
              </a:path>
            </a:pathLst>
          </a:custGeom>
          <a:solidFill>
            <a:srgbClr val="EFEFF2"/>
          </a:solidFill>
        </p:spPr>
        <p:txBody>
          <a:bodyPr wrap="square" lIns="0" tIns="0" rIns="0" bIns="0" rtlCol="0"/>
          <a:lstStyle/>
          <a:p>
            <a:pPr defTabSz="685800">
              <a:defRPr/>
            </a:pPr>
            <a:endParaRPr sz="818">
              <a:solidFill>
                <a:prstClr val="black"/>
              </a:solidFill>
              <a:latin typeface="Calibri"/>
            </a:endParaRPr>
          </a:p>
        </p:txBody>
      </p:sp>
      <p:sp>
        <p:nvSpPr>
          <p:cNvPr id="130" name="object 130"/>
          <p:cNvSpPr/>
          <p:nvPr/>
        </p:nvSpPr>
        <p:spPr>
          <a:xfrm>
            <a:off x="2035552" y="4199784"/>
            <a:ext cx="1160318" cy="113146"/>
          </a:xfrm>
          <a:custGeom>
            <a:avLst/>
            <a:gdLst/>
            <a:ahLst/>
            <a:cxnLst/>
            <a:rect l="l" t="t" r="r" b="b"/>
            <a:pathLst>
              <a:path w="2552700" h="248920">
                <a:moveTo>
                  <a:pt x="42763" y="4630"/>
                </a:moveTo>
                <a:lnTo>
                  <a:pt x="0" y="4630"/>
                </a:lnTo>
                <a:lnTo>
                  <a:pt x="0" y="199117"/>
                </a:lnTo>
                <a:lnTo>
                  <a:pt x="42763" y="199117"/>
                </a:lnTo>
                <a:lnTo>
                  <a:pt x="42763" y="136471"/>
                </a:lnTo>
                <a:lnTo>
                  <a:pt x="67276" y="111684"/>
                </a:lnTo>
                <a:lnTo>
                  <a:pt x="117567" y="111684"/>
                </a:lnTo>
                <a:lnTo>
                  <a:pt x="98850" y="85264"/>
                </a:lnTo>
                <a:lnTo>
                  <a:pt x="42763" y="85264"/>
                </a:lnTo>
                <a:lnTo>
                  <a:pt x="42763" y="4630"/>
                </a:lnTo>
                <a:close/>
              </a:path>
              <a:path w="2552700" h="248920">
                <a:moveTo>
                  <a:pt x="117567" y="111684"/>
                </a:moveTo>
                <a:lnTo>
                  <a:pt x="67276" y="111684"/>
                </a:lnTo>
                <a:lnTo>
                  <a:pt x="125837" y="199117"/>
                </a:lnTo>
                <a:lnTo>
                  <a:pt x="179506" y="199117"/>
                </a:lnTo>
                <a:lnTo>
                  <a:pt x="117567" y="111684"/>
                </a:lnTo>
                <a:close/>
              </a:path>
              <a:path w="2552700" h="248920">
                <a:moveTo>
                  <a:pt x="172152" y="4630"/>
                </a:moveTo>
                <a:lnTo>
                  <a:pt x="118756" y="4630"/>
                </a:lnTo>
                <a:lnTo>
                  <a:pt x="42763" y="85264"/>
                </a:lnTo>
                <a:lnTo>
                  <a:pt x="98850" y="85264"/>
                </a:lnTo>
                <a:lnTo>
                  <a:pt x="96148" y="81451"/>
                </a:lnTo>
                <a:lnTo>
                  <a:pt x="172152" y="4630"/>
                </a:lnTo>
                <a:close/>
              </a:path>
              <a:path w="2552700" h="248920">
                <a:moveTo>
                  <a:pt x="271286" y="54475"/>
                </a:moveTo>
                <a:lnTo>
                  <a:pt x="242010" y="60158"/>
                </a:lnTo>
                <a:lnTo>
                  <a:pt x="219297" y="75828"/>
                </a:lnTo>
                <a:lnTo>
                  <a:pt x="204601" y="99413"/>
                </a:lnTo>
                <a:lnTo>
                  <a:pt x="199379" y="128844"/>
                </a:lnTo>
                <a:lnTo>
                  <a:pt x="204371" y="158805"/>
                </a:lnTo>
                <a:lnTo>
                  <a:pt x="218684" y="182230"/>
                </a:lnTo>
                <a:lnTo>
                  <a:pt x="241321" y="197483"/>
                </a:lnTo>
                <a:lnTo>
                  <a:pt x="271286" y="202930"/>
                </a:lnTo>
                <a:lnTo>
                  <a:pt x="293498" y="200198"/>
                </a:lnTo>
                <a:lnTo>
                  <a:pt x="312109" y="191695"/>
                </a:lnTo>
                <a:lnTo>
                  <a:pt x="326787" y="176961"/>
                </a:lnTo>
                <a:lnTo>
                  <a:pt x="328331" y="173786"/>
                </a:lnTo>
                <a:lnTo>
                  <a:pt x="272648" y="173786"/>
                </a:lnTo>
                <a:lnTo>
                  <a:pt x="258319" y="171658"/>
                </a:lnTo>
                <a:lnTo>
                  <a:pt x="247692" y="165138"/>
                </a:lnTo>
                <a:lnTo>
                  <a:pt x="240895" y="154022"/>
                </a:lnTo>
                <a:lnTo>
                  <a:pt x="238056" y="138105"/>
                </a:lnTo>
                <a:lnTo>
                  <a:pt x="339653" y="138105"/>
                </a:lnTo>
                <a:lnTo>
                  <a:pt x="337469" y="113591"/>
                </a:lnTo>
                <a:lnTo>
                  <a:pt x="238056" y="113591"/>
                </a:lnTo>
                <a:lnTo>
                  <a:pt x="239861" y="104313"/>
                </a:lnTo>
                <a:lnTo>
                  <a:pt x="245138" y="94525"/>
                </a:lnTo>
                <a:lnTo>
                  <a:pt x="254910" y="86779"/>
                </a:lnTo>
                <a:lnTo>
                  <a:pt x="270197" y="83630"/>
                </a:lnTo>
                <a:lnTo>
                  <a:pt x="326129" y="83630"/>
                </a:lnTo>
                <a:lnTo>
                  <a:pt x="324468" y="80049"/>
                </a:lnTo>
                <a:lnTo>
                  <a:pt x="302576" y="61452"/>
                </a:lnTo>
                <a:lnTo>
                  <a:pt x="271286" y="54475"/>
                </a:lnTo>
                <a:close/>
              </a:path>
              <a:path w="2552700" h="248920">
                <a:moveTo>
                  <a:pt x="337201" y="155537"/>
                </a:moveTo>
                <a:lnTo>
                  <a:pt x="303154" y="155537"/>
                </a:lnTo>
                <a:lnTo>
                  <a:pt x="299537" y="162065"/>
                </a:lnTo>
                <a:lnTo>
                  <a:pt x="292804" y="167930"/>
                </a:lnTo>
                <a:lnTo>
                  <a:pt x="283620" y="172160"/>
                </a:lnTo>
                <a:lnTo>
                  <a:pt x="272648" y="173786"/>
                </a:lnTo>
                <a:lnTo>
                  <a:pt x="328331" y="173786"/>
                </a:lnTo>
                <a:lnTo>
                  <a:pt x="337201" y="155537"/>
                </a:lnTo>
                <a:close/>
              </a:path>
              <a:path w="2552700" h="248920">
                <a:moveTo>
                  <a:pt x="326129" y="83630"/>
                </a:moveTo>
                <a:lnTo>
                  <a:pt x="270197" y="83630"/>
                </a:lnTo>
                <a:lnTo>
                  <a:pt x="282437" y="85553"/>
                </a:lnTo>
                <a:lnTo>
                  <a:pt x="291306" y="91256"/>
                </a:lnTo>
                <a:lnTo>
                  <a:pt x="297315" y="100636"/>
                </a:lnTo>
                <a:lnTo>
                  <a:pt x="300975" y="113591"/>
                </a:lnTo>
                <a:lnTo>
                  <a:pt x="337469" y="113591"/>
                </a:lnTo>
                <a:lnTo>
                  <a:pt x="336861" y="106767"/>
                </a:lnTo>
                <a:lnTo>
                  <a:pt x="326129" y="83630"/>
                </a:lnTo>
                <a:close/>
              </a:path>
              <a:path w="2552700" h="248920">
                <a:moveTo>
                  <a:pt x="373417" y="215460"/>
                </a:moveTo>
                <a:lnTo>
                  <a:pt x="373417" y="247328"/>
                </a:lnTo>
                <a:lnTo>
                  <a:pt x="381316" y="248145"/>
                </a:lnTo>
                <a:lnTo>
                  <a:pt x="389215" y="248690"/>
                </a:lnTo>
                <a:lnTo>
                  <a:pt x="397114" y="248690"/>
                </a:lnTo>
                <a:lnTo>
                  <a:pt x="414769" y="246889"/>
                </a:lnTo>
                <a:lnTo>
                  <a:pt x="428208" y="241233"/>
                </a:lnTo>
                <a:lnTo>
                  <a:pt x="438223" y="231338"/>
                </a:lnTo>
                <a:lnTo>
                  <a:pt x="445469" y="217094"/>
                </a:lnTo>
                <a:lnTo>
                  <a:pt x="388398" y="217094"/>
                </a:lnTo>
                <a:lnTo>
                  <a:pt x="380771" y="216004"/>
                </a:lnTo>
                <a:lnTo>
                  <a:pt x="373417" y="215460"/>
                </a:lnTo>
                <a:close/>
              </a:path>
              <a:path w="2552700" h="248920">
                <a:moveTo>
                  <a:pt x="401199" y="58288"/>
                </a:moveTo>
                <a:lnTo>
                  <a:pt x="359798" y="58288"/>
                </a:lnTo>
                <a:lnTo>
                  <a:pt x="409371" y="190401"/>
                </a:lnTo>
                <a:lnTo>
                  <a:pt x="411001" y="199049"/>
                </a:lnTo>
                <a:lnTo>
                  <a:pt x="409337" y="207288"/>
                </a:lnTo>
                <a:lnTo>
                  <a:pt x="404353" y="213689"/>
                </a:lnTo>
                <a:lnTo>
                  <a:pt x="396024" y="216822"/>
                </a:lnTo>
                <a:lnTo>
                  <a:pt x="388398" y="217094"/>
                </a:lnTo>
                <a:lnTo>
                  <a:pt x="445469" y="217094"/>
                </a:lnTo>
                <a:lnTo>
                  <a:pt x="445607" y="216822"/>
                </a:lnTo>
                <a:lnTo>
                  <a:pt x="468654" y="154720"/>
                </a:lnTo>
                <a:lnTo>
                  <a:pt x="433078" y="154720"/>
                </a:lnTo>
                <a:lnTo>
                  <a:pt x="401199" y="58288"/>
                </a:lnTo>
                <a:close/>
              </a:path>
              <a:path w="2552700" h="248920">
                <a:moveTo>
                  <a:pt x="504441" y="58288"/>
                </a:moveTo>
                <a:lnTo>
                  <a:pt x="464401" y="58288"/>
                </a:lnTo>
                <a:lnTo>
                  <a:pt x="433623" y="154720"/>
                </a:lnTo>
                <a:lnTo>
                  <a:pt x="468654" y="154720"/>
                </a:lnTo>
                <a:lnTo>
                  <a:pt x="504441" y="58288"/>
                </a:lnTo>
                <a:close/>
              </a:path>
              <a:path w="2552700" h="248920">
                <a:moveTo>
                  <a:pt x="660229" y="58288"/>
                </a:moveTo>
                <a:lnTo>
                  <a:pt x="621552" y="58288"/>
                </a:lnTo>
                <a:lnTo>
                  <a:pt x="621552" y="199117"/>
                </a:lnTo>
                <a:lnTo>
                  <a:pt x="660229" y="199117"/>
                </a:lnTo>
                <a:lnTo>
                  <a:pt x="660229" y="58288"/>
                </a:lnTo>
                <a:close/>
              </a:path>
              <a:path w="2552700" h="248920">
                <a:moveTo>
                  <a:pt x="660229" y="4630"/>
                </a:moveTo>
                <a:lnTo>
                  <a:pt x="621552" y="4630"/>
                </a:lnTo>
                <a:lnTo>
                  <a:pt x="621552" y="36498"/>
                </a:lnTo>
                <a:lnTo>
                  <a:pt x="660229" y="36498"/>
                </a:lnTo>
                <a:lnTo>
                  <a:pt x="660229" y="4630"/>
                </a:lnTo>
                <a:close/>
              </a:path>
              <a:path w="2552700" h="248920">
                <a:moveTo>
                  <a:pt x="741125" y="58288"/>
                </a:moveTo>
                <a:lnTo>
                  <a:pt x="704354" y="58288"/>
                </a:lnTo>
                <a:lnTo>
                  <a:pt x="704354" y="199117"/>
                </a:lnTo>
                <a:lnTo>
                  <a:pt x="743032" y="199117"/>
                </a:lnTo>
                <a:lnTo>
                  <a:pt x="743032" y="125303"/>
                </a:lnTo>
                <a:lnTo>
                  <a:pt x="744764" y="106939"/>
                </a:lnTo>
                <a:lnTo>
                  <a:pt x="750148" y="94422"/>
                </a:lnTo>
                <a:lnTo>
                  <a:pt x="759464" y="87268"/>
                </a:lnTo>
                <a:lnTo>
                  <a:pt x="772993" y="84991"/>
                </a:lnTo>
                <a:lnTo>
                  <a:pt x="832564" y="84991"/>
                </a:lnTo>
                <a:lnTo>
                  <a:pt x="829448" y="77910"/>
                </a:lnTo>
                <a:lnTo>
                  <a:pt x="741125" y="77910"/>
                </a:lnTo>
                <a:lnTo>
                  <a:pt x="741125" y="58288"/>
                </a:lnTo>
                <a:close/>
              </a:path>
              <a:path w="2552700" h="248920">
                <a:moveTo>
                  <a:pt x="832564" y="84991"/>
                </a:moveTo>
                <a:lnTo>
                  <a:pt x="772993" y="84991"/>
                </a:lnTo>
                <a:lnTo>
                  <a:pt x="784450" y="87141"/>
                </a:lnTo>
                <a:lnTo>
                  <a:pt x="792128" y="93605"/>
                </a:lnTo>
                <a:lnTo>
                  <a:pt x="796435" y="104411"/>
                </a:lnTo>
                <a:lnTo>
                  <a:pt x="797779" y="119583"/>
                </a:lnTo>
                <a:lnTo>
                  <a:pt x="797779" y="199117"/>
                </a:lnTo>
                <a:lnTo>
                  <a:pt x="836467" y="199117"/>
                </a:lnTo>
                <a:lnTo>
                  <a:pt x="836467" y="112501"/>
                </a:lnTo>
                <a:lnTo>
                  <a:pt x="834207" y="88726"/>
                </a:lnTo>
                <a:lnTo>
                  <a:pt x="832564" y="84991"/>
                </a:lnTo>
                <a:close/>
              </a:path>
              <a:path w="2552700" h="248920">
                <a:moveTo>
                  <a:pt x="784978" y="54475"/>
                </a:moveTo>
                <a:lnTo>
                  <a:pt x="772738" y="55915"/>
                </a:lnTo>
                <a:lnTo>
                  <a:pt x="761009" y="60268"/>
                </a:lnTo>
                <a:lnTo>
                  <a:pt x="750505" y="67583"/>
                </a:lnTo>
                <a:lnTo>
                  <a:pt x="741942" y="77910"/>
                </a:lnTo>
                <a:lnTo>
                  <a:pt x="829448" y="77910"/>
                </a:lnTo>
                <a:lnTo>
                  <a:pt x="826150" y="70414"/>
                </a:lnTo>
                <a:lnTo>
                  <a:pt x="810379" y="58639"/>
                </a:lnTo>
                <a:lnTo>
                  <a:pt x="784978" y="54475"/>
                </a:lnTo>
                <a:close/>
              </a:path>
              <a:path w="2552700" h="248920">
                <a:moveTo>
                  <a:pt x="1015680" y="4630"/>
                </a:moveTo>
                <a:lnTo>
                  <a:pt x="972917" y="4630"/>
                </a:lnTo>
                <a:lnTo>
                  <a:pt x="972917" y="199117"/>
                </a:lnTo>
                <a:lnTo>
                  <a:pt x="1015680" y="199117"/>
                </a:lnTo>
                <a:lnTo>
                  <a:pt x="1015680" y="136471"/>
                </a:lnTo>
                <a:lnTo>
                  <a:pt x="1040194" y="111684"/>
                </a:lnTo>
                <a:lnTo>
                  <a:pt x="1090482" y="111684"/>
                </a:lnTo>
                <a:lnTo>
                  <a:pt x="1071767" y="85264"/>
                </a:lnTo>
                <a:lnTo>
                  <a:pt x="1015680" y="85264"/>
                </a:lnTo>
                <a:lnTo>
                  <a:pt x="1015680" y="4630"/>
                </a:lnTo>
                <a:close/>
              </a:path>
              <a:path w="2552700" h="248920">
                <a:moveTo>
                  <a:pt x="1090482" y="111684"/>
                </a:moveTo>
                <a:lnTo>
                  <a:pt x="1040194" y="111684"/>
                </a:lnTo>
                <a:lnTo>
                  <a:pt x="1098755" y="199117"/>
                </a:lnTo>
                <a:lnTo>
                  <a:pt x="1152413" y="199117"/>
                </a:lnTo>
                <a:lnTo>
                  <a:pt x="1090482" y="111684"/>
                </a:lnTo>
                <a:close/>
              </a:path>
              <a:path w="2552700" h="248920">
                <a:moveTo>
                  <a:pt x="1145059" y="4630"/>
                </a:moveTo>
                <a:lnTo>
                  <a:pt x="1091673" y="4630"/>
                </a:lnTo>
                <a:lnTo>
                  <a:pt x="1015680" y="85264"/>
                </a:lnTo>
                <a:lnTo>
                  <a:pt x="1071767" y="85264"/>
                </a:lnTo>
                <a:lnTo>
                  <a:pt x="1069066" y="81451"/>
                </a:lnTo>
                <a:lnTo>
                  <a:pt x="1145059" y="4630"/>
                </a:lnTo>
                <a:close/>
              </a:path>
              <a:path w="2552700" h="248920">
                <a:moveTo>
                  <a:pt x="1244204" y="54475"/>
                </a:moveTo>
                <a:lnTo>
                  <a:pt x="1214922" y="60158"/>
                </a:lnTo>
                <a:lnTo>
                  <a:pt x="1192205" y="75828"/>
                </a:lnTo>
                <a:lnTo>
                  <a:pt x="1177509" y="99413"/>
                </a:lnTo>
                <a:lnTo>
                  <a:pt x="1172286" y="128844"/>
                </a:lnTo>
                <a:lnTo>
                  <a:pt x="1177279" y="158805"/>
                </a:lnTo>
                <a:lnTo>
                  <a:pt x="1191592" y="182230"/>
                </a:lnTo>
                <a:lnTo>
                  <a:pt x="1214233" y="197483"/>
                </a:lnTo>
                <a:lnTo>
                  <a:pt x="1244204" y="202930"/>
                </a:lnTo>
                <a:lnTo>
                  <a:pt x="1266416" y="200198"/>
                </a:lnTo>
                <a:lnTo>
                  <a:pt x="1285027" y="191695"/>
                </a:lnTo>
                <a:lnTo>
                  <a:pt x="1299705" y="176961"/>
                </a:lnTo>
                <a:lnTo>
                  <a:pt x="1301248" y="173786"/>
                </a:lnTo>
                <a:lnTo>
                  <a:pt x="1245566" y="173786"/>
                </a:lnTo>
                <a:lnTo>
                  <a:pt x="1231237" y="171658"/>
                </a:lnTo>
                <a:lnTo>
                  <a:pt x="1220610" y="165138"/>
                </a:lnTo>
                <a:lnTo>
                  <a:pt x="1213813" y="154022"/>
                </a:lnTo>
                <a:lnTo>
                  <a:pt x="1210974" y="138105"/>
                </a:lnTo>
                <a:lnTo>
                  <a:pt x="1312571" y="138105"/>
                </a:lnTo>
                <a:lnTo>
                  <a:pt x="1310387" y="113591"/>
                </a:lnTo>
                <a:lnTo>
                  <a:pt x="1210974" y="113591"/>
                </a:lnTo>
                <a:lnTo>
                  <a:pt x="1212779" y="104313"/>
                </a:lnTo>
                <a:lnTo>
                  <a:pt x="1218056" y="94525"/>
                </a:lnTo>
                <a:lnTo>
                  <a:pt x="1227828" y="86779"/>
                </a:lnTo>
                <a:lnTo>
                  <a:pt x="1243115" y="83630"/>
                </a:lnTo>
                <a:lnTo>
                  <a:pt x="1299046" y="83630"/>
                </a:lnTo>
                <a:lnTo>
                  <a:pt x="1297386" y="80049"/>
                </a:lnTo>
                <a:lnTo>
                  <a:pt x="1275493" y="61452"/>
                </a:lnTo>
                <a:lnTo>
                  <a:pt x="1244204" y="54475"/>
                </a:lnTo>
                <a:close/>
              </a:path>
              <a:path w="2552700" h="248920">
                <a:moveTo>
                  <a:pt x="1310119" y="155537"/>
                </a:moveTo>
                <a:lnTo>
                  <a:pt x="1276072" y="155537"/>
                </a:lnTo>
                <a:lnTo>
                  <a:pt x="1272455" y="162065"/>
                </a:lnTo>
                <a:lnTo>
                  <a:pt x="1265722" y="167930"/>
                </a:lnTo>
                <a:lnTo>
                  <a:pt x="1256538" y="172160"/>
                </a:lnTo>
                <a:lnTo>
                  <a:pt x="1245566" y="173786"/>
                </a:lnTo>
                <a:lnTo>
                  <a:pt x="1301248" y="173786"/>
                </a:lnTo>
                <a:lnTo>
                  <a:pt x="1310119" y="155537"/>
                </a:lnTo>
                <a:close/>
              </a:path>
              <a:path w="2552700" h="248920">
                <a:moveTo>
                  <a:pt x="1299046" y="83630"/>
                </a:moveTo>
                <a:lnTo>
                  <a:pt x="1243115" y="83630"/>
                </a:lnTo>
                <a:lnTo>
                  <a:pt x="1255355" y="85553"/>
                </a:lnTo>
                <a:lnTo>
                  <a:pt x="1264224" y="91256"/>
                </a:lnTo>
                <a:lnTo>
                  <a:pt x="1270233" y="100636"/>
                </a:lnTo>
                <a:lnTo>
                  <a:pt x="1273893" y="113591"/>
                </a:lnTo>
                <a:lnTo>
                  <a:pt x="1310387" y="113591"/>
                </a:lnTo>
                <a:lnTo>
                  <a:pt x="1309779" y="106767"/>
                </a:lnTo>
                <a:lnTo>
                  <a:pt x="1299046" y="83630"/>
                </a:lnTo>
                <a:close/>
              </a:path>
              <a:path w="2552700" h="248920">
                <a:moveTo>
                  <a:pt x="1346335" y="215460"/>
                </a:moveTo>
                <a:lnTo>
                  <a:pt x="1346335" y="247328"/>
                </a:lnTo>
                <a:lnTo>
                  <a:pt x="1354234" y="248145"/>
                </a:lnTo>
                <a:lnTo>
                  <a:pt x="1362133" y="248690"/>
                </a:lnTo>
                <a:lnTo>
                  <a:pt x="1370032" y="248690"/>
                </a:lnTo>
                <a:lnTo>
                  <a:pt x="1387681" y="246889"/>
                </a:lnTo>
                <a:lnTo>
                  <a:pt x="1401117" y="241233"/>
                </a:lnTo>
                <a:lnTo>
                  <a:pt x="1411131" y="231338"/>
                </a:lnTo>
                <a:lnTo>
                  <a:pt x="1418376" y="217094"/>
                </a:lnTo>
                <a:lnTo>
                  <a:pt x="1361316" y="217094"/>
                </a:lnTo>
                <a:lnTo>
                  <a:pt x="1353689" y="216004"/>
                </a:lnTo>
                <a:lnTo>
                  <a:pt x="1346335" y="215460"/>
                </a:lnTo>
                <a:close/>
              </a:path>
              <a:path w="2552700" h="248920">
                <a:moveTo>
                  <a:pt x="1374117" y="58288"/>
                </a:moveTo>
                <a:lnTo>
                  <a:pt x="1332716" y="58288"/>
                </a:lnTo>
                <a:lnTo>
                  <a:pt x="1382289" y="190401"/>
                </a:lnTo>
                <a:lnTo>
                  <a:pt x="1383919" y="199049"/>
                </a:lnTo>
                <a:lnTo>
                  <a:pt x="1382255" y="207288"/>
                </a:lnTo>
                <a:lnTo>
                  <a:pt x="1377271" y="213689"/>
                </a:lnTo>
                <a:lnTo>
                  <a:pt x="1368942" y="216822"/>
                </a:lnTo>
                <a:lnTo>
                  <a:pt x="1361316" y="217094"/>
                </a:lnTo>
                <a:lnTo>
                  <a:pt x="1418376" y="217094"/>
                </a:lnTo>
                <a:lnTo>
                  <a:pt x="1418515" y="216822"/>
                </a:lnTo>
                <a:lnTo>
                  <a:pt x="1441565" y="154720"/>
                </a:lnTo>
                <a:lnTo>
                  <a:pt x="1405985" y="154720"/>
                </a:lnTo>
                <a:lnTo>
                  <a:pt x="1374117" y="58288"/>
                </a:lnTo>
                <a:close/>
              </a:path>
              <a:path w="2552700" h="248920">
                <a:moveTo>
                  <a:pt x="1477358" y="58288"/>
                </a:moveTo>
                <a:lnTo>
                  <a:pt x="1437309" y="58288"/>
                </a:lnTo>
                <a:lnTo>
                  <a:pt x="1406530" y="154720"/>
                </a:lnTo>
                <a:lnTo>
                  <a:pt x="1441565" y="154720"/>
                </a:lnTo>
                <a:lnTo>
                  <a:pt x="1477358" y="58288"/>
                </a:lnTo>
                <a:close/>
              </a:path>
              <a:path w="2552700" h="248920">
                <a:moveTo>
                  <a:pt x="1531823" y="58288"/>
                </a:moveTo>
                <a:lnTo>
                  <a:pt x="1490967" y="58288"/>
                </a:lnTo>
                <a:lnTo>
                  <a:pt x="1535636" y="199117"/>
                </a:lnTo>
                <a:lnTo>
                  <a:pt x="1575676" y="199117"/>
                </a:lnTo>
                <a:lnTo>
                  <a:pt x="1587142" y="153903"/>
                </a:lnTo>
                <a:lnTo>
                  <a:pt x="1557699" y="153903"/>
                </a:lnTo>
                <a:lnTo>
                  <a:pt x="1531823" y="58288"/>
                </a:lnTo>
                <a:close/>
              </a:path>
              <a:path w="2552700" h="248920">
                <a:moveTo>
                  <a:pt x="1630910" y="104602"/>
                </a:moveTo>
                <a:lnTo>
                  <a:pt x="1600190" y="104602"/>
                </a:lnTo>
                <a:lnTo>
                  <a:pt x="1625259" y="199117"/>
                </a:lnTo>
                <a:lnTo>
                  <a:pt x="1665026" y="199117"/>
                </a:lnTo>
                <a:lnTo>
                  <a:pt x="1679366" y="153630"/>
                </a:lnTo>
                <a:lnTo>
                  <a:pt x="1643236" y="153630"/>
                </a:lnTo>
                <a:lnTo>
                  <a:pt x="1630910" y="104602"/>
                </a:lnTo>
                <a:close/>
              </a:path>
              <a:path w="2552700" h="248920">
                <a:moveTo>
                  <a:pt x="1619266" y="58288"/>
                </a:moveTo>
                <a:lnTo>
                  <a:pt x="1581668" y="58288"/>
                </a:lnTo>
                <a:lnTo>
                  <a:pt x="1558244" y="153903"/>
                </a:lnTo>
                <a:lnTo>
                  <a:pt x="1587142" y="153903"/>
                </a:lnTo>
                <a:lnTo>
                  <a:pt x="1599645" y="104602"/>
                </a:lnTo>
                <a:lnTo>
                  <a:pt x="1630910" y="104602"/>
                </a:lnTo>
                <a:lnTo>
                  <a:pt x="1619266" y="58288"/>
                </a:lnTo>
                <a:close/>
              </a:path>
              <a:path w="2552700" h="248920">
                <a:moveTo>
                  <a:pt x="1709423" y="58288"/>
                </a:moveTo>
                <a:lnTo>
                  <a:pt x="1669656" y="58288"/>
                </a:lnTo>
                <a:lnTo>
                  <a:pt x="1643780" y="153630"/>
                </a:lnTo>
                <a:lnTo>
                  <a:pt x="1679366" y="153630"/>
                </a:lnTo>
                <a:lnTo>
                  <a:pt x="1709423" y="58288"/>
                </a:lnTo>
                <a:close/>
              </a:path>
              <a:path w="2552700" h="248920">
                <a:moveTo>
                  <a:pt x="1807740" y="54475"/>
                </a:moveTo>
                <a:lnTo>
                  <a:pt x="1777762" y="59775"/>
                </a:lnTo>
                <a:lnTo>
                  <a:pt x="1754831" y="74806"/>
                </a:lnTo>
                <a:lnTo>
                  <a:pt x="1740174" y="98264"/>
                </a:lnTo>
                <a:lnTo>
                  <a:pt x="1735016" y="128844"/>
                </a:lnTo>
                <a:lnTo>
                  <a:pt x="1740174" y="159265"/>
                </a:lnTo>
                <a:lnTo>
                  <a:pt x="1754831" y="182638"/>
                </a:lnTo>
                <a:lnTo>
                  <a:pt x="1777762" y="197636"/>
                </a:lnTo>
                <a:lnTo>
                  <a:pt x="1807740" y="202930"/>
                </a:lnTo>
                <a:lnTo>
                  <a:pt x="1837876" y="197636"/>
                </a:lnTo>
                <a:lnTo>
                  <a:pt x="1860888" y="182638"/>
                </a:lnTo>
                <a:lnTo>
                  <a:pt x="1866450" y="173786"/>
                </a:lnTo>
                <a:lnTo>
                  <a:pt x="1807740" y="173786"/>
                </a:lnTo>
                <a:lnTo>
                  <a:pt x="1791389" y="169905"/>
                </a:lnTo>
                <a:lnTo>
                  <a:pt x="1780911" y="159691"/>
                </a:lnTo>
                <a:lnTo>
                  <a:pt x="1775336" y="145289"/>
                </a:lnTo>
                <a:lnTo>
                  <a:pt x="1773693" y="128844"/>
                </a:lnTo>
                <a:lnTo>
                  <a:pt x="1775336" y="112242"/>
                </a:lnTo>
                <a:lnTo>
                  <a:pt x="1780911" y="97759"/>
                </a:lnTo>
                <a:lnTo>
                  <a:pt x="1791389" y="87515"/>
                </a:lnTo>
                <a:lnTo>
                  <a:pt x="1807740" y="83630"/>
                </a:lnTo>
                <a:lnTo>
                  <a:pt x="1866412" y="83630"/>
                </a:lnTo>
                <a:lnTo>
                  <a:pt x="1860888" y="74806"/>
                </a:lnTo>
                <a:lnTo>
                  <a:pt x="1837876" y="59775"/>
                </a:lnTo>
                <a:lnTo>
                  <a:pt x="1807740" y="54475"/>
                </a:lnTo>
                <a:close/>
              </a:path>
              <a:path w="2552700" h="248920">
                <a:moveTo>
                  <a:pt x="1866412" y="83630"/>
                </a:moveTo>
                <a:lnTo>
                  <a:pt x="1807740" y="83630"/>
                </a:lnTo>
                <a:lnTo>
                  <a:pt x="1824249" y="87515"/>
                </a:lnTo>
                <a:lnTo>
                  <a:pt x="1834808" y="97759"/>
                </a:lnTo>
                <a:lnTo>
                  <a:pt x="1840413" y="112242"/>
                </a:lnTo>
                <a:lnTo>
                  <a:pt x="1842060" y="128844"/>
                </a:lnTo>
                <a:lnTo>
                  <a:pt x="1840413" y="145289"/>
                </a:lnTo>
                <a:lnTo>
                  <a:pt x="1834808" y="159691"/>
                </a:lnTo>
                <a:lnTo>
                  <a:pt x="1824249" y="169905"/>
                </a:lnTo>
                <a:lnTo>
                  <a:pt x="1807740" y="173786"/>
                </a:lnTo>
                <a:lnTo>
                  <a:pt x="1866450" y="173786"/>
                </a:lnTo>
                <a:lnTo>
                  <a:pt x="1875575" y="159265"/>
                </a:lnTo>
                <a:lnTo>
                  <a:pt x="1880737" y="128844"/>
                </a:lnTo>
                <a:lnTo>
                  <a:pt x="1875575" y="98264"/>
                </a:lnTo>
                <a:lnTo>
                  <a:pt x="1866412" y="83630"/>
                </a:lnTo>
                <a:close/>
              </a:path>
              <a:path w="2552700" h="248920">
                <a:moveTo>
                  <a:pt x="1956186" y="58288"/>
                </a:moveTo>
                <a:lnTo>
                  <a:pt x="1919415" y="58288"/>
                </a:lnTo>
                <a:lnTo>
                  <a:pt x="1919415" y="199117"/>
                </a:lnTo>
                <a:lnTo>
                  <a:pt x="1958092" y="199117"/>
                </a:lnTo>
                <a:lnTo>
                  <a:pt x="1958092" y="135653"/>
                </a:lnTo>
                <a:lnTo>
                  <a:pt x="1960067" y="118132"/>
                </a:lnTo>
                <a:lnTo>
                  <a:pt x="1966536" y="103751"/>
                </a:lnTo>
                <a:lnTo>
                  <a:pt x="1978316" y="94018"/>
                </a:lnTo>
                <a:lnTo>
                  <a:pt x="1996225" y="90439"/>
                </a:lnTo>
                <a:lnTo>
                  <a:pt x="2010116" y="90439"/>
                </a:lnTo>
                <a:lnTo>
                  <a:pt x="2010116" y="84447"/>
                </a:lnTo>
                <a:lnTo>
                  <a:pt x="1956186" y="84447"/>
                </a:lnTo>
                <a:lnTo>
                  <a:pt x="1956186" y="58288"/>
                </a:lnTo>
                <a:close/>
              </a:path>
              <a:path w="2552700" h="248920">
                <a:moveTo>
                  <a:pt x="2010116" y="90439"/>
                </a:moveTo>
                <a:lnTo>
                  <a:pt x="2000855" y="90439"/>
                </a:lnTo>
                <a:lnTo>
                  <a:pt x="2006575" y="90984"/>
                </a:lnTo>
                <a:lnTo>
                  <a:pt x="2010116" y="91801"/>
                </a:lnTo>
                <a:lnTo>
                  <a:pt x="2010116" y="90439"/>
                </a:lnTo>
                <a:close/>
              </a:path>
              <a:path w="2552700" h="248920">
                <a:moveTo>
                  <a:pt x="2004396" y="54475"/>
                </a:moveTo>
                <a:lnTo>
                  <a:pt x="2001672" y="54475"/>
                </a:lnTo>
                <a:lnTo>
                  <a:pt x="1987717" y="56668"/>
                </a:lnTo>
                <a:lnTo>
                  <a:pt x="1974809" y="62822"/>
                </a:lnTo>
                <a:lnTo>
                  <a:pt x="1964097" y="72294"/>
                </a:lnTo>
                <a:lnTo>
                  <a:pt x="1956730" y="84447"/>
                </a:lnTo>
                <a:lnTo>
                  <a:pt x="2010116" y="84447"/>
                </a:lnTo>
                <a:lnTo>
                  <a:pt x="2010116" y="55837"/>
                </a:lnTo>
                <a:lnTo>
                  <a:pt x="2007665" y="55020"/>
                </a:lnTo>
                <a:lnTo>
                  <a:pt x="2004396" y="54475"/>
                </a:lnTo>
                <a:close/>
              </a:path>
              <a:path w="2552700" h="248920">
                <a:moveTo>
                  <a:pt x="2090467" y="54475"/>
                </a:moveTo>
                <a:lnTo>
                  <a:pt x="2063255" y="60558"/>
                </a:lnTo>
                <a:lnTo>
                  <a:pt x="2043755" y="76781"/>
                </a:lnTo>
                <a:lnTo>
                  <a:pt x="2032017" y="100102"/>
                </a:lnTo>
                <a:lnTo>
                  <a:pt x="2028093" y="127482"/>
                </a:lnTo>
                <a:lnTo>
                  <a:pt x="2031991" y="155703"/>
                </a:lnTo>
                <a:lnTo>
                  <a:pt x="2043755" y="179812"/>
                </a:lnTo>
                <a:lnTo>
                  <a:pt x="2063485" y="196619"/>
                </a:lnTo>
                <a:lnTo>
                  <a:pt x="2091284" y="202930"/>
                </a:lnTo>
                <a:lnTo>
                  <a:pt x="2104286" y="201671"/>
                </a:lnTo>
                <a:lnTo>
                  <a:pt x="2116036" y="197755"/>
                </a:lnTo>
                <a:lnTo>
                  <a:pt x="2126102" y="190980"/>
                </a:lnTo>
                <a:lnTo>
                  <a:pt x="2134047" y="181140"/>
                </a:lnTo>
                <a:lnTo>
                  <a:pt x="2171363" y="181140"/>
                </a:lnTo>
                <a:lnTo>
                  <a:pt x="2171363" y="173786"/>
                </a:lnTo>
                <a:lnTo>
                  <a:pt x="2100817" y="173786"/>
                </a:lnTo>
                <a:lnTo>
                  <a:pt x="2085386" y="169824"/>
                </a:lnTo>
                <a:lnTo>
                  <a:pt x="2074805" y="159452"/>
                </a:lnTo>
                <a:lnTo>
                  <a:pt x="2068720" y="144944"/>
                </a:lnTo>
                <a:lnTo>
                  <a:pt x="2066770" y="128572"/>
                </a:lnTo>
                <a:lnTo>
                  <a:pt x="2068528" y="111782"/>
                </a:lnTo>
                <a:lnTo>
                  <a:pt x="2074295" y="97419"/>
                </a:lnTo>
                <a:lnTo>
                  <a:pt x="2084829" y="87392"/>
                </a:lnTo>
                <a:lnTo>
                  <a:pt x="2100817" y="83630"/>
                </a:lnTo>
                <a:lnTo>
                  <a:pt x="2171363" y="83630"/>
                </a:lnTo>
                <a:lnTo>
                  <a:pt x="2171363" y="75458"/>
                </a:lnTo>
                <a:lnTo>
                  <a:pt x="2132141" y="75458"/>
                </a:lnTo>
                <a:lnTo>
                  <a:pt x="2124289" y="66319"/>
                </a:lnTo>
                <a:lnTo>
                  <a:pt x="2114266" y="59757"/>
                </a:lnTo>
                <a:lnTo>
                  <a:pt x="2102762" y="55800"/>
                </a:lnTo>
                <a:lnTo>
                  <a:pt x="2090467" y="54475"/>
                </a:lnTo>
                <a:close/>
              </a:path>
              <a:path w="2552700" h="248920">
                <a:moveTo>
                  <a:pt x="2171363" y="181140"/>
                </a:moveTo>
                <a:lnTo>
                  <a:pt x="2134592" y="181140"/>
                </a:lnTo>
                <a:lnTo>
                  <a:pt x="2134592" y="199117"/>
                </a:lnTo>
                <a:lnTo>
                  <a:pt x="2171363" y="199117"/>
                </a:lnTo>
                <a:lnTo>
                  <a:pt x="2171363" y="181140"/>
                </a:lnTo>
                <a:close/>
              </a:path>
              <a:path w="2552700" h="248920">
                <a:moveTo>
                  <a:pt x="2171363" y="83630"/>
                </a:moveTo>
                <a:lnTo>
                  <a:pt x="2100817" y="83630"/>
                </a:lnTo>
                <a:lnTo>
                  <a:pt x="2116586" y="87396"/>
                </a:lnTo>
                <a:lnTo>
                  <a:pt x="2126829" y="97385"/>
                </a:lnTo>
                <a:lnTo>
                  <a:pt x="2132379" y="111667"/>
                </a:lnTo>
                <a:lnTo>
                  <a:pt x="2133965" y="127482"/>
                </a:lnTo>
                <a:lnTo>
                  <a:pt x="2134022" y="128572"/>
                </a:lnTo>
                <a:lnTo>
                  <a:pt x="2132456" y="145174"/>
                </a:lnTo>
                <a:lnTo>
                  <a:pt x="2127034" y="159725"/>
                </a:lnTo>
                <a:lnTo>
                  <a:pt x="2116811" y="169935"/>
                </a:lnTo>
                <a:lnTo>
                  <a:pt x="2100817" y="173786"/>
                </a:lnTo>
                <a:lnTo>
                  <a:pt x="2171363" y="173786"/>
                </a:lnTo>
                <a:lnTo>
                  <a:pt x="2171363" y="83630"/>
                </a:lnTo>
                <a:close/>
              </a:path>
              <a:path w="2552700" h="248920">
                <a:moveTo>
                  <a:pt x="2171363" y="4630"/>
                </a:moveTo>
                <a:lnTo>
                  <a:pt x="2132685" y="4630"/>
                </a:lnTo>
                <a:lnTo>
                  <a:pt x="2132685" y="75458"/>
                </a:lnTo>
                <a:lnTo>
                  <a:pt x="2171363" y="75458"/>
                </a:lnTo>
                <a:lnTo>
                  <a:pt x="2171363" y="4630"/>
                </a:lnTo>
                <a:close/>
              </a:path>
              <a:path w="2552700" h="248920">
                <a:moveTo>
                  <a:pt x="2244087" y="153358"/>
                </a:moveTo>
                <a:lnTo>
                  <a:pt x="2207317" y="153358"/>
                </a:lnTo>
                <a:lnTo>
                  <a:pt x="2213751" y="176846"/>
                </a:lnTo>
                <a:lnTo>
                  <a:pt x="2228766" y="192137"/>
                </a:lnTo>
                <a:lnTo>
                  <a:pt x="2249603" y="200432"/>
                </a:lnTo>
                <a:lnTo>
                  <a:pt x="2273504" y="202930"/>
                </a:lnTo>
                <a:lnTo>
                  <a:pt x="2297107" y="200479"/>
                </a:lnTo>
                <a:lnTo>
                  <a:pt x="2317697" y="192308"/>
                </a:lnTo>
                <a:lnTo>
                  <a:pt x="2332261" y="177191"/>
                </a:lnTo>
                <a:lnTo>
                  <a:pt x="2332293" y="177055"/>
                </a:lnTo>
                <a:lnTo>
                  <a:pt x="2273776" y="177055"/>
                </a:lnTo>
                <a:lnTo>
                  <a:pt x="2262741" y="175727"/>
                </a:lnTo>
                <a:lnTo>
                  <a:pt x="2253314" y="171539"/>
                </a:lnTo>
                <a:lnTo>
                  <a:pt x="2246696" y="164185"/>
                </a:lnTo>
                <a:lnTo>
                  <a:pt x="2244087" y="153358"/>
                </a:lnTo>
                <a:close/>
              </a:path>
              <a:path w="2552700" h="248920">
                <a:moveTo>
                  <a:pt x="2271870" y="54475"/>
                </a:moveTo>
                <a:lnTo>
                  <a:pt x="2249539" y="56485"/>
                </a:lnTo>
                <a:lnTo>
                  <a:pt x="2229890" y="63605"/>
                </a:lnTo>
                <a:lnTo>
                  <a:pt x="2215909" y="77465"/>
                </a:lnTo>
                <a:lnTo>
                  <a:pt x="2210585" y="99700"/>
                </a:lnTo>
                <a:lnTo>
                  <a:pt x="2214424" y="115340"/>
                </a:lnTo>
                <a:lnTo>
                  <a:pt x="2224544" y="125950"/>
                </a:lnTo>
                <a:lnTo>
                  <a:pt x="2238853" y="132832"/>
                </a:lnTo>
                <a:lnTo>
                  <a:pt x="2255255" y="137288"/>
                </a:lnTo>
                <a:lnTo>
                  <a:pt x="2273827" y="141573"/>
                </a:lnTo>
                <a:lnTo>
                  <a:pt x="2287599" y="146038"/>
                </a:lnTo>
                <a:lnTo>
                  <a:pt x="2296162" y="151575"/>
                </a:lnTo>
                <a:lnTo>
                  <a:pt x="2299107" y="159078"/>
                </a:lnTo>
                <a:lnTo>
                  <a:pt x="2296720" y="167632"/>
                </a:lnTo>
                <a:lnTo>
                  <a:pt x="2290630" y="173173"/>
                </a:lnTo>
                <a:lnTo>
                  <a:pt x="2282446" y="176161"/>
                </a:lnTo>
                <a:lnTo>
                  <a:pt x="2273776" y="177055"/>
                </a:lnTo>
                <a:lnTo>
                  <a:pt x="2332293" y="177055"/>
                </a:lnTo>
                <a:lnTo>
                  <a:pt x="2337785" y="153903"/>
                </a:lnTo>
                <a:lnTo>
                  <a:pt x="2333984" y="137428"/>
                </a:lnTo>
                <a:lnTo>
                  <a:pt x="2323928" y="126290"/>
                </a:lnTo>
                <a:lnTo>
                  <a:pt x="2309632" y="119085"/>
                </a:lnTo>
                <a:lnTo>
                  <a:pt x="2293115" y="114408"/>
                </a:lnTo>
                <a:lnTo>
                  <a:pt x="2276956" y="110901"/>
                </a:lnTo>
                <a:lnTo>
                  <a:pt x="2262915" y="107190"/>
                </a:lnTo>
                <a:lnTo>
                  <a:pt x="2253012" y="101845"/>
                </a:lnTo>
                <a:lnTo>
                  <a:pt x="2249263" y="93435"/>
                </a:lnTo>
                <a:lnTo>
                  <a:pt x="2249263" y="81995"/>
                </a:lnTo>
                <a:lnTo>
                  <a:pt x="2262064" y="80361"/>
                </a:lnTo>
                <a:lnTo>
                  <a:pt x="2328116" y="80361"/>
                </a:lnTo>
                <a:lnTo>
                  <a:pt x="2327332" y="77810"/>
                </a:lnTo>
                <a:lnTo>
                  <a:pt x="2313339" y="63979"/>
                </a:lnTo>
                <a:lnTo>
                  <a:pt x="2294137" y="56634"/>
                </a:lnTo>
                <a:lnTo>
                  <a:pt x="2271870" y="54475"/>
                </a:lnTo>
                <a:close/>
              </a:path>
              <a:path w="2552700" h="248920">
                <a:moveTo>
                  <a:pt x="2328116" y="80361"/>
                </a:moveTo>
                <a:lnTo>
                  <a:pt x="2270780" y="80361"/>
                </a:lnTo>
                <a:lnTo>
                  <a:pt x="2280616" y="81233"/>
                </a:lnTo>
                <a:lnTo>
                  <a:pt x="2288791" y="84276"/>
                </a:lnTo>
                <a:lnTo>
                  <a:pt x="2294566" y="90128"/>
                </a:lnTo>
                <a:lnTo>
                  <a:pt x="2297201" y="99427"/>
                </a:lnTo>
                <a:lnTo>
                  <a:pt x="2333972" y="99427"/>
                </a:lnTo>
                <a:lnTo>
                  <a:pt x="2328116" y="80361"/>
                </a:lnTo>
                <a:close/>
              </a:path>
              <a:path w="2552700" h="248920">
                <a:moveTo>
                  <a:pt x="2552690" y="0"/>
                </a:moveTo>
                <a:lnTo>
                  <a:pt x="2521628" y="0"/>
                </a:lnTo>
                <a:lnTo>
                  <a:pt x="2445635" y="203747"/>
                </a:lnTo>
                <a:lnTo>
                  <a:pt x="2476686" y="203747"/>
                </a:lnTo>
                <a:lnTo>
                  <a:pt x="2552690"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31" name="object 131"/>
          <p:cNvSpPr/>
          <p:nvPr/>
        </p:nvSpPr>
        <p:spPr>
          <a:xfrm>
            <a:off x="2327856" y="4333115"/>
            <a:ext cx="563996" cy="99002"/>
          </a:xfrm>
          <a:custGeom>
            <a:avLst/>
            <a:gdLst/>
            <a:ahLst/>
            <a:cxnLst/>
            <a:rect l="l" t="t" r="r" b="b"/>
            <a:pathLst>
              <a:path w="1240789" h="217804">
                <a:moveTo>
                  <a:pt x="185640" y="192308"/>
                </a:moveTo>
                <a:lnTo>
                  <a:pt x="142735" y="192308"/>
                </a:lnTo>
                <a:lnTo>
                  <a:pt x="170245" y="217366"/>
                </a:lnTo>
                <a:lnTo>
                  <a:pt x="190129" y="196393"/>
                </a:lnTo>
                <a:lnTo>
                  <a:pt x="185640" y="192308"/>
                </a:lnTo>
                <a:close/>
              </a:path>
              <a:path w="1240789" h="217804">
                <a:moveTo>
                  <a:pt x="95614" y="0"/>
                </a:moveTo>
                <a:lnTo>
                  <a:pt x="55275" y="7924"/>
                </a:lnTo>
                <a:lnTo>
                  <a:pt x="25230" y="29690"/>
                </a:lnTo>
                <a:lnTo>
                  <a:pt x="6473" y="62284"/>
                </a:lnTo>
                <a:lnTo>
                  <a:pt x="0" y="102696"/>
                </a:lnTo>
                <a:lnTo>
                  <a:pt x="6473" y="142156"/>
                </a:lnTo>
                <a:lnTo>
                  <a:pt x="25230" y="174263"/>
                </a:lnTo>
                <a:lnTo>
                  <a:pt x="55275" y="195849"/>
                </a:lnTo>
                <a:lnTo>
                  <a:pt x="95614" y="203747"/>
                </a:lnTo>
                <a:lnTo>
                  <a:pt x="108875" y="202994"/>
                </a:lnTo>
                <a:lnTo>
                  <a:pt x="121217" y="200785"/>
                </a:lnTo>
                <a:lnTo>
                  <a:pt x="132538" y="197198"/>
                </a:lnTo>
                <a:lnTo>
                  <a:pt x="142735" y="192308"/>
                </a:lnTo>
                <a:lnTo>
                  <a:pt x="185640" y="192308"/>
                </a:lnTo>
                <a:lnTo>
                  <a:pt x="165887" y="174331"/>
                </a:lnTo>
                <a:lnTo>
                  <a:pt x="170597" y="167794"/>
                </a:lnTo>
                <a:lnTo>
                  <a:pt x="95614" y="167794"/>
                </a:lnTo>
                <a:lnTo>
                  <a:pt x="71154" y="162180"/>
                </a:lnTo>
                <a:lnTo>
                  <a:pt x="54786" y="147400"/>
                </a:lnTo>
                <a:lnTo>
                  <a:pt x="45620" y="126542"/>
                </a:lnTo>
                <a:lnTo>
                  <a:pt x="42763" y="102696"/>
                </a:lnTo>
                <a:lnTo>
                  <a:pt x="45620" y="77904"/>
                </a:lnTo>
                <a:lnTo>
                  <a:pt x="54786" y="56557"/>
                </a:lnTo>
                <a:lnTo>
                  <a:pt x="71154" y="41594"/>
                </a:lnTo>
                <a:lnTo>
                  <a:pt x="95614" y="35953"/>
                </a:lnTo>
                <a:lnTo>
                  <a:pt x="169593" y="35953"/>
                </a:lnTo>
                <a:lnTo>
                  <a:pt x="165989" y="29690"/>
                </a:lnTo>
                <a:lnTo>
                  <a:pt x="135947" y="7924"/>
                </a:lnTo>
                <a:lnTo>
                  <a:pt x="95614" y="0"/>
                </a:lnTo>
                <a:close/>
              </a:path>
              <a:path w="1240789" h="217804">
                <a:moveTo>
                  <a:pt x="114408" y="127210"/>
                </a:moveTo>
                <a:lnTo>
                  <a:pt x="94525" y="148455"/>
                </a:lnTo>
                <a:lnTo>
                  <a:pt x="112774" y="165070"/>
                </a:lnTo>
                <a:lnTo>
                  <a:pt x="109778" y="167794"/>
                </a:lnTo>
                <a:lnTo>
                  <a:pt x="170597" y="167794"/>
                </a:lnTo>
                <a:lnTo>
                  <a:pt x="176740" y="159269"/>
                </a:lnTo>
                <a:lnTo>
                  <a:pt x="182242" y="147366"/>
                </a:lnTo>
                <a:lnTo>
                  <a:pt x="136471" y="147366"/>
                </a:lnTo>
                <a:lnTo>
                  <a:pt x="114408" y="127210"/>
                </a:lnTo>
                <a:close/>
              </a:path>
              <a:path w="1240789" h="217804">
                <a:moveTo>
                  <a:pt x="169593" y="35953"/>
                </a:moveTo>
                <a:lnTo>
                  <a:pt x="95614" y="35953"/>
                </a:lnTo>
                <a:lnTo>
                  <a:pt x="120073" y="41594"/>
                </a:lnTo>
                <a:lnTo>
                  <a:pt x="136436" y="56557"/>
                </a:lnTo>
                <a:lnTo>
                  <a:pt x="145599" y="77904"/>
                </a:lnTo>
                <a:lnTo>
                  <a:pt x="148455" y="102696"/>
                </a:lnTo>
                <a:lnTo>
                  <a:pt x="147578" y="116800"/>
                </a:lnTo>
                <a:lnTo>
                  <a:pt x="145118" y="128912"/>
                </a:lnTo>
                <a:lnTo>
                  <a:pt x="141331" y="139084"/>
                </a:lnTo>
                <a:lnTo>
                  <a:pt x="136471" y="147366"/>
                </a:lnTo>
                <a:lnTo>
                  <a:pt x="182242" y="147366"/>
                </a:lnTo>
                <a:lnTo>
                  <a:pt x="184681" y="142088"/>
                </a:lnTo>
                <a:lnTo>
                  <a:pt x="189558" y="123120"/>
                </a:lnTo>
                <a:lnTo>
                  <a:pt x="191218" y="102696"/>
                </a:lnTo>
                <a:lnTo>
                  <a:pt x="184745" y="62284"/>
                </a:lnTo>
                <a:lnTo>
                  <a:pt x="169593" y="35953"/>
                </a:lnTo>
                <a:close/>
              </a:path>
              <a:path w="1240789" h="217804">
                <a:moveTo>
                  <a:pt x="268563" y="58299"/>
                </a:moveTo>
                <a:lnTo>
                  <a:pt x="229885" y="58299"/>
                </a:lnTo>
                <a:lnTo>
                  <a:pt x="229885" y="144914"/>
                </a:lnTo>
                <a:lnTo>
                  <a:pt x="232145" y="168688"/>
                </a:lnTo>
                <a:lnTo>
                  <a:pt x="240203" y="186996"/>
                </a:lnTo>
                <a:lnTo>
                  <a:pt x="255974" y="198768"/>
                </a:lnTo>
                <a:lnTo>
                  <a:pt x="281375" y="202930"/>
                </a:lnTo>
                <a:lnTo>
                  <a:pt x="293615" y="201492"/>
                </a:lnTo>
                <a:lnTo>
                  <a:pt x="305344" y="197142"/>
                </a:lnTo>
                <a:lnTo>
                  <a:pt x="315847" y="189831"/>
                </a:lnTo>
                <a:lnTo>
                  <a:pt x="324410" y="179506"/>
                </a:lnTo>
                <a:lnTo>
                  <a:pt x="361998" y="179506"/>
                </a:lnTo>
                <a:lnTo>
                  <a:pt x="361998" y="172424"/>
                </a:lnTo>
                <a:lnTo>
                  <a:pt x="293359" y="172424"/>
                </a:lnTo>
                <a:lnTo>
                  <a:pt x="281901" y="170275"/>
                </a:lnTo>
                <a:lnTo>
                  <a:pt x="274220" y="163810"/>
                </a:lnTo>
                <a:lnTo>
                  <a:pt x="269909" y="153005"/>
                </a:lnTo>
                <a:lnTo>
                  <a:pt x="268563" y="137832"/>
                </a:lnTo>
                <a:lnTo>
                  <a:pt x="268563" y="58299"/>
                </a:lnTo>
                <a:close/>
              </a:path>
              <a:path w="1240789" h="217804">
                <a:moveTo>
                  <a:pt x="361998" y="179506"/>
                </a:moveTo>
                <a:lnTo>
                  <a:pt x="325227" y="179506"/>
                </a:lnTo>
                <a:lnTo>
                  <a:pt x="325227" y="199117"/>
                </a:lnTo>
                <a:lnTo>
                  <a:pt x="361998" y="199117"/>
                </a:lnTo>
                <a:lnTo>
                  <a:pt x="361998" y="179506"/>
                </a:lnTo>
                <a:close/>
              </a:path>
              <a:path w="1240789" h="217804">
                <a:moveTo>
                  <a:pt x="361998" y="58299"/>
                </a:moveTo>
                <a:lnTo>
                  <a:pt x="323321" y="58299"/>
                </a:lnTo>
                <a:lnTo>
                  <a:pt x="323321" y="132113"/>
                </a:lnTo>
                <a:lnTo>
                  <a:pt x="321589" y="150477"/>
                </a:lnTo>
                <a:lnTo>
                  <a:pt x="316205" y="162993"/>
                </a:lnTo>
                <a:lnTo>
                  <a:pt x="306889" y="170147"/>
                </a:lnTo>
                <a:lnTo>
                  <a:pt x="293359" y="172424"/>
                </a:lnTo>
                <a:lnTo>
                  <a:pt x="361998" y="172424"/>
                </a:lnTo>
                <a:lnTo>
                  <a:pt x="361998" y="58299"/>
                </a:lnTo>
                <a:close/>
              </a:path>
              <a:path w="1240789" h="217804">
                <a:moveTo>
                  <a:pt x="470121" y="54475"/>
                </a:moveTo>
                <a:lnTo>
                  <a:pt x="440845" y="60158"/>
                </a:lnTo>
                <a:lnTo>
                  <a:pt x="418131" y="75828"/>
                </a:lnTo>
                <a:lnTo>
                  <a:pt x="403436" y="99413"/>
                </a:lnTo>
                <a:lnTo>
                  <a:pt x="398214" y="128844"/>
                </a:lnTo>
                <a:lnTo>
                  <a:pt x="403206" y="158805"/>
                </a:lnTo>
                <a:lnTo>
                  <a:pt x="417518" y="182230"/>
                </a:lnTo>
                <a:lnTo>
                  <a:pt x="440155" y="197483"/>
                </a:lnTo>
                <a:lnTo>
                  <a:pt x="470121" y="202930"/>
                </a:lnTo>
                <a:lnTo>
                  <a:pt x="492333" y="200198"/>
                </a:lnTo>
                <a:lnTo>
                  <a:pt x="510944" y="191695"/>
                </a:lnTo>
                <a:lnTo>
                  <a:pt x="525622" y="176961"/>
                </a:lnTo>
                <a:lnTo>
                  <a:pt x="527165" y="173786"/>
                </a:lnTo>
                <a:lnTo>
                  <a:pt x="471483" y="173786"/>
                </a:lnTo>
                <a:lnTo>
                  <a:pt x="457153" y="171658"/>
                </a:lnTo>
                <a:lnTo>
                  <a:pt x="446526" y="165138"/>
                </a:lnTo>
                <a:lnTo>
                  <a:pt x="439730" y="154022"/>
                </a:lnTo>
                <a:lnTo>
                  <a:pt x="436891" y="138105"/>
                </a:lnTo>
                <a:lnTo>
                  <a:pt x="538488" y="138105"/>
                </a:lnTo>
                <a:lnTo>
                  <a:pt x="536304" y="113591"/>
                </a:lnTo>
                <a:lnTo>
                  <a:pt x="436891" y="113591"/>
                </a:lnTo>
                <a:lnTo>
                  <a:pt x="438696" y="104313"/>
                </a:lnTo>
                <a:lnTo>
                  <a:pt x="443973" y="94525"/>
                </a:lnTo>
                <a:lnTo>
                  <a:pt x="453744" y="86779"/>
                </a:lnTo>
                <a:lnTo>
                  <a:pt x="469032" y="83630"/>
                </a:lnTo>
                <a:lnTo>
                  <a:pt x="524963" y="83630"/>
                </a:lnTo>
                <a:lnTo>
                  <a:pt x="523303" y="80049"/>
                </a:lnTo>
                <a:lnTo>
                  <a:pt x="501410" y="61452"/>
                </a:lnTo>
                <a:lnTo>
                  <a:pt x="470121" y="54475"/>
                </a:lnTo>
                <a:close/>
              </a:path>
              <a:path w="1240789" h="217804">
                <a:moveTo>
                  <a:pt x="536036" y="155537"/>
                </a:moveTo>
                <a:lnTo>
                  <a:pt x="501989" y="155537"/>
                </a:lnTo>
                <a:lnTo>
                  <a:pt x="498372" y="162065"/>
                </a:lnTo>
                <a:lnTo>
                  <a:pt x="491639" y="167930"/>
                </a:lnTo>
                <a:lnTo>
                  <a:pt x="482455" y="172160"/>
                </a:lnTo>
                <a:lnTo>
                  <a:pt x="471483" y="173786"/>
                </a:lnTo>
                <a:lnTo>
                  <a:pt x="527165" y="173786"/>
                </a:lnTo>
                <a:lnTo>
                  <a:pt x="536036" y="155537"/>
                </a:lnTo>
                <a:close/>
              </a:path>
              <a:path w="1240789" h="217804">
                <a:moveTo>
                  <a:pt x="524963" y="83630"/>
                </a:moveTo>
                <a:lnTo>
                  <a:pt x="469032" y="83630"/>
                </a:lnTo>
                <a:lnTo>
                  <a:pt x="481272" y="85553"/>
                </a:lnTo>
                <a:lnTo>
                  <a:pt x="490141" y="91256"/>
                </a:lnTo>
                <a:lnTo>
                  <a:pt x="496150" y="100636"/>
                </a:lnTo>
                <a:lnTo>
                  <a:pt x="499810" y="113591"/>
                </a:lnTo>
                <a:lnTo>
                  <a:pt x="536304" y="113591"/>
                </a:lnTo>
                <a:lnTo>
                  <a:pt x="535696" y="106767"/>
                </a:lnTo>
                <a:lnTo>
                  <a:pt x="524963" y="83630"/>
                </a:lnTo>
                <a:close/>
              </a:path>
              <a:path w="1240789" h="217804">
                <a:moveTo>
                  <a:pt x="604947" y="153358"/>
                </a:moveTo>
                <a:lnTo>
                  <a:pt x="568177" y="153358"/>
                </a:lnTo>
                <a:lnTo>
                  <a:pt x="574611" y="176846"/>
                </a:lnTo>
                <a:lnTo>
                  <a:pt x="589626" y="192137"/>
                </a:lnTo>
                <a:lnTo>
                  <a:pt x="610463" y="200432"/>
                </a:lnTo>
                <a:lnTo>
                  <a:pt x="634364" y="202930"/>
                </a:lnTo>
                <a:lnTo>
                  <a:pt x="657967" y="200479"/>
                </a:lnTo>
                <a:lnTo>
                  <a:pt x="678557" y="192308"/>
                </a:lnTo>
                <a:lnTo>
                  <a:pt x="693121" y="177191"/>
                </a:lnTo>
                <a:lnTo>
                  <a:pt x="693153" y="177055"/>
                </a:lnTo>
                <a:lnTo>
                  <a:pt x="634636" y="177055"/>
                </a:lnTo>
                <a:lnTo>
                  <a:pt x="623601" y="175727"/>
                </a:lnTo>
                <a:lnTo>
                  <a:pt x="614174" y="171539"/>
                </a:lnTo>
                <a:lnTo>
                  <a:pt x="607556" y="164185"/>
                </a:lnTo>
                <a:lnTo>
                  <a:pt x="604947" y="153358"/>
                </a:lnTo>
                <a:close/>
              </a:path>
              <a:path w="1240789" h="217804">
                <a:moveTo>
                  <a:pt x="632730" y="54475"/>
                </a:moveTo>
                <a:lnTo>
                  <a:pt x="610399" y="56485"/>
                </a:lnTo>
                <a:lnTo>
                  <a:pt x="590750" y="63605"/>
                </a:lnTo>
                <a:lnTo>
                  <a:pt x="576769" y="77465"/>
                </a:lnTo>
                <a:lnTo>
                  <a:pt x="571445" y="99700"/>
                </a:lnTo>
                <a:lnTo>
                  <a:pt x="575284" y="115340"/>
                </a:lnTo>
                <a:lnTo>
                  <a:pt x="585404" y="125950"/>
                </a:lnTo>
                <a:lnTo>
                  <a:pt x="599713" y="132832"/>
                </a:lnTo>
                <a:lnTo>
                  <a:pt x="616115" y="137288"/>
                </a:lnTo>
                <a:lnTo>
                  <a:pt x="634687" y="141573"/>
                </a:lnTo>
                <a:lnTo>
                  <a:pt x="648460" y="146038"/>
                </a:lnTo>
                <a:lnTo>
                  <a:pt x="657022" y="151575"/>
                </a:lnTo>
                <a:lnTo>
                  <a:pt x="659967" y="159078"/>
                </a:lnTo>
                <a:lnTo>
                  <a:pt x="657580" y="167632"/>
                </a:lnTo>
                <a:lnTo>
                  <a:pt x="651490" y="173173"/>
                </a:lnTo>
                <a:lnTo>
                  <a:pt x="643306" y="176161"/>
                </a:lnTo>
                <a:lnTo>
                  <a:pt x="634636" y="177055"/>
                </a:lnTo>
                <a:lnTo>
                  <a:pt x="693153" y="177055"/>
                </a:lnTo>
                <a:lnTo>
                  <a:pt x="698645" y="153903"/>
                </a:lnTo>
                <a:lnTo>
                  <a:pt x="694844" y="137428"/>
                </a:lnTo>
                <a:lnTo>
                  <a:pt x="684788" y="126290"/>
                </a:lnTo>
                <a:lnTo>
                  <a:pt x="670492" y="119085"/>
                </a:lnTo>
                <a:lnTo>
                  <a:pt x="653975" y="114408"/>
                </a:lnTo>
                <a:lnTo>
                  <a:pt x="637816" y="110901"/>
                </a:lnTo>
                <a:lnTo>
                  <a:pt x="623775" y="107190"/>
                </a:lnTo>
                <a:lnTo>
                  <a:pt x="613872" y="101845"/>
                </a:lnTo>
                <a:lnTo>
                  <a:pt x="610123" y="93435"/>
                </a:lnTo>
                <a:lnTo>
                  <a:pt x="610123" y="81995"/>
                </a:lnTo>
                <a:lnTo>
                  <a:pt x="622924" y="80361"/>
                </a:lnTo>
                <a:lnTo>
                  <a:pt x="688976" y="80361"/>
                </a:lnTo>
                <a:lnTo>
                  <a:pt x="688192" y="77810"/>
                </a:lnTo>
                <a:lnTo>
                  <a:pt x="674199" y="63979"/>
                </a:lnTo>
                <a:lnTo>
                  <a:pt x="654997" y="56634"/>
                </a:lnTo>
                <a:lnTo>
                  <a:pt x="632730" y="54475"/>
                </a:lnTo>
                <a:close/>
              </a:path>
              <a:path w="1240789" h="217804">
                <a:moveTo>
                  <a:pt x="688976" y="80361"/>
                </a:moveTo>
                <a:lnTo>
                  <a:pt x="631640" y="80361"/>
                </a:lnTo>
                <a:lnTo>
                  <a:pt x="641476" y="81233"/>
                </a:lnTo>
                <a:lnTo>
                  <a:pt x="649651" y="84276"/>
                </a:lnTo>
                <a:lnTo>
                  <a:pt x="655426" y="90128"/>
                </a:lnTo>
                <a:lnTo>
                  <a:pt x="658061" y="99427"/>
                </a:lnTo>
                <a:lnTo>
                  <a:pt x="694832" y="99427"/>
                </a:lnTo>
                <a:lnTo>
                  <a:pt x="688976" y="80361"/>
                </a:lnTo>
                <a:close/>
              </a:path>
              <a:path w="1240789" h="217804">
                <a:moveTo>
                  <a:pt x="783899" y="84174"/>
                </a:moveTo>
                <a:lnTo>
                  <a:pt x="745211" y="84174"/>
                </a:lnTo>
                <a:lnTo>
                  <a:pt x="745211" y="167249"/>
                </a:lnTo>
                <a:lnTo>
                  <a:pt x="748817" y="184319"/>
                </a:lnTo>
                <a:lnTo>
                  <a:pt x="758528" y="194521"/>
                </a:lnTo>
                <a:lnTo>
                  <a:pt x="772683" y="199462"/>
                </a:lnTo>
                <a:lnTo>
                  <a:pt x="789619" y="200751"/>
                </a:lnTo>
                <a:lnTo>
                  <a:pt x="797245" y="200751"/>
                </a:lnTo>
                <a:lnTo>
                  <a:pt x="805689" y="200479"/>
                </a:lnTo>
                <a:lnTo>
                  <a:pt x="812226" y="199389"/>
                </a:lnTo>
                <a:lnTo>
                  <a:pt x="812226" y="170245"/>
                </a:lnTo>
                <a:lnTo>
                  <a:pt x="787167" y="170245"/>
                </a:lnTo>
                <a:lnTo>
                  <a:pt x="783899" y="166977"/>
                </a:lnTo>
                <a:lnTo>
                  <a:pt x="783899" y="84174"/>
                </a:lnTo>
                <a:close/>
              </a:path>
              <a:path w="1240789" h="217804">
                <a:moveTo>
                  <a:pt x="812226" y="169156"/>
                </a:moveTo>
                <a:lnTo>
                  <a:pt x="808140" y="169973"/>
                </a:lnTo>
                <a:lnTo>
                  <a:pt x="804327" y="170245"/>
                </a:lnTo>
                <a:lnTo>
                  <a:pt x="812226" y="170245"/>
                </a:lnTo>
                <a:lnTo>
                  <a:pt x="812226" y="169156"/>
                </a:lnTo>
                <a:close/>
              </a:path>
              <a:path w="1240789" h="217804">
                <a:moveTo>
                  <a:pt x="812226" y="58299"/>
                </a:moveTo>
                <a:lnTo>
                  <a:pt x="721786" y="58299"/>
                </a:lnTo>
                <a:lnTo>
                  <a:pt x="721786" y="84174"/>
                </a:lnTo>
                <a:lnTo>
                  <a:pt x="812226" y="84174"/>
                </a:lnTo>
                <a:lnTo>
                  <a:pt x="812226" y="58299"/>
                </a:lnTo>
                <a:close/>
              </a:path>
              <a:path w="1240789" h="217804">
                <a:moveTo>
                  <a:pt x="783899" y="16070"/>
                </a:moveTo>
                <a:lnTo>
                  <a:pt x="745211" y="16070"/>
                </a:lnTo>
                <a:lnTo>
                  <a:pt x="745211" y="58299"/>
                </a:lnTo>
                <a:lnTo>
                  <a:pt x="783899" y="58299"/>
                </a:lnTo>
                <a:lnTo>
                  <a:pt x="783899" y="16070"/>
                </a:lnTo>
                <a:close/>
              </a:path>
              <a:path w="1240789" h="217804">
                <a:moveTo>
                  <a:pt x="884123" y="58288"/>
                </a:moveTo>
                <a:lnTo>
                  <a:pt x="845445" y="58288"/>
                </a:lnTo>
                <a:lnTo>
                  <a:pt x="845445" y="199117"/>
                </a:lnTo>
                <a:lnTo>
                  <a:pt x="884123" y="199117"/>
                </a:lnTo>
                <a:lnTo>
                  <a:pt x="884123" y="58288"/>
                </a:lnTo>
                <a:close/>
              </a:path>
              <a:path w="1240789" h="217804">
                <a:moveTo>
                  <a:pt x="884123" y="4630"/>
                </a:moveTo>
                <a:lnTo>
                  <a:pt x="845445" y="4630"/>
                </a:lnTo>
                <a:lnTo>
                  <a:pt x="845445" y="36498"/>
                </a:lnTo>
                <a:lnTo>
                  <a:pt x="884123" y="36498"/>
                </a:lnTo>
                <a:lnTo>
                  <a:pt x="884123" y="4630"/>
                </a:lnTo>
                <a:close/>
              </a:path>
              <a:path w="1240789" h="217804">
                <a:moveTo>
                  <a:pt x="996614" y="54475"/>
                </a:moveTo>
                <a:lnTo>
                  <a:pt x="966636" y="59775"/>
                </a:lnTo>
                <a:lnTo>
                  <a:pt x="943705" y="74806"/>
                </a:lnTo>
                <a:lnTo>
                  <a:pt x="929048" y="98264"/>
                </a:lnTo>
                <a:lnTo>
                  <a:pt x="923890" y="128844"/>
                </a:lnTo>
                <a:lnTo>
                  <a:pt x="929048" y="159265"/>
                </a:lnTo>
                <a:lnTo>
                  <a:pt x="943705" y="182638"/>
                </a:lnTo>
                <a:lnTo>
                  <a:pt x="966636" y="197636"/>
                </a:lnTo>
                <a:lnTo>
                  <a:pt x="996614" y="202930"/>
                </a:lnTo>
                <a:lnTo>
                  <a:pt x="1026752" y="197636"/>
                </a:lnTo>
                <a:lnTo>
                  <a:pt x="1049767" y="182638"/>
                </a:lnTo>
                <a:lnTo>
                  <a:pt x="1055331" y="173786"/>
                </a:lnTo>
                <a:lnTo>
                  <a:pt x="996614" y="173786"/>
                </a:lnTo>
                <a:lnTo>
                  <a:pt x="980263" y="169905"/>
                </a:lnTo>
                <a:lnTo>
                  <a:pt x="969785" y="159691"/>
                </a:lnTo>
                <a:lnTo>
                  <a:pt x="964210" y="145289"/>
                </a:lnTo>
                <a:lnTo>
                  <a:pt x="962567" y="128844"/>
                </a:lnTo>
                <a:lnTo>
                  <a:pt x="964210" y="112242"/>
                </a:lnTo>
                <a:lnTo>
                  <a:pt x="969785" y="97759"/>
                </a:lnTo>
                <a:lnTo>
                  <a:pt x="980263" y="87515"/>
                </a:lnTo>
                <a:lnTo>
                  <a:pt x="996614" y="83630"/>
                </a:lnTo>
                <a:lnTo>
                  <a:pt x="1055293" y="83630"/>
                </a:lnTo>
                <a:lnTo>
                  <a:pt x="1049767" y="74806"/>
                </a:lnTo>
                <a:lnTo>
                  <a:pt x="1026752" y="59775"/>
                </a:lnTo>
                <a:lnTo>
                  <a:pt x="996614" y="54475"/>
                </a:lnTo>
                <a:close/>
              </a:path>
              <a:path w="1240789" h="217804">
                <a:moveTo>
                  <a:pt x="1055293" y="83630"/>
                </a:moveTo>
                <a:lnTo>
                  <a:pt x="996614" y="83630"/>
                </a:lnTo>
                <a:lnTo>
                  <a:pt x="1013123" y="87515"/>
                </a:lnTo>
                <a:lnTo>
                  <a:pt x="1023682" y="97759"/>
                </a:lnTo>
                <a:lnTo>
                  <a:pt x="1029287" y="112242"/>
                </a:lnTo>
                <a:lnTo>
                  <a:pt x="1030934" y="128844"/>
                </a:lnTo>
                <a:lnTo>
                  <a:pt x="1029287" y="145289"/>
                </a:lnTo>
                <a:lnTo>
                  <a:pt x="1023682" y="159691"/>
                </a:lnTo>
                <a:lnTo>
                  <a:pt x="1013123" y="169905"/>
                </a:lnTo>
                <a:lnTo>
                  <a:pt x="996614" y="173786"/>
                </a:lnTo>
                <a:lnTo>
                  <a:pt x="1055331" y="173786"/>
                </a:lnTo>
                <a:lnTo>
                  <a:pt x="1064457" y="159265"/>
                </a:lnTo>
                <a:lnTo>
                  <a:pt x="1069621" y="128844"/>
                </a:lnTo>
                <a:lnTo>
                  <a:pt x="1064457" y="98264"/>
                </a:lnTo>
                <a:lnTo>
                  <a:pt x="1055293" y="83630"/>
                </a:lnTo>
                <a:close/>
              </a:path>
              <a:path w="1240789" h="217804">
                <a:moveTo>
                  <a:pt x="1145059" y="58299"/>
                </a:moveTo>
                <a:lnTo>
                  <a:pt x="1108288" y="58299"/>
                </a:lnTo>
                <a:lnTo>
                  <a:pt x="1108288" y="199117"/>
                </a:lnTo>
                <a:lnTo>
                  <a:pt x="1146966" y="199117"/>
                </a:lnTo>
                <a:lnTo>
                  <a:pt x="1146966" y="125303"/>
                </a:lnTo>
                <a:lnTo>
                  <a:pt x="1148698" y="106939"/>
                </a:lnTo>
                <a:lnTo>
                  <a:pt x="1154082" y="94422"/>
                </a:lnTo>
                <a:lnTo>
                  <a:pt x="1163398" y="87268"/>
                </a:lnTo>
                <a:lnTo>
                  <a:pt x="1176927" y="84991"/>
                </a:lnTo>
                <a:lnTo>
                  <a:pt x="1236488" y="84991"/>
                </a:lnTo>
                <a:lnTo>
                  <a:pt x="1233372" y="77910"/>
                </a:lnTo>
                <a:lnTo>
                  <a:pt x="1145059" y="77910"/>
                </a:lnTo>
                <a:lnTo>
                  <a:pt x="1145059" y="58299"/>
                </a:lnTo>
                <a:close/>
              </a:path>
              <a:path w="1240789" h="217804">
                <a:moveTo>
                  <a:pt x="1236488" y="84991"/>
                </a:moveTo>
                <a:lnTo>
                  <a:pt x="1176927" y="84991"/>
                </a:lnTo>
                <a:lnTo>
                  <a:pt x="1188384" y="87141"/>
                </a:lnTo>
                <a:lnTo>
                  <a:pt x="1196062" y="93605"/>
                </a:lnTo>
                <a:lnTo>
                  <a:pt x="1200369" y="104411"/>
                </a:lnTo>
                <a:lnTo>
                  <a:pt x="1201714" y="119583"/>
                </a:lnTo>
                <a:lnTo>
                  <a:pt x="1201714" y="199117"/>
                </a:lnTo>
                <a:lnTo>
                  <a:pt x="1240391" y="199117"/>
                </a:lnTo>
                <a:lnTo>
                  <a:pt x="1240391" y="112501"/>
                </a:lnTo>
                <a:lnTo>
                  <a:pt x="1238131" y="88726"/>
                </a:lnTo>
                <a:lnTo>
                  <a:pt x="1236488" y="84991"/>
                </a:lnTo>
                <a:close/>
              </a:path>
              <a:path w="1240789" h="217804">
                <a:moveTo>
                  <a:pt x="1188912" y="54475"/>
                </a:moveTo>
                <a:lnTo>
                  <a:pt x="1176672" y="55915"/>
                </a:lnTo>
                <a:lnTo>
                  <a:pt x="1164943" y="60268"/>
                </a:lnTo>
                <a:lnTo>
                  <a:pt x="1154439" y="67583"/>
                </a:lnTo>
                <a:lnTo>
                  <a:pt x="1145876" y="77910"/>
                </a:lnTo>
                <a:lnTo>
                  <a:pt x="1233372" y="77910"/>
                </a:lnTo>
                <a:lnTo>
                  <a:pt x="1230075" y="70414"/>
                </a:lnTo>
                <a:lnTo>
                  <a:pt x="1214307" y="58639"/>
                </a:lnTo>
                <a:lnTo>
                  <a:pt x="1188912" y="54475"/>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32" name="object 132"/>
          <p:cNvSpPr/>
          <p:nvPr/>
        </p:nvSpPr>
        <p:spPr>
          <a:xfrm>
            <a:off x="2282977" y="3745826"/>
            <a:ext cx="650298" cy="121516"/>
          </a:xfrm>
          <a:custGeom>
            <a:avLst/>
            <a:gdLst/>
            <a:ahLst/>
            <a:cxnLst/>
            <a:rect l="l" t="t" r="r" b="b"/>
            <a:pathLst>
              <a:path w="1430654" h="267334">
                <a:moveTo>
                  <a:pt x="59398" y="0"/>
                </a:moveTo>
                <a:lnTo>
                  <a:pt x="0" y="0"/>
                </a:lnTo>
                <a:lnTo>
                  <a:pt x="85065" y="261827"/>
                </a:lnTo>
                <a:lnTo>
                  <a:pt x="149974" y="261827"/>
                </a:lnTo>
                <a:lnTo>
                  <a:pt x="175779" y="184084"/>
                </a:lnTo>
                <a:lnTo>
                  <a:pt x="117708" y="184084"/>
                </a:lnTo>
                <a:lnTo>
                  <a:pt x="59398" y="0"/>
                </a:lnTo>
                <a:close/>
              </a:path>
              <a:path w="1430654" h="267334">
                <a:moveTo>
                  <a:pt x="236883" y="0"/>
                </a:moveTo>
                <a:lnTo>
                  <a:pt x="177474" y="0"/>
                </a:lnTo>
                <a:lnTo>
                  <a:pt x="118441" y="184084"/>
                </a:lnTo>
                <a:lnTo>
                  <a:pt x="175779" y="184084"/>
                </a:lnTo>
                <a:lnTo>
                  <a:pt x="236883" y="0"/>
                </a:lnTo>
                <a:close/>
              </a:path>
              <a:path w="1430654" h="267334">
                <a:moveTo>
                  <a:pt x="325604" y="72242"/>
                </a:moveTo>
                <a:lnTo>
                  <a:pt x="273528" y="72242"/>
                </a:lnTo>
                <a:lnTo>
                  <a:pt x="273528" y="261827"/>
                </a:lnTo>
                <a:lnTo>
                  <a:pt x="325604" y="261827"/>
                </a:lnTo>
                <a:lnTo>
                  <a:pt x="325604" y="72242"/>
                </a:lnTo>
                <a:close/>
              </a:path>
              <a:path w="1430654" h="267334">
                <a:moveTo>
                  <a:pt x="325594" y="0"/>
                </a:moveTo>
                <a:lnTo>
                  <a:pt x="273518" y="0"/>
                </a:lnTo>
                <a:lnTo>
                  <a:pt x="273518" y="42899"/>
                </a:lnTo>
                <a:lnTo>
                  <a:pt x="325594" y="42899"/>
                </a:lnTo>
                <a:lnTo>
                  <a:pt x="325594" y="0"/>
                </a:lnTo>
                <a:close/>
              </a:path>
              <a:path w="1430654" h="267334">
                <a:moveTo>
                  <a:pt x="425326" y="200217"/>
                </a:moveTo>
                <a:lnTo>
                  <a:pt x="375816" y="200217"/>
                </a:lnTo>
                <a:lnTo>
                  <a:pt x="384480" y="231842"/>
                </a:lnTo>
                <a:lnTo>
                  <a:pt x="404696" y="252430"/>
                </a:lnTo>
                <a:lnTo>
                  <a:pt x="432749" y="263597"/>
                </a:lnTo>
                <a:lnTo>
                  <a:pt x="464925" y="266960"/>
                </a:lnTo>
                <a:lnTo>
                  <a:pt x="496704" y="263660"/>
                </a:lnTo>
                <a:lnTo>
                  <a:pt x="524425" y="252659"/>
                </a:lnTo>
                <a:lnTo>
                  <a:pt x="544031" y="232306"/>
                </a:lnTo>
                <a:lnTo>
                  <a:pt x="544076" y="232117"/>
                </a:lnTo>
                <a:lnTo>
                  <a:pt x="465292" y="232117"/>
                </a:lnTo>
                <a:lnTo>
                  <a:pt x="450436" y="230329"/>
                </a:lnTo>
                <a:lnTo>
                  <a:pt x="437746" y="224692"/>
                </a:lnTo>
                <a:lnTo>
                  <a:pt x="428838" y="214792"/>
                </a:lnTo>
                <a:lnTo>
                  <a:pt x="425326" y="200217"/>
                </a:lnTo>
                <a:close/>
              </a:path>
              <a:path w="1430654" h="267334">
                <a:moveTo>
                  <a:pt x="462725" y="67109"/>
                </a:moveTo>
                <a:lnTo>
                  <a:pt x="432663" y="69813"/>
                </a:lnTo>
                <a:lnTo>
                  <a:pt x="406208" y="79392"/>
                </a:lnTo>
                <a:lnTo>
                  <a:pt x="387385" y="98046"/>
                </a:lnTo>
                <a:lnTo>
                  <a:pt x="380216" y="127974"/>
                </a:lnTo>
                <a:lnTo>
                  <a:pt x="385385" y="149035"/>
                </a:lnTo>
                <a:lnTo>
                  <a:pt x="399013" y="163321"/>
                </a:lnTo>
                <a:lnTo>
                  <a:pt x="418277" y="172586"/>
                </a:lnTo>
                <a:lnTo>
                  <a:pt x="440359" y="178584"/>
                </a:lnTo>
                <a:lnTo>
                  <a:pt x="465362" y="184353"/>
                </a:lnTo>
                <a:lnTo>
                  <a:pt x="483905" y="190363"/>
                </a:lnTo>
                <a:lnTo>
                  <a:pt x="495435" y="197817"/>
                </a:lnTo>
                <a:lnTo>
                  <a:pt x="499402" y="207917"/>
                </a:lnTo>
                <a:lnTo>
                  <a:pt x="496186" y="219432"/>
                </a:lnTo>
                <a:lnTo>
                  <a:pt x="487984" y="226892"/>
                </a:lnTo>
                <a:lnTo>
                  <a:pt x="476963" y="230913"/>
                </a:lnTo>
                <a:lnTo>
                  <a:pt x="465292" y="232117"/>
                </a:lnTo>
                <a:lnTo>
                  <a:pt x="544076" y="232117"/>
                </a:lnTo>
                <a:lnTo>
                  <a:pt x="551467" y="200950"/>
                </a:lnTo>
                <a:lnTo>
                  <a:pt x="546351" y="178773"/>
                </a:lnTo>
                <a:lnTo>
                  <a:pt x="532812" y="163779"/>
                </a:lnTo>
                <a:lnTo>
                  <a:pt x="513565" y="154076"/>
                </a:lnTo>
                <a:lnTo>
                  <a:pt x="491325" y="147774"/>
                </a:lnTo>
                <a:lnTo>
                  <a:pt x="469571" y="143053"/>
                </a:lnTo>
                <a:lnTo>
                  <a:pt x="450671" y="138058"/>
                </a:lnTo>
                <a:lnTo>
                  <a:pt x="437340" y="130862"/>
                </a:lnTo>
                <a:lnTo>
                  <a:pt x="432292" y="119541"/>
                </a:lnTo>
                <a:lnTo>
                  <a:pt x="435168" y="110295"/>
                </a:lnTo>
                <a:lnTo>
                  <a:pt x="442375" y="104967"/>
                </a:lnTo>
                <a:lnTo>
                  <a:pt x="451783" y="102526"/>
                </a:lnTo>
                <a:lnTo>
                  <a:pt x="461258" y="101942"/>
                </a:lnTo>
                <a:lnTo>
                  <a:pt x="538451" y="101942"/>
                </a:lnTo>
                <a:lnTo>
                  <a:pt x="537397" y="98510"/>
                </a:lnTo>
                <a:lnTo>
                  <a:pt x="518558" y="79896"/>
                </a:lnTo>
                <a:lnTo>
                  <a:pt x="492706" y="70013"/>
                </a:lnTo>
                <a:lnTo>
                  <a:pt x="462725" y="67109"/>
                </a:lnTo>
                <a:close/>
              </a:path>
              <a:path w="1430654" h="267334">
                <a:moveTo>
                  <a:pt x="538451" y="101942"/>
                </a:moveTo>
                <a:lnTo>
                  <a:pt x="461258" y="101942"/>
                </a:lnTo>
                <a:lnTo>
                  <a:pt x="474498" y="103116"/>
                </a:lnTo>
                <a:lnTo>
                  <a:pt x="485504" y="107212"/>
                </a:lnTo>
                <a:lnTo>
                  <a:pt x="493278" y="115090"/>
                </a:lnTo>
                <a:lnTo>
                  <a:pt x="496824" y="127608"/>
                </a:lnTo>
                <a:lnTo>
                  <a:pt x="546334" y="127608"/>
                </a:lnTo>
                <a:lnTo>
                  <a:pt x="538451" y="101942"/>
                </a:lnTo>
                <a:close/>
              </a:path>
              <a:path w="1430654" h="267334">
                <a:moveTo>
                  <a:pt x="653755" y="72242"/>
                </a:moveTo>
                <a:lnTo>
                  <a:pt x="601679" y="72242"/>
                </a:lnTo>
                <a:lnTo>
                  <a:pt x="601679" y="261827"/>
                </a:lnTo>
                <a:lnTo>
                  <a:pt x="653755" y="261827"/>
                </a:lnTo>
                <a:lnTo>
                  <a:pt x="653755" y="72242"/>
                </a:lnTo>
                <a:close/>
              </a:path>
              <a:path w="1430654" h="267334">
                <a:moveTo>
                  <a:pt x="653745" y="0"/>
                </a:moveTo>
                <a:lnTo>
                  <a:pt x="601668" y="0"/>
                </a:lnTo>
                <a:lnTo>
                  <a:pt x="601668" y="42899"/>
                </a:lnTo>
                <a:lnTo>
                  <a:pt x="653745" y="42899"/>
                </a:lnTo>
                <a:lnTo>
                  <a:pt x="653745" y="0"/>
                </a:lnTo>
                <a:close/>
              </a:path>
              <a:path w="1430654" h="267334">
                <a:moveTo>
                  <a:pt x="779143" y="107075"/>
                </a:moveTo>
                <a:lnTo>
                  <a:pt x="727077" y="107075"/>
                </a:lnTo>
                <a:lnTo>
                  <a:pt x="727077" y="218917"/>
                </a:lnTo>
                <a:lnTo>
                  <a:pt x="731929" y="241902"/>
                </a:lnTo>
                <a:lnTo>
                  <a:pt x="744997" y="255638"/>
                </a:lnTo>
                <a:lnTo>
                  <a:pt x="764046" y="262290"/>
                </a:lnTo>
                <a:lnTo>
                  <a:pt x="786842" y="264026"/>
                </a:lnTo>
                <a:lnTo>
                  <a:pt x="794697" y="263946"/>
                </a:lnTo>
                <a:lnTo>
                  <a:pt x="802618" y="263660"/>
                </a:lnTo>
                <a:lnTo>
                  <a:pt x="810262" y="263098"/>
                </a:lnTo>
                <a:lnTo>
                  <a:pt x="817286" y="262193"/>
                </a:lnTo>
                <a:lnTo>
                  <a:pt x="817286" y="222950"/>
                </a:lnTo>
                <a:lnTo>
                  <a:pt x="801153" y="222950"/>
                </a:lnTo>
                <a:lnTo>
                  <a:pt x="790284" y="221988"/>
                </a:lnTo>
                <a:lnTo>
                  <a:pt x="783544" y="218550"/>
                </a:lnTo>
                <a:lnTo>
                  <a:pt x="780105" y="211813"/>
                </a:lnTo>
                <a:lnTo>
                  <a:pt x="779143" y="200950"/>
                </a:lnTo>
                <a:lnTo>
                  <a:pt x="779143" y="107075"/>
                </a:lnTo>
                <a:close/>
              </a:path>
              <a:path w="1430654" h="267334">
                <a:moveTo>
                  <a:pt x="817286" y="221483"/>
                </a:moveTo>
                <a:lnTo>
                  <a:pt x="811786" y="222583"/>
                </a:lnTo>
                <a:lnTo>
                  <a:pt x="806653" y="222950"/>
                </a:lnTo>
                <a:lnTo>
                  <a:pt x="817286" y="222950"/>
                </a:lnTo>
                <a:lnTo>
                  <a:pt x="817286" y="221483"/>
                </a:lnTo>
                <a:close/>
              </a:path>
              <a:path w="1430654" h="267334">
                <a:moveTo>
                  <a:pt x="817286" y="72242"/>
                </a:moveTo>
                <a:lnTo>
                  <a:pt x="695544" y="72242"/>
                </a:lnTo>
                <a:lnTo>
                  <a:pt x="695544" y="107075"/>
                </a:lnTo>
                <a:lnTo>
                  <a:pt x="817286" y="107075"/>
                </a:lnTo>
                <a:lnTo>
                  <a:pt x="817286" y="72242"/>
                </a:lnTo>
                <a:close/>
              </a:path>
              <a:path w="1430654" h="267334">
                <a:moveTo>
                  <a:pt x="779143" y="15399"/>
                </a:moveTo>
                <a:lnTo>
                  <a:pt x="727077" y="15399"/>
                </a:lnTo>
                <a:lnTo>
                  <a:pt x="727077" y="72242"/>
                </a:lnTo>
                <a:lnTo>
                  <a:pt x="779143" y="72242"/>
                </a:lnTo>
                <a:lnTo>
                  <a:pt x="779143" y="15399"/>
                </a:lnTo>
                <a:close/>
              </a:path>
              <a:path w="1430654" h="267334">
                <a:moveTo>
                  <a:pt x="952573" y="67109"/>
                </a:moveTo>
                <a:lnTo>
                  <a:pt x="912216" y="74242"/>
                </a:lnTo>
                <a:lnTo>
                  <a:pt x="881344" y="94472"/>
                </a:lnTo>
                <a:lnTo>
                  <a:pt x="861609" y="126048"/>
                </a:lnTo>
                <a:lnTo>
                  <a:pt x="854664" y="167218"/>
                </a:lnTo>
                <a:lnTo>
                  <a:pt x="861609" y="208171"/>
                </a:lnTo>
                <a:lnTo>
                  <a:pt x="881344" y="239638"/>
                </a:lnTo>
                <a:lnTo>
                  <a:pt x="912216" y="259831"/>
                </a:lnTo>
                <a:lnTo>
                  <a:pt x="952573" y="266960"/>
                </a:lnTo>
                <a:lnTo>
                  <a:pt x="993147" y="259831"/>
                </a:lnTo>
                <a:lnTo>
                  <a:pt x="1024127" y="239638"/>
                </a:lnTo>
                <a:lnTo>
                  <a:pt x="1031618" y="227717"/>
                </a:lnTo>
                <a:lnTo>
                  <a:pt x="952573" y="227717"/>
                </a:lnTo>
                <a:lnTo>
                  <a:pt x="930562" y="222492"/>
                </a:lnTo>
                <a:lnTo>
                  <a:pt x="916457" y="208742"/>
                </a:lnTo>
                <a:lnTo>
                  <a:pt x="908952" y="189355"/>
                </a:lnTo>
                <a:lnTo>
                  <a:pt x="906740" y="167218"/>
                </a:lnTo>
                <a:lnTo>
                  <a:pt x="908952" y="144862"/>
                </a:lnTo>
                <a:lnTo>
                  <a:pt x="916457" y="125363"/>
                </a:lnTo>
                <a:lnTo>
                  <a:pt x="930562" y="111572"/>
                </a:lnTo>
                <a:lnTo>
                  <a:pt x="952573" y="106342"/>
                </a:lnTo>
                <a:lnTo>
                  <a:pt x="1031559" y="106342"/>
                </a:lnTo>
                <a:lnTo>
                  <a:pt x="1024127" y="94472"/>
                </a:lnTo>
                <a:lnTo>
                  <a:pt x="993147" y="74242"/>
                </a:lnTo>
                <a:lnTo>
                  <a:pt x="952573" y="67109"/>
                </a:lnTo>
                <a:close/>
              </a:path>
              <a:path w="1430654" h="267334">
                <a:moveTo>
                  <a:pt x="1031559" y="106342"/>
                </a:moveTo>
                <a:lnTo>
                  <a:pt x="952573" y="106342"/>
                </a:lnTo>
                <a:lnTo>
                  <a:pt x="974802" y="111572"/>
                </a:lnTo>
                <a:lnTo>
                  <a:pt x="989019" y="125363"/>
                </a:lnTo>
                <a:lnTo>
                  <a:pt x="996565" y="144862"/>
                </a:lnTo>
                <a:lnTo>
                  <a:pt x="998783" y="167218"/>
                </a:lnTo>
                <a:lnTo>
                  <a:pt x="996565" y="189355"/>
                </a:lnTo>
                <a:lnTo>
                  <a:pt x="989019" y="208742"/>
                </a:lnTo>
                <a:lnTo>
                  <a:pt x="974802" y="222492"/>
                </a:lnTo>
                <a:lnTo>
                  <a:pt x="952573" y="227717"/>
                </a:lnTo>
                <a:lnTo>
                  <a:pt x="1031618" y="227717"/>
                </a:lnTo>
                <a:lnTo>
                  <a:pt x="1043899" y="208171"/>
                </a:lnTo>
                <a:lnTo>
                  <a:pt x="1050848" y="167218"/>
                </a:lnTo>
                <a:lnTo>
                  <a:pt x="1043899" y="126048"/>
                </a:lnTo>
                <a:lnTo>
                  <a:pt x="1031559" y="106342"/>
                </a:lnTo>
                <a:close/>
              </a:path>
              <a:path w="1430654" h="267334">
                <a:moveTo>
                  <a:pt x="1152403" y="72242"/>
                </a:moveTo>
                <a:lnTo>
                  <a:pt x="1102893" y="72242"/>
                </a:lnTo>
                <a:lnTo>
                  <a:pt x="1102893" y="261827"/>
                </a:lnTo>
                <a:lnTo>
                  <a:pt x="1154970" y="261827"/>
                </a:lnTo>
                <a:lnTo>
                  <a:pt x="1154970" y="176384"/>
                </a:lnTo>
                <a:lnTo>
                  <a:pt x="1157628" y="152792"/>
                </a:lnTo>
                <a:lnTo>
                  <a:pt x="1166336" y="133430"/>
                </a:lnTo>
                <a:lnTo>
                  <a:pt x="1182194" y="120326"/>
                </a:lnTo>
                <a:lnTo>
                  <a:pt x="1206302" y="115508"/>
                </a:lnTo>
                <a:lnTo>
                  <a:pt x="1225002" y="115508"/>
                </a:lnTo>
                <a:lnTo>
                  <a:pt x="1225002" y="107441"/>
                </a:lnTo>
                <a:lnTo>
                  <a:pt x="1152403" y="107441"/>
                </a:lnTo>
                <a:lnTo>
                  <a:pt x="1152403" y="72242"/>
                </a:lnTo>
                <a:close/>
              </a:path>
              <a:path w="1430654" h="267334">
                <a:moveTo>
                  <a:pt x="1225002" y="115508"/>
                </a:moveTo>
                <a:lnTo>
                  <a:pt x="1212535" y="115508"/>
                </a:lnTo>
                <a:lnTo>
                  <a:pt x="1220235" y="116241"/>
                </a:lnTo>
                <a:lnTo>
                  <a:pt x="1225002" y="117341"/>
                </a:lnTo>
                <a:lnTo>
                  <a:pt x="1225002" y="115508"/>
                </a:lnTo>
                <a:close/>
              </a:path>
              <a:path w="1430654" h="267334">
                <a:moveTo>
                  <a:pt x="1217302" y="67109"/>
                </a:moveTo>
                <a:lnTo>
                  <a:pt x="1213635" y="67109"/>
                </a:lnTo>
                <a:lnTo>
                  <a:pt x="1194850" y="70059"/>
                </a:lnTo>
                <a:lnTo>
                  <a:pt x="1177473" y="78338"/>
                </a:lnTo>
                <a:lnTo>
                  <a:pt x="1163053" y="91085"/>
                </a:lnTo>
                <a:lnTo>
                  <a:pt x="1153136" y="107441"/>
                </a:lnTo>
                <a:lnTo>
                  <a:pt x="1225002" y="107441"/>
                </a:lnTo>
                <a:lnTo>
                  <a:pt x="1225002" y="68942"/>
                </a:lnTo>
                <a:lnTo>
                  <a:pt x="1221702" y="67842"/>
                </a:lnTo>
                <a:lnTo>
                  <a:pt x="1217302" y="67109"/>
                </a:lnTo>
                <a:close/>
              </a:path>
              <a:path w="1430654" h="267334">
                <a:moveTo>
                  <a:pt x="1304190" y="200217"/>
                </a:moveTo>
                <a:lnTo>
                  <a:pt x="1254691" y="200217"/>
                </a:lnTo>
                <a:lnTo>
                  <a:pt x="1263353" y="231842"/>
                </a:lnTo>
                <a:lnTo>
                  <a:pt x="1283567" y="252430"/>
                </a:lnTo>
                <a:lnTo>
                  <a:pt x="1311619" y="263597"/>
                </a:lnTo>
                <a:lnTo>
                  <a:pt x="1343800" y="266960"/>
                </a:lnTo>
                <a:lnTo>
                  <a:pt x="1375575" y="263660"/>
                </a:lnTo>
                <a:lnTo>
                  <a:pt x="1403296" y="252659"/>
                </a:lnTo>
                <a:lnTo>
                  <a:pt x="1422904" y="232306"/>
                </a:lnTo>
                <a:lnTo>
                  <a:pt x="1422949" y="232117"/>
                </a:lnTo>
                <a:lnTo>
                  <a:pt x="1344166" y="232117"/>
                </a:lnTo>
                <a:lnTo>
                  <a:pt x="1329305" y="230329"/>
                </a:lnTo>
                <a:lnTo>
                  <a:pt x="1316612" y="224692"/>
                </a:lnTo>
                <a:lnTo>
                  <a:pt x="1307702" y="214792"/>
                </a:lnTo>
                <a:lnTo>
                  <a:pt x="1304190" y="200217"/>
                </a:lnTo>
                <a:close/>
              </a:path>
              <a:path w="1430654" h="267334">
                <a:moveTo>
                  <a:pt x="1341600" y="67109"/>
                </a:moveTo>
                <a:lnTo>
                  <a:pt x="1311533" y="69813"/>
                </a:lnTo>
                <a:lnTo>
                  <a:pt x="1285079" y="79392"/>
                </a:lnTo>
                <a:lnTo>
                  <a:pt x="1266258" y="98046"/>
                </a:lnTo>
                <a:lnTo>
                  <a:pt x="1259091" y="127974"/>
                </a:lnTo>
                <a:lnTo>
                  <a:pt x="1264258" y="149035"/>
                </a:lnTo>
                <a:lnTo>
                  <a:pt x="1277882" y="163321"/>
                </a:lnTo>
                <a:lnTo>
                  <a:pt x="1297143" y="172586"/>
                </a:lnTo>
                <a:lnTo>
                  <a:pt x="1319223" y="178584"/>
                </a:lnTo>
                <a:lnTo>
                  <a:pt x="1344231" y="184353"/>
                </a:lnTo>
                <a:lnTo>
                  <a:pt x="1362773" y="190363"/>
                </a:lnTo>
                <a:lnTo>
                  <a:pt x="1374301" y="197817"/>
                </a:lnTo>
                <a:lnTo>
                  <a:pt x="1378266" y="207917"/>
                </a:lnTo>
                <a:lnTo>
                  <a:pt x="1375052" y="219432"/>
                </a:lnTo>
                <a:lnTo>
                  <a:pt x="1366853" y="226892"/>
                </a:lnTo>
                <a:lnTo>
                  <a:pt x="1355836" y="230913"/>
                </a:lnTo>
                <a:lnTo>
                  <a:pt x="1344166" y="232117"/>
                </a:lnTo>
                <a:lnTo>
                  <a:pt x="1422949" y="232117"/>
                </a:lnTo>
                <a:lnTo>
                  <a:pt x="1430342" y="200950"/>
                </a:lnTo>
                <a:lnTo>
                  <a:pt x="1425224" y="178773"/>
                </a:lnTo>
                <a:lnTo>
                  <a:pt x="1411683" y="163779"/>
                </a:lnTo>
                <a:lnTo>
                  <a:pt x="1392435" y="154076"/>
                </a:lnTo>
                <a:lnTo>
                  <a:pt x="1370199" y="147774"/>
                </a:lnTo>
                <a:lnTo>
                  <a:pt x="1348444" y="143053"/>
                </a:lnTo>
                <a:lnTo>
                  <a:pt x="1329541" y="138058"/>
                </a:lnTo>
                <a:lnTo>
                  <a:pt x="1316205" y="130862"/>
                </a:lnTo>
                <a:lnTo>
                  <a:pt x="1311156" y="119541"/>
                </a:lnTo>
                <a:lnTo>
                  <a:pt x="1314033" y="110295"/>
                </a:lnTo>
                <a:lnTo>
                  <a:pt x="1321241" y="104967"/>
                </a:lnTo>
                <a:lnTo>
                  <a:pt x="1330651" y="102526"/>
                </a:lnTo>
                <a:lnTo>
                  <a:pt x="1340133" y="101942"/>
                </a:lnTo>
                <a:lnTo>
                  <a:pt x="1417315" y="101942"/>
                </a:lnTo>
                <a:lnTo>
                  <a:pt x="1416261" y="98510"/>
                </a:lnTo>
                <a:lnTo>
                  <a:pt x="1397424" y="79896"/>
                </a:lnTo>
                <a:lnTo>
                  <a:pt x="1371574" y="70013"/>
                </a:lnTo>
                <a:lnTo>
                  <a:pt x="1341600" y="67109"/>
                </a:lnTo>
                <a:close/>
              </a:path>
              <a:path w="1430654" h="267334">
                <a:moveTo>
                  <a:pt x="1417315" y="101942"/>
                </a:moveTo>
                <a:lnTo>
                  <a:pt x="1340133" y="101942"/>
                </a:lnTo>
                <a:lnTo>
                  <a:pt x="1353373" y="103116"/>
                </a:lnTo>
                <a:lnTo>
                  <a:pt x="1364379" y="107212"/>
                </a:lnTo>
                <a:lnTo>
                  <a:pt x="1372153" y="115090"/>
                </a:lnTo>
                <a:lnTo>
                  <a:pt x="1375699" y="127608"/>
                </a:lnTo>
                <a:lnTo>
                  <a:pt x="1425198" y="127608"/>
                </a:lnTo>
                <a:lnTo>
                  <a:pt x="1417315" y="101942"/>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33" name="object 133"/>
          <p:cNvSpPr/>
          <p:nvPr/>
        </p:nvSpPr>
        <p:spPr>
          <a:xfrm>
            <a:off x="1906035" y="2814470"/>
            <a:ext cx="1410278" cy="402936"/>
          </a:xfrm>
          <a:custGeom>
            <a:avLst/>
            <a:gdLst/>
            <a:ahLst/>
            <a:cxnLst/>
            <a:rect l="l" t="t" r="r" b="b"/>
            <a:pathLst>
              <a:path w="3102609" h="886460">
                <a:moveTo>
                  <a:pt x="2975931" y="0"/>
                </a:moveTo>
                <a:lnTo>
                  <a:pt x="126487" y="0"/>
                </a:lnTo>
                <a:lnTo>
                  <a:pt x="77246" y="9943"/>
                </a:lnTo>
                <a:lnTo>
                  <a:pt x="37044" y="37048"/>
                </a:lnTo>
                <a:lnTo>
                  <a:pt x="9941" y="77251"/>
                </a:lnTo>
                <a:lnTo>
                  <a:pt x="0" y="126487"/>
                </a:lnTo>
                <a:lnTo>
                  <a:pt x="0" y="759699"/>
                </a:lnTo>
                <a:lnTo>
                  <a:pt x="9941" y="808935"/>
                </a:lnTo>
                <a:lnTo>
                  <a:pt x="37044" y="849138"/>
                </a:lnTo>
                <a:lnTo>
                  <a:pt x="77246" y="876243"/>
                </a:lnTo>
                <a:lnTo>
                  <a:pt x="126487" y="886186"/>
                </a:lnTo>
                <a:lnTo>
                  <a:pt x="2975931" y="886186"/>
                </a:lnTo>
                <a:lnTo>
                  <a:pt x="2975931" y="844282"/>
                </a:lnTo>
                <a:lnTo>
                  <a:pt x="126487" y="844282"/>
                </a:lnTo>
                <a:lnTo>
                  <a:pt x="109421" y="842564"/>
                </a:lnTo>
                <a:lnTo>
                  <a:pt x="66669" y="819507"/>
                </a:lnTo>
                <a:lnTo>
                  <a:pt x="43621" y="776765"/>
                </a:lnTo>
                <a:lnTo>
                  <a:pt x="41904" y="759699"/>
                </a:lnTo>
                <a:lnTo>
                  <a:pt x="41904" y="126487"/>
                </a:lnTo>
                <a:lnTo>
                  <a:pt x="56330" y="79214"/>
                </a:lnTo>
                <a:lnTo>
                  <a:pt x="93561" y="48544"/>
                </a:lnTo>
                <a:lnTo>
                  <a:pt x="126487" y="41904"/>
                </a:lnTo>
                <a:lnTo>
                  <a:pt x="3068644" y="41904"/>
                </a:lnTo>
                <a:lnTo>
                  <a:pt x="3065370" y="37048"/>
                </a:lnTo>
                <a:lnTo>
                  <a:pt x="3025167" y="9943"/>
                </a:lnTo>
                <a:lnTo>
                  <a:pt x="2975931" y="0"/>
                </a:lnTo>
                <a:close/>
              </a:path>
              <a:path w="3102609" h="886460">
                <a:moveTo>
                  <a:pt x="3068644" y="41904"/>
                </a:moveTo>
                <a:lnTo>
                  <a:pt x="2975931" y="41904"/>
                </a:lnTo>
                <a:lnTo>
                  <a:pt x="2992997" y="43622"/>
                </a:lnTo>
                <a:lnTo>
                  <a:pt x="3008856" y="48544"/>
                </a:lnTo>
                <a:lnTo>
                  <a:pt x="3046079" y="79214"/>
                </a:lnTo>
                <a:lnTo>
                  <a:pt x="3060515" y="126487"/>
                </a:lnTo>
                <a:lnTo>
                  <a:pt x="3060515" y="759699"/>
                </a:lnTo>
                <a:lnTo>
                  <a:pt x="3046079" y="806972"/>
                </a:lnTo>
                <a:lnTo>
                  <a:pt x="3008856" y="837642"/>
                </a:lnTo>
                <a:lnTo>
                  <a:pt x="2975931" y="844282"/>
                </a:lnTo>
                <a:lnTo>
                  <a:pt x="2975931" y="886186"/>
                </a:lnTo>
                <a:lnTo>
                  <a:pt x="3025167" y="876243"/>
                </a:lnTo>
                <a:lnTo>
                  <a:pt x="3065370" y="849138"/>
                </a:lnTo>
                <a:lnTo>
                  <a:pt x="3092475" y="808935"/>
                </a:lnTo>
                <a:lnTo>
                  <a:pt x="3102419" y="759699"/>
                </a:lnTo>
                <a:lnTo>
                  <a:pt x="3102419" y="126487"/>
                </a:lnTo>
                <a:lnTo>
                  <a:pt x="3092475" y="77251"/>
                </a:lnTo>
                <a:lnTo>
                  <a:pt x="3068644" y="41904"/>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34" name="object 134"/>
          <p:cNvSpPr/>
          <p:nvPr/>
        </p:nvSpPr>
        <p:spPr>
          <a:xfrm>
            <a:off x="2913413" y="2814470"/>
            <a:ext cx="402936" cy="402936"/>
          </a:xfrm>
          <a:custGeom>
            <a:avLst/>
            <a:gdLst/>
            <a:ahLst/>
            <a:cxnLst/>
            <a:rect l="l" t="t" r="r" b="b"/>
            <a:pathLst>
              <a:path w="886459" h="886460">
                <a:moveTo>
                  <a:pt x="759699" y="0"/>
                </a:moveTo>
                <a:lnTo>
                  <a:pt x="126487" y="0"/>
                </a:lnTo>
                <a:lnTo>
                  <a:pt x="77251" y="9943"/>
                </a:lnTo>
                <a:lnTo>
                  <a:pt x="37048" y="37048"/>
                </a:lnTo>
                <a:lnTo>
                  <a:pt x="9943" y="77251"/>
                </a:lnTo>
                <a:lnTo>
                  <a:pt x="0" y="126487"/>
                </a:lnTo>
                <a:lnTo>
                  <a:pt x="0" y="759699"/>
                </a:lnTo>
                <a:lnTo>
                  <a:pt x="9943" y="808935"/>
                </a:lnTo>
                <a:lnTo>
                  <a:pt x="37048" y="849138"/>
                </a:lnTo>
                <a:lnTo>
                  <a:pt x="77251" y="876243"/>
                </a:lnTo>
                <a:lnTo>
                  <a:pt x="126487" y="886186"/>
                </a:lnTo>
                <a:lnTo>
                  <a:pt x="759699" y="886186"/>
                </a:lnTo>
                <a:lnTo>
                  <a:pt x="759699" y="844282"/>
                </a:lnTo>
                <a:lnTo>
                  <a:pt x="126487" y="844282"/>
                </a:lnTo>
                <a:lnTo>
                  <a:pt x="109421" y="842564"/>
                </a:lnTo>
                <a:lnTo>
                  <a:pt x="66679" y="819507"/>
                </a:lnTo>
                <a:lnTo>
                  <a:pt x="43622" y="776765"/>
                </a:lnTo>
                <a:lnTo>
                  <a:pt x="41904" y="759699"/>
                </a:lnTo>
                <a:lnTo>
                  <a:pt x="41904" y="126487"/>
                </a:lnTo>
                <a:lnTo>
                  <a:pt x="56339" y="79214"/>
                </a:lnTo>
                <a:lnTo>
                  <a:pt x="93562" y="48544"/>
                </a:lnTo>
                <a:lnTo>
                  <a:pt x="126487" y="41904"/>
                </a:lnTo>
                <a:lnTo>
                  <a:pt x="852412" y="41904"/>
                </a:lnTo>
                <a:lnTo>
                  <a:pt x="849138" y="37048"/>
                </a:lnTo>
                <a:lnTo>
                  <a:pt x="808935" y="9943"/>
                </a:lnTo>
                <a:lnTo>
                  <a:pt x="759699" y="0"/>
                </a:lnTo>
                <a:close/>
              </a:path>
              <a:path w="886459" h="886460">
                <a:moveTo>
                  <a:pt x="852412" y="41904"/>
                </a:moveTo>
                <a:lnTo>
                  <a:pt x="759699" y="41904"/>
                </a:lnTo>
                <a:lnTo>
                  <a:pt x="776765" y="43622"/>
                </a:lnTo>
                <a:lnTo>
                  <a:pt x="792624" y="48544"/>
                </a:lnTo>
                <a:lnTo>
                  <a:pt x="829847" y="79214"/>
                </a:lnTo>
                <a:lnTo>
                  <a:pt x="844282" y="126487"/>
                </a:lnTo>
                <a:lnTo>
                  <a:pt x="844282" y="759699"/>
                </a:lnTo>
                <a:lnTo>
                  <a:pt x="829847" y="806972"/>
                </a:lnTo>
                <a:lnTo>
                  <a:pt x="792624" y="837642"/>
                </a:lnTo>
                <a:lnTo>
                  <a:pt x="759699" y="844282"/>
                </a:lnTo>
                <a:lnTo>
                  <a:pt x="759699" y="886186"/>
                </a:lnTo>
                <a:lnTo>
                  <a:pt x="808935" y="876243"/>
                </a:lnTo>
                <a:lnTo>
                  <a:pt x="849138" y="849138"/>
                </a:lnTo>
                <a:lnTo>
                  <a:pt x="876243" y="808935"/>
                </a:lnTo>
                <a:lnTo>
                  <a:pt x="886186" y="759699"/>
                </a:lnTo>
                <a:lnTo>
                  <a:pt x="886186" y="126487"/>
                </a:lnTo>
                <a:lnTo>
                  <a:pt x="876243" y="77251"/>
                </a:lnTo>
                <a:lnTo>
                  <a:pt x="852412" y="41904"/>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35" name="object 135"/>
          <p:cNvSpPr/>
          <p:nvPr/>
        </p:nvSpPr>
        <p:spPr>
          <a:xfrm>
            <a:off x="2985370" y="2886426"/>
            <a:ext cx="258907" cy="258907"/>
          </a:xfrm>
          <a:custGeom>
            <a:avLst/>
            <a:gdLst/>
            <a:ahLst/>
            <a:cxnLst/>
            <a:rect l="l" t="t" r="r" b="b"/>
            <a:pathLst>
              <a:path w="569595" h="569595">
                <a:moveTo>
                  <a:pt x="368202" y="413184"/>
                </a:moveTo>
                <a:lnTo>
                  <a:pt x="338574" y="413184"/>
                </a:lnTo>
                <a:lnTo>
                  <a:pt x="349228" y="431224"/>
                </a:lnTo>
                <a:lnTo>
                  <a:pt x="334513" y="438759"/>
                </a:lnTo>
                <a:lnTo>
                  <a:pt x="443732" y="547979"/>
                </a:lnTo>
                <a:lnTo>
                  <a:pt x="481804" y="568234"/>
                </a:lnTo>
                <a:lnTo>
                  <a:pt x="495861" y="569580"/>
                </a:lnTo>
                <a:lnTo>
                  <a:pt x="509918" y="568234"/>
                </a:lnTo>
                <a:lnTo>
                  <a:pt x="547989" y="547979"/>
                </a:lnTo>
                <a:lnTo>
                  <a:pt x="562023" y="527676"/>
                </a:lnTo>
                <a:lnTo>
                  <a:pt x="495861" y="527676"/>
                </a:lnTo>
                <a:lnTo>
                  <a:pt x="487647" y="527655"/>
                </a:lnTo>
                <a:lnTo>
                  <a:pt x="479644" y="524617"/>
                </a:lnTo>
                <a:lnTo>
                  <a:pt x="368202" y="413184"/>
                </a:lnTo>
                <a:close/>
              </a:path>
              <a:path w="569595" h="569595">
                <a:moveTo>
                  <a:pt x="547979" y="443742"/>
                </a:moveTo>
                <a:lnTo>
                  <a:pt x="518353" y="473369"/>
                </a:lnTo>
                <a:lnTo>
                  <a:pt x="524607" y="479644"/>
                </a:lnTo>
                <a:lnTo>
                  <a:pt x="527645" y="487658"/>
                </a:lnTo>
                <a:lnTo>
                  <a:pt x="527645" y="504063"/>
                </a:lnTo>
                <a:lnTo>
                  <a:pt x="524607" y="512078"/>
                </a:lnTo>
                <a:lnTo>
                  <a:pt x="512078" y="524617"/>
                </a:lnTo>
                <a:lnTo>
                  <a:pt x="504063" y="527655"/>
                </a:lnTo>
                <a:lnTo>
                  <a:pt x="495861" y="527676"/>
                </a:lnTo>
                <a:lnTo>
                  <a:pt x="562023" y="527676"/>
                </a:lnTo>
                <a:lnTo>
                  <a:pt x="564171" y="523593"/>
                </a:lnTo>
                <a:lnTo>
                  <a:pt x="568232" y="509918"/>
                </a:lnTo>
                <a:lnTo>
                  <a:pt x="569580" y="495861"/>
                </a:lnTo>
                <a:lnTo>
                  <a:pt x="568232" y="481805"/>
                </a:lnTo>
                <a:lnTo>
                  <a:pt x="564170" y="468132"/>
                </a:lnTo>
                <a:lnTo>
                  <a:pt x="557412" y="455293"/>
                </a:lnTo>
                <a:lnTo>
                  <a:pt x="547979" y="443742"/>
                </a:lnTo>
                <a:close/>
              </a:path>
              <a:path w="569595" h="569595">
                <a:moveTo>
                  <a:pt x="364373" y="41904"/>
                </a:moveTo>
                <a:lnTo>
                  <a:pt x="232022" y="41904"/>
                </a:lnTo>
                <a:lnTo>
                  <a:pt x="270299" y="45773"/>
                </a:lnTo>
                <a:lnTo>
                  <a:pt x="305942" y="56859"/>
                </a:lnTo>
                <a:lnTo>
                  <a:pt x="366388" y="97657"/>
                </a:lnTo>
                <a:lnTo>
                  <a:pt x="407189" y="158110"/>
                </a:lnTo>
                <a:lnTo>
                  <a:pt x="422141" y="232022"/>
                </a:lnTo>
                <a:lnTo>
                  <a:pt x="420290" y="257719"/>
                </a:lnTo>
                <a:lnTo>
                  <a:pt x="414964" y="282344"/>
                </a:lnTo>
                <a:lnTo>
                  <a:pt x="406477" y="305782"/>
                </a:lnTo>
                <a:lnTo>
                  <a:pt x="395144" y="327920"/>
                </a:lnTo>
                <a:lnTo>
                  <a:pt x="386889" y="341905"/>
                </a:lnTo>
                <a:lnTo>
                  <a:pt x="518353" y="473369"/>
                </a:lnTo>
                <a:lnTo>
                  <a:pt x="547979" y="443742"/>
                </a:lnTo>
                <a:lnTo>
                  <a:pt x="453464" y="349228"/>
                </a:lnTo>
                <a:lnTo>
                  <a:pt x="431224" y="349228"/>
                </a:lnTo>
                <a:lnTo>
                  <a:pt x="413184" y="338574"/>
                </a:lnTo>
                <a:lnTo>
                  <a:pt x="427997" y="323761"/>
                </a:lnTo>
                <a:lnTo>
                  <a:pt x="444262" y="323761"/>
                </a:lnTo>
                <a:lnTo>
                  <a:pt x="444879" y="322556"/>
                </a:lnTo>
                <a:lnTo>
                  <a:pt x="455216" y="293980"/>
                </a:lnTo>
                <a:lnTo>
                  <a:pt x="461763" y="263727"/>
                </a:lnTo>
                <a:lnTo>
                  <a:pt x="464045" y="232022"/>
                </a:lnTo>
                <a:lnTo>
                  <a:pt x="459314" y="185305"/>
                </a:lnTo>
                <a:lnTo>
                  <a:pt x="445776" y="141776"/>
                </a:lnTo>
                <a:lnTo>
                  <a:pt x="424368" y="102372"/>
                </a:lnTo>
                <a:lnTo>
                  <a:pt x="396024" y="68028"/>
                </a:lnTo>
                <a:lnTo>
                  <a:pt x="364373" y="41904"/>
                </a:lnTo>
                <a:close/>
              </a:path>
              <a:path w="569595" h="569595">
                <a:moveTo>
                  <a:pt x="232022" y="0"/>
                </a:moveTo>
                <a:lnTo>
                  <a:pt x="185299" y="4731"/>
                </a:lnTo>
                <a:lnTo>
                  <a:pt x="141766" y="18271"/>
                </a:lnTo>
                <a:lnTo>
                  <a:pt x="102360" y="39682"/>
                </a:lnTo>
                <a:lnTo>
                  <a:pt x="68016" y="68028"/>
                </a:lnTo>
                <a:lnTo>
                  <a:pt x="39672" y="102372"/>
                </a:lnTo>
                <a:lnTo>
                  <a:pt x="18264" y="141776"/>
                </a:lnTo>
                <a:lnTo>
                  <a:pt x="4728" y="185305"/>
                </a:lnTo>
                <a:lnTo>
                  <a:pt x="0" y="232022"/>
                </a:lnTo>
                <a:lnTo>
                  <a:pt x="4728" y="278740"/>
                </a:lnTo>
                <a:lnTo>
                  <a:pt x="18264" y="322270"/>
                </a:lnTo>
                <a:lnTo>
                  <a:pt x="39672" y="361676"/>
                </a:lnTo>
                <a:lnTo>
                  <a:pt x="68016" y="396020"/>
                </a:lnTo>
                <a:lnTo>
                  <a:pt x="102360" y="424367"/>
                </a:lnTo>
                <a:lnTo>
                  <a:pt x="141766" y="445778"/>
                </a:lnTo>
                <a:lnTo>
                  <a:pt x="185299" y="459316"/>
                </a:lnTo>
                <a:lnTo>
                  <a:pt x="232022" y="464045"/>
                </a:lnTo>
                <a:lnTo>
                  <a:pt x="263723" y="461764"/>
                </a:lnTo>
                <a:lnTo>
                  <a:pt x="293976" y="455220"/>
                </a:lnTo>
                <a:lnTo>
                  <a:pt x="322554" y="444883"/>
                </a:lnTo>
                <a:lnTo>
                  <a:pt x="334513" y="438759"/>
                </a:lnTo>
                <a:lnTo>
                  <a:pt x="323761" y="428008"/>
                </a:lnTo>
                <a:lnTo>
                  <a:pt x="329623" y="422141"/>
                </a:lnTo>
                <a:lnTo>
                  <a:pt x="232022" y="422141"/>
                </a:lnTo>
                <a:lnTo>
                  <a:pt x="193746" y="418273"/>
                </a:lnTo>
                <a:lnTo>
                  <a:pt x="125823" y="389642"/>
                </a:lnTo>
                <a:lnTo>
                  <a:pt x="74398" y="338216"/>
                </a:lnTo>
                <a:lnTo>
                  <a:pt x="45771" y="270294"/>
                </a:lnTo>
                <a:lnTo>
                  <a:pt x="41904" y="232022"/>
                </a:lnTo>
                <a:lnTo>
                  <a:pt x="45771" y="193752"/>
                </a:lnTo>
                <a:lnTo>
                  <a:pt x="74398" y="125833"/>
                </a:lnTo>
                <a:lnTo>
                  <a:pt x="125823" y="74407"/>
                </a:lnTo>
                <a:lnTo>
                  <a:pt x="193746" y="45773"/>
                </a:lnTo>
                <a:lnTo>
                  <a:pt x="232022" y="41904"/>
                </a:lnTo>
                <a:lnTo>
                  <a:pt x="364373" y="41904"/>
                </a:lnTo>
                <a:lnTo>
                  <a:pt x="361682" y="39682"/>
                </a:lnTo>
                <a:lnTo>
                  <a:pt x="322277" y="18271"/>
                </a:lnTo>
                <a:lnTo>
                  <a:pt x="278745" y="4731"/>
                </a:lnTo>
                <a:lnTo>
                  <a:pt x="232022" y="0"/>
                </a:lnTo>
                <a:close/>
              </a:path>
              <a:path w="569595" h="569595">
                <a:moveTo>
                  <a:pt x="338574" y="413184"/>
                </a:moveTo>
                <a:lnTo>
                  <a:pt x="323761" y="428008"/>
                </a:lnTo>
                <a:lnTo>
                  <a:pt x="334513" y="438759"/>
                </a:lnTo>
                <a:lnTo>
                  <a:pt x="349228" y="431224"/>
                </a:lnTo>
                <a:lnTo>
                  <a:pt x="338574" y="413184"/>
                </a:lnTo>
                <a:close/>
              </a:path>
              <a:path w="569595" h="569595">
                <a:moveTo>
                  <a:pt x="341905" y="386889"/>
                </a:moveTo>
                <a:lnTo>
                  <a:pt x="305782" y="406481"/>
                </a:lnTo>
                <a:lnTo>
                  <a:pt x="257719" y="420292"/>
                </a:lnTo>
                <a:lnTo>
                  <a:pt x="232022" y="422141"/>
                </a:lnTo>
                <a:lnTo>
                  <a:pt x="329623" y="422141"/>
                </a:lnTo>
                <a:lnTo>
                  <a:pt x="338574" y="413184"/>
                </a:lnTo>
                <a:lnTo>
                  <a:pt x="368202" y="413184"/>
                </a:lnTo>
                <a:lnTo>
                  <a:pt x="341905" y="386889"/>
                </a:lnTo>
                <a:close/>
              </a:path>
              <a:path w="569595" h="569595">
                <a:moveTo>
                  <a:pt x="232022" y="105535"/>
                </a:moveTo>
                <a:lnTo>
                  <a:pt x="182821" y="115499"/>
                </a:lnTo>
                <a:lnTo>
                  <a:pt x="142623" y="142615"/>
                </a:lnTo>
                <a:lnTo>
                  <a:pt x="115502" y="182812"/>
                </a:lnTo>
                <a:lnTo>
                  <a:pt x="105535" y="232022"/>
                </a:lnTo>
                <a:lnTo>
                  <a:pt x="115502" y="281236"/>
                </a:lnTo>
                <a:lnTo>
                  <a:pt x="142623" y="321434"/>
                </a:lnTo>
                <a:lnTo>
                  <a:pt x="182821" y="348547"/>
                </a:lnTo>
                <a:lnTo>
                  <a:pt x="232022" y="358510"/>
                </a:lnTo>
                <a:lnTo>
                  <a:pt x="281219" y="348547"/>
                </a:lnTo>
                <a:lnTo>
                  <a:pt x="321418" y="321434"/>
                </a:lnTo>
                <a:lnTo>
                  <a:pt x="324676" y="316606"/>
                </a:lnTo>
                <a:lnTo>
                  <a:pt x="232022" y="316606"/>
                </a:lnTo>
                <a:lnTo>
                  <a:pt x="214997" y="314886"/>
                </a:lnTo>
                <a:lnTo>
                  <a:pt x="172246" y="291798"/>
                </a:lnTo>
                <a:lnTo>
                  <a:pt x="149160" y="249054"/>
                </a:lnTo>
                <a:lnTo>
                  <a:pt x="147439" y="232022"/>
                </a:lnTo>
                <a:lnTo>
                  <a:pt x="149160" y="214991"/>
                </a:lnTo>
                <a:lnTo>
                  <a:pt x="172246" y="172246"/>
                </a:lnTo>
                <a:lnTo>
                  <a:pt x="214997" y="149160"/>
                </a:lnTo>
                <a:lnTo>
                  <a:pt x="232022" y="147439"/>
                </a:lnTo>
                <a:lnTo>
                  <a:pt x="324673" y="147439"/>
                </a:lnTo>
                <a:lnTo>
                  <a:pt x="321418" y="142615"/>
                </a:lnTo>
                <a:lnTo>
                  <a:pt x="281219" y="115499"/>
                </a:lnTo>
                <a:lnTo>
                  <a:pt x="232022" y="105535"/>
                </a:lnTo>
                <a:close/>
              </a:path>
              <a:path w="569595" h="569595">
                <a:moveTo>
                  <a:pt x="427997" y="323761"/>
                </a:moveTo>
                <a:lnTo>
                  <a:pt x="413184" y="338574"/>
                </a:lnTo>
                <a:lnTo>
                  <a:pt x="431224" y="349228"/>
                </a:lnTo>
                <a:lnTo>
                  <a:pt x="438754" y="334518"/>
                </a:lnTo>
                <a:lnTo>
                  <a:pt x="427997" y="323761"/>
                </a:lnTo>
                <a:close/>
              </a:path>
              <a:path w="569595" h="569595">
                <a:moveTo>
                  <a:pt x="438754" y="334518"/>
                </a:moveTo>
                <a:lnTo>
                  <a:pt x="431224" y="349228"/>
                </a:lnTo>
                <a:lnTo>
                  <a:pt x="453464" y="349228"/>
                </a:lnTo>
                <a:lnTo>
                  <a:pt x="438754" y="334518"/>
                </a:lnTo>
                <a:close/>
              </a:path>
              <a:path w="569595" h="569595">
                <a:moveTo>
                  <a:pt x="444262" y="323761"/>
                </a:moveTo>
                <a:lnTo>
                  <a:pt x="427997" y="323761"/>
                </a:lnTo>
                <a:lnTo>
                  <a:pt x="438754" y="334518"/>
                </a:lnTo>
                <a:lnTo>
                  <a:pt x="444262" y="323761"/>
                </a:lnTo>
                <a:close/>
              </a:path>
              <a:path w="569595" h="569595">
                <a:moveTo>
                  <a:pt x="324673" y="147439"/>
                </a:moveTo>
                <a:lnTo>
                  <a:pt x="232022" y="147439"/>
                </a:lnTo>
                <a:lnTo>
                  <a:pt x="249043" y="149160"/>
                </a:lnTo>
                <a:lnTo>
                  <a:pt x="264887" y="154087"/>
                </a:lnTo>
                <a:lnTo>
                  <a:pt x="302148" y="184793"/>
                </a:lnTo>
                <a:lnTo>
                  <a:pt x="316606" y="232022"/>
                </a:lnTo>
                <a:lnTo>
                  <a:pt x="314885" y="249054"/>
                </a:lnTo>
                <a:lnTo>
                  <a:pt x="291788" y="291798"/>
                </a:lnTo>
                <a:lnTo>
                  <a:pt x="249043" y="314886"/>
                </a:lnTo>
                <a:lnTo>
                  <a:pt x="232022" y="316606"/>
                </a:lnTo>
                <a:lnTo>
                  <a:pt x="324676" y="316606"/>
                </a:lnTo>
                <a:lnTo>
                  <a:pt x="348541" y="281236"/>
                </a:lnTo>
                <a:lnTo>
                  <a:pt x="358510" y="232022"/>
                </a:lnTo>
                <a:lnTo>
                  <a:pt x="348541" y="182812"/>
                </a:lnTo>
                <a:lnTo>
                  <a:pt x="324673" y="147439"/>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36" name="object 136"/>
          <p:cNvSpPr/>
          <p:nvPr/>
        </p:nvSpPr>
        <p:spPr>
          <a:xfrm>
            <a:off x="1977986" y="2886426"/>
            <a:ext cx="67253" cy="258907"/>
          </a:xfrm>
          <a:custGeom>
            <a:avLst/>
            <a:gdLst/>
            <a:ahLst/>
            <a:cxnLst/>
            <a:rect l="l" t="t" r="r" b="b"/>
            <a:pathLst>
              <a:path w="147954" h="569595">
                <a:moveTo>
                  <a:pt x="73719" y="0"/>
                </a:moveTo>
                <a:lnTo>
                  <a:pt x="45014" y="5798"/>
                </a:lnTo>
                <a:lnTo>
                  <a:pt x="21585" y="21597"/>
                </a:lnTo>
                <a:lnTo>
                  <a:pt x="5793" y="45028"/>
                </a:lnTo>
                <a:lnTo>
                  <a:pt x="0" y="73719"/>
                </a:lnTo>
                <a:lnTo>
                  <a:pt x="0" y="495861"/>
                </a:lnTo>
                <a:lnTo>
                  <a:pt x="5793" y="524552"/>
                </a:lnTo>
                <a:lnTo>
                  <a:pt x="21585" y="547983"/>
                </a:lnTo>
                <a:lnTo>
                  <a:pt x="45014" y="563782"/>
                </a:lnTo>
                <a:lnTo>
                  <a:pt x="73719" y="569580"/>
                </a:lnTo>
                <a:lnTo>
                  <a:pt x="73719" y="527676"/>
                </a:lnTo>
                <a:lnTo>
                  <a:pt x="64846" y="527666"/>
                </a:lnTo>
                <a:lnTo>
                  <a:pt x="57031" y="524146"/>
                </a:lnTo>
                <a:lnTo>
                  <a:pt x="51217" y="518363"/>
                </a:lnTo>
                <a:lnTo>
                  <a:pt x="45434" y="512538"/>
                </a:lnTo>
                <a:lnTo>
                  <a:pt x="41914" y="504723"/>
                </a:lnTo>
                <a:lnTo>
                  <a:pt x="41914" y="64867"/>
                </a:lnTo>
                <a:lnTo>
                  <a:pt x="45434" y="57041"/>
                </a:lnTo>
                <a:lnTo>
                  <a:pt x="57031" y="45434"/>
                </a:lnTo>
                <a:lnTo>
                  <a:pt x="64846" y="41914"/>
                </a:lnTo>
                <a:lnTo>
                  <a:pt x="139547" y="41914"/>
                </a:lnTo>
                <a:lnTo>
                  <a:pt x="125853" y="21597"/>
                </a:lnTo>
                <a:lnTo>
                  <a:pt x="102424" y="5798"/>
                </a:lnTo>
                <a:lnTo>
                  <a:pt x="73719" y="0"/>
                </a:lnTo>
                <a:close/>
              </a:path>
              <a:path w="147954" h="569595">
                <a:moveTo>
                  <a:pt x="139547" y="41914"/>
                </a:moveTo>
                <a:lnTo>
                  <a:pt x="82592" y="41914"/>
                </a:lnTo>
                <a:lnTo>
                  <a:pt x="90407" y="45434"/>
                </a:lnTo>
                <a:lnTo>
                  <a:pt x="102004" y="57041"/>
                </a:lnTo>
                <a:lnTo>
                  <a:pt x="105524" y="64867"/>
                </a:lnTo>
                <a:lnTo>
                  <a:pt x="105524" y="504723"/>
                </a:lnTo>
                <a:lnTo>
                  <a:pt x="73719" y="527676"/>
                </a:lnTo>
                <a:lnTo>
                  <a:pt x="73719" y="569580"/>
                </a:lnTo>
                <a:lnTo>
                  <a:pt x="102424" y="563782"/>
                </a:lnTo>
                <a:lnTo>
                  <a:pt x="125853" y="547983"/>
                </a:lnTo>
                <a:lnTo>
                  <a:pt x="141645" y="524552"/>
                </a:lnTo>
                <a:lnTo>
                  <a:pt x="147439" y="495861"/>
                </a:lnTo>
                <a:lnTo>
                  <a:pt x="147439" y="73719"/>
                </a:lnTo>
                <a:lnTo>
                  <a:pt x="141645" y="45028"/>
                </a:lnTo>
                <a:lnTo>
                  <a:pt x="139547" y="41914"/>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37" name="object 137"/>
          <p:cNvSpPr/>
          <p:nvPr/>
        </p:nvSpPr>
        <p:spPr>
          <a:xfrm>
            <a:off x="3110643" y="5235048"/>
            <a:ext cx="3045125" cy="116507"/>
          </a:xfrm>
          <a:prstGeom prst="rect">
            <a:avLst/>
          </a:prstGeom>
          <a:blipFill>
            <a:blip r:embed="rId10"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138" name="object 138"/>
          <p:cNvSpPr/>
          <p:nvPr/>
        </p:nvSpPr>
        <p:spPr>
          <a:xfrm>
            <a:off x="3281984" y="5059112"/>
            <a:ext cx="277957" cy="89189"/>
          </a:xfrm>
          <a:custGeom>
            <a:avLst/>
            <a:gdLst/>
            <a:ahLst/>
            <a:cxnLst/>
            <a:rect l="l" t="t" r="r" b="b"/>
            <a:pathLst>
              <a:path w="611504" h="196215">
                <a:moveTo>
                  <a:pt x="97144" y="39023"/>
                </a:moveTo>
                <a:lnTo>
                  <a:pt x="56036" y="39023"/>
                </a:lnTo>
                <a:lnTo>
                  <a:pt x="56036" y="191407"/>
                </a:lnTo>
                <a:lnTo>
                  <a:pt x="97144" y="191407"/>
                </a:lnTo>
                <a:lnTo>
                  <a:pt x="97144" y="39023"/>
                </a:lnTo>
                <a:close/>
              </a:path>
              <a:path w="611504" h="196215">
                <a:moveTo>
                  <a:pt x="153180" y="4452"/>
                </a:moveTo>
                <a:lnTo>
                  <a:pt x="0" y="4452"/>
                </a:lnTo>
                <a:lnTo>
                  <a:pt x="0" y="39023"/>
                </a:lnTo>
                <a:lnTo>
                  <a:pt x="153180" y="39023"/>
                </a:lnTo>
                <a:lnTo>
                  <a:pt x="153180" y="4452"/>
                </a:lnTo>
                <a:close/>
              </a:path>
              <a:path w="611504" h="196215">
                <a:moveTo>
                  <a:pt x="228890" y="4452"/>
                </a:moveTo>
                <a:lnTo>
                  <a:pt x="187782" y="4452"/>
                </a:lnTo>
                <a:lnTo>
                  <a:pt x="187782" y="191407"/>
                </a:lnTo>
                <a:lnTo>
                  <a:pt x="228890" y="191407"/>
                </a:lnTo>
                <a:lnTo>
                  <a:pt x="228890" y="4452"/>
                </a:lnTo>
                <a:close/>
              </a:path>
              <a:path w="611504" h="196215">
                <a:moveTo>
                  <a:pt x="362449" y="4452"/>
                </a:moveTo>
                <a:lnTo>
                  <a:pt x="278138" y="4452"/>
                </a:lnTo>
                <a:lnTo>
                  <a:pt x="278138" y="191407"/>
                </a:lnTo>
                <a:lnTo>
                  <a:pt x="319246" y="191407"/>
                </a:lnTo>
                <a:lnTo>
                  <a:pt x="319246" y="124381"/>
                </a:lnTo>
                <a:lnTo>
                  <a:pt x="362449" y="124381"/>
                </a:lnTo>
                <a:lnTo>
                  <a:pt x="392216" y="119283"/>
                </a:lnTo>
                <a:lnTo>
                  <a:pt x="412261" y="105788"/>
                </a:lnTo>
                <a:lnTo>
                  <a:pt x="420131" y="92429"/>
                </a:lnTo>
                <a:lnTo>
                  <a:pt x="319246" y="92429"/>
                </a:lnTo>
                <a:lnTo>
                  <a:pt x="319246" y="36404"/>
                </a:lnTo>
                <a:lnTo>
                  <a:pt x="420131" y="36404"/>
                </a:lnTo>
                <a:lnTo>
                  <a:pt x="412261" y="23045"/>
                </a:lnTo>
                <a:lnTo>
                  <a:pt x="392216" y="9551"/>
                </a:lnTo>
                <a:lnTo>
                  <a:pt x="362449" y="4452"/>
                </a:lnTo>
                <a:close/>
              </a:path>
              <a:path w="611504" h="196215">
                <a:moveTo>
                  <a:pt x="420131" y="36404"/>
                </a:moveTo>
                <a:lnTo>
                  <a:pt x="351187" y="36404"/>
                </a:lnTo>
                <a:lnTo>
                  <a:pt x="364898" y="37431"/>
                </a:lnTo>
                <a:lnTo>
                  <a:pt x="376422" y="41477"/>
                </a:lnTo>
                <a:lnTo>
                  <a:pt x="384362" y="49989"/>
                </a:lnTo>
                <a:lnTo>
                  <a:pt x="387319" y="64417"/>
                </a:lnTo>
                <a:lnTo>
                  <a:pt x="384362" y="78844"/>
                </a:lnTo>
                <a:lnTo>
                  <a:pt x="376422" y="87356"/>
                </a:lnTo>
                <a:lnTo>
                  <a:pt x="364898" y="91402"/>
                </a:lnTo>
                <a:lnTo>
                  <a:pt x="351187" y="92429"/>
                </a:lnTo>
                <a:lnTo>
                  <a:pt x="420131" y="92429"/>
                </a:lnTo>
                <a:lnTo>
                  <a:pt x="423567" y="86598"/>
                </a:lnTo>
                <a:lnTo>
                  <a:pt x="427117" y="64417"/>
                </a:lnTo>
                <a:lnTo>
                  <a:pt x="423567" y="42235"/>
                </a:lnTo>
                <a:lnTo>
                  <a:pt x="420131" y="36404"/>
                </a:lnTo>
                <a:close/>
              </a:path>
              <a:path w="611504" h="196215">
                <a:moveTo>
                  <a:pt x="493933" y="129347"/>
                </a:moveTo>
                <a:lnTo>
                  <a:pt x="454135" y="129347"/>
                </a:lnTo>
                <a:lnTo>
                  <a:pt x="460533" y="159181"/>
                </a:lnTo>
                <a:lnTo>
                  <a:pt x="478223" y="179884"/>
                </a:lnTo>
                <a:lnTo>
                  <a:pt x="503768" y="191947"/>
                </a:lnTo>
                <a:lnTo>
                  <a:pt x="533731" y="195859"/>
                </a:lnTo>
                <a:lnTo>
                  <a:pt x="567312" y="191313"/>
                </a:lnTo>
                <a:lnTo>
                  <a:pt x="591662" y="178739"/>
                </a:lnTo>
                <a:lnTo>
                  <a:pt x="603224" y="163918"/>
                </a:lnTo>
                <a:lnTo>
                  <a:pt x="535303" y="163918"/>
                </a:lnTo>
                <a:lnTo>
                  <a:pt x="519558" y="162015"/>
                </a:lnTo>
                <a:lnTo>
                  <a:pt x="506368" y="155962"/>
                </a:lnTo>
                <a:lnTo>
                  <a:pt x="497303" y="145245"/>
                </a:lnTo>
                <a:lnTo>
                  <a:pt x="493933" y="129347"/>
                </a:lnTo>
                <a:close/>
              </a:path>
              <a:path w="611504" h="196215">
                <a:moveTo>
                  <a:pt x="530327" y="0"/>
                </a:moveTo>
                <a:lnTo>
                  <a:pt x="505155" y="3461"/>
                </a:lnTo>
                <a:lnTo>
                  <a:pt x="482708" y="13944"/>
                </a:lnTo>
                <a:lnTo>
                  <a:pt x="466594" y="31595"/>
                </a:lnTo>
                <a:lnTo>
                  <a:pt x="460420" y="56559"/>
                </a:lnTo>
                <a:lnTo>
                  <a:pt x="465231" y="78635"/>
                </a:lnTo>
                <a:lnTo>
                  <a:pt x="477896" y="93544"/>
                </a:lnTo>
                <a:lnTo>
                  <a:pt x="495764" y="103249"/>
                </a:lnTo>
                <a:lnTo>
                  <a:pt x="516184" y="109715"/>
                </a:lnTo>
                <a:lnTo>
                  <a:pt x="536459" y="114801"/>
                </a:lnTo>
                <a:lnTo>
                  <a:pt x="554253" y="120353"/>
                </a:lnTo>
                <a:lnTo>
                  <a:pt x="566890" y="128309"/>
                </a:lnTo>
                <a:lnTo>
                  <a:pt x="571697" y="140609"/>
                </a:lnTo>
                <a:lnTo>
                  <a:pt x="568036" y="152316"/>
                </a:lnTo>
                <a:lnTo>
                  <a:pt x="558901" y="159433"/>
                </a:lnTo>
                <a:lnTo>
                  <a:pt x="547066" y="162964"/>
                </a:lnTo>
                <a:lnTo>
                  <a:pt x="535303" y="163918"/>
                </a:lnTo>
                <a:lnTo>
                  <a:pt x="603224" y="163918"/>
                </a:lnTo>
                <a:lnTo>
                  <a:pt x="606488" y="159734"/>
                </a:lnTo>
                <a:lnTo>
                  <a:pt x="611495" y="135894"/>
                </a:lnTo>
                <a:lnTo>
                  <a:pt x="604736" y="109968"/>
                </a:lnTo>
                <a:lnTo>
                  <a:pt x="588846" y="94034"/>
                </a:lnTo>
                <a:lnTo>
                  <a:pt x="570402" y="85416"/>
                </a:lnTo>
                <a:lnTo>
                  <a:pt x="555983" y="81440"/>
                </a:lnTo>
                <a:lnTo>
                  <a:pt x="527501" y="73964"/>
                </a:lnTo>
                <a:lnTo>
                  <a:pt x="510528" y="68181"/>
                </a:lnTo>
                <a:lnTo>
                  <a:pt x="502342" y="61957"/>
                </a:lnTo>
                <a:lnTo>
                  <a:pt x="500219" y="53155"/>
                </a:lnTo>
                <a:lnTo>
                  <a:pt x="502795" y="43217"/>
                </a:lnTo>
                <a:lnTo>
                  <a:pt x="509445" y="36664"/>
                </a:lnTo>
                <a:lnTo>
                  <a:pt x="518551" y="33056"/>
                </a:lnTo>
                <a:lnTo>
                  <a:pt x="528493" y="31951"/>
                </a:lnTo>
                <a:lnTo>
                  <a:pt x="598428" y="31951"/>
                </a:lnTo>
                <a:lnTo>
                  <a:pt x="582398" y="13912"/>
                </a:lnTo>
                <a:lnTo>
                  <a:pt x="558486" y="3334"/>
                </a:lnTo>
                <a:lnTo>
                  <a:pt x="530327" y="0"/>
                </a:lnTo>
                <a:close/>
              </a:path>
              <a:path w="611504" h="196215">
                <a:moveTo>
                  <a:pt x="598428" y="31951"/>
                </a:moveTo>
                <a:lnTo>
                  <a:pt x="528493" y="31951"/>
                </a:lnTo>
                <a:lnTo>
                  <a:pt x="542364" y="33203"/>
                </a:lnTo>
                <a:lnTo>
                  <a:pt x="553827" y="37646"/>
                </a:lnTo>
                <a:lnTo>
                  <a:pt x="561852" y="46311"/>
                </a:lnTo>
                <a:lnTo>
                  <a:pt x="565411" y="60226"/>
                </a:lnTo>
                <a:lnTo>
                  <a:pt x="605209" y="60226"/>
                </a:lnTo>
                <a:lnTo>
                  <a:pt x="598995" y="32589"/>
                </a:lnTo>
                <a:lnTo>
                  <a:pt x="598428" y="31951"/>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39" name="object 139"/>
          <p:cNvSpPr/>
          <p:nvPr/>
        </p:nvSpPr>
        <p:spPr>
          <a:xfrm>
            <a:off x="3111510" y="4976276"/>
            <a:ext cx="127289" cy="190500"/>
          </a:xfrm>
          <a:custGeom>
            <a:avLst/>
            <a:gdLst/>
            <a:ahLst/>
            <a:cxnLst/>
            <a:rect l="l" t="t" r="r" b="b"/>
            <a:pathLst>
              <a:path w="280034" h="419100">
                <a:moveTo>
                  <a:pt x="139959" y="0"/>
                </a:moveTo>
                <a:lnTo>
                  <a:pt x="95767" y="7688"/>
                </a:lnTo>
                <a:lnTo>
                  <a:pt x="57353" y="29087"/>
                </a:lnTo>
                <a:lnTo>
                  <a:pt x="27038" y="61698"/>
                </a:lnTo>
                <a:lnTo>
                  <a:pt x="7146" y="103022"/>
                </a:lnTo>
                <a:lnTo>
                  <a:pt x="0" y="150561"/>
                </a:lnTo>
                <a:lnTo>
                  <a:pt x="3966" y="186132"/>
                </a:lnTo>
                <a:lnTo>
                  <a:pt x="15429" y="219209"/>
                </a:lnTo>
                <a:lnTo>
                  <a:pt x="33736" y="248497"/>
                </a:lnTo>
                <a:lnTo>
                  <a:pt x="58236" y="272701"/>
                </a:lnTo>
                <a:lnTo>
                  <a:pt x="58236" y="344116"/>
                </a:lnTo>
                <a:lnTo>
                  <a:pt x="63685" y="373077"/>
                </a:lnTo>
                <a:lnTo>
                  <a:pt x="78538" y="396752"/>
                </a:lnTo>
                <a:lnTo>
                  <a:pt x="100549" y="412728"/>
                </a:lnTo>
                <a:lnTo>
                  <a:pt x="127472" y="418590"/>
                </a:lnTo>
                <a:lnTo>
                  <a:pt x="152457" y="418590"/>
                </a:lnTo>
                <a:lnTo>
                  <a:pt x="179374" y="412728"/>
                </a:lnTo>
                <a:lnTo>
                  <a:pt x="191575" y="403871"/>
                </a:lnTo>
                <a:lnTo>
                  <a:pt x="127472" y="403871"/>
                </a:lnTo>
                <a:lnTo>
                  <a:pt x="113330" y="401905"/>
                </a:lnTo>
                <a:lnTo>
                  <a:pt x="100534" y="396344"/>
                </a:lnTo>
                <a:lnTo>
                  <a:pt x="89547" y="387695"/>
                </a:lnTo>
                <a:lnTo>
                  <a:pt x="80832" y="376466"/>
                </a:lnTo>
                <a:lnTo>
                  <a:pt x="214107" y="376466"/>
                </a:lnTo>
                <a:lnTo>
                  <a:pt x="216233" y="373077"/>
                </a:lnTo>
                <a:lnTo>
                  <a:pt x="218359" y="361778"/>
                </a:lnTo>
                <a:lnTo>
                  <a:pt x="74400" y="361778"/>
                </a:lnTo>
                <a:lnTo>
                  <a:pt x="72787" y="356194"/>
                </a:lnTo>
                <a:lnTo>
                  <a:pt x="71917" y="350265"/>
                </a:lnTo>
                <a:lnTo>
                  <a:pt x="71917" y="342932"/>
                </a:lnTo>
                <a:lnTo>
                  <a:pt x="221682" y="342932"/>
                </a:lnTo>
                <a:lnTo>
                  <a:pt x="221682" y="328213"/>
                </a:lnTo>
                <a:lnTo>
                  <a:pt x="71917" y="328213"/>
                </a:lnTo>
                <a:lnTo>
                  <a:pt x="71917" y="309398"/>
                </a:lnTo>
                <a:lnTo>
                  <a:pt x="221682" y="309398"/>
                </a:lnTo>
                <a:lnTo>
                  <a:pt x="221682" y="294679"/>
                </a:lnTo>
                <a:lnTo>
                  <a:pt x="71917" y="294679"/>
                </a:lnTo>
                <a:lnTo>
                  <a:pt x="71917" y="276273"/>
                </a:lnTo>
                <a:lnTo>
                  <a:pt x="221682" y="276273"/>
                </a:lnTo>
                <a:lnTo>
                  <a:pt x="221682" y="272701"/>
                </a:lnTo>
                <a:lnTo>
                  <a:pt x="232977" y="261544"/>
                </a:lnTo>
                <a:lnTo>
                  <a:pt x="67151" y="261544"/>
                </a:lnTo>
                <a:lnTo>
                  <a:pt x="44654" y="239664"/>
                </a:lnTo>
                <a:lnTo>
                  <a:pt x="27845" y="213065"/>
                </a:lnTo>
                <a:lnTo>
                  <a:pt x="17322" y="182959"/>
                </a:lnTo>
                <a:lnTo>
                  <a:pt x="13681" y="150561"/>
                </a:lnTo>
                <a:lnTo>
                  <a:pt x="23621" y="97735"/>
                </a:lnTo>
                <a:lnTo>
                  <a:pt x="50711" y="54551"/>
                </a:lnTo>
                <a:lnTo>
                  <a:pt x="90856" y="25410"/>
                </a:lnTo>
                <a:lnTo>
                  <a:pt x="139959" y="14718"/>
                </a:lnTo>
                <a:lnTo>
                  <a:pt x="196772" y="14718"/>
                </a:lnTo>
                <a:lnTo>
                  <a:pt x="184151" y="7688"/>
                </a:lnTo>
                <a:lnTo>
                  <a:pt x="139959" y="0"/>
                </a:lnTo>
                <a:close/>
              </a:path>
              <a:path w="280034" h="419100">
                <a:moveTo>
                  <a:pt x="214107" y="376466"/>
                </a:moveTo>
                <a:lnTo>
                  <a:pt x="199096" y="376466"/>
                </a:lnTo>
                <a:lnTo>
                  <a:pt x="190377" y="387695"/>
                </a:lnTo>
                <a:lnTo>
                  <a:pt x="179391" y="396344"/>
                </a:lnTo>
                <a:lnTo>
                  <a:pt x="166598" y="401905"/>
                </a:lnTo>
                <a:lnTo>
                  <a:pt x="152457" y="403871"/>
                </a:lnTo>
                <a:lnTo>
                  <a:pt x="191575" y="403871"/>
                </a:lnTo>
                <a:lnTo>
                  <a:pt x="201381" y="396752"/>
                </a:lnTo>
                <a:lnTo>
                  <a:pt x="214107" y="376466"/>
                </a:lnTo>
                <a:close/>
              </a:path>
              <a:path w="280034" h="419100">
                <a:moveTo>
                  <a:pt x="205340" y="361747"/>
                </a:moveTo>
                <a:lnTo>
                  <a:pt x="74578" y="361747"/>
                </a:lnTo>
                <a:lnTo>
                  <a:pt x="74400" y="361778"/>
                </a:lnTo>
                <a:lnTo>
                  <a:pt x="205518" y="361778"/>
                </a:lnTo>
                <a:lnTo>
                  <a:pt x="205340" y="361747"/>
                </a:lnTo>
                <a:close/>
              </a:path>
              <a:path w="280034" h="419100">
                <a:moveTo>
                  <a:pt x="221682" y="342932"/>
                </a:moveTo>
                <a:lnTo>
                  <a:pt x="208001" y="342932"/>
                </a:lnTo>
                <a:lnTo>
                  <a:pt x="208001" y="350265"/>
                </a:lnTo>
                <a:lnTo>
                  <a:pt x="207131" y="356194"/>
                </a:lnTo>
                <a:lnTo>
                  <a:pt x="205518" y="361778"/>
                </a:lnTo>
                <a:lnTo>
                  <a:pt x="218359" y="361778"/>
                </a:lnTo>
                <a:lnTo>
                  <a:pt x="221682" y="344116"/>
                </a:lnTo>
                <a:lnTo>
                  <a:pt x="221682" y="342932"/>
                </a:lnTo>
                <a:close/>
              </a:path>
              <a:path w="280034" h="419100">
                <a:moveTo>
                  <a:pt x="221682" y="309398"/>
                </a:moveTo>
                <a:lnTo>
                  <a:pt x="208001" y="309398"/>
                </a:lnTo>
                <a:lnTo>
                  <a:pt x="208001" y="328213"/>
                </a:lnTo>
                <a:lnTo>
                  <a:pt x="221682" y="328213"/>
                </a:lnTo>
                <a:lnTo>
                  <a:pt x="221682" y="309398"/>
                </a:lnTo>
                <a:close/>
              </a:path>
              <a:path w="280034" h="419100">
                <a:moveTo>
                  <a:pt x="221682" y="276273"/>
                </a:moveTo>
                <a:lnTo>
                  <a:pt x="208001" y="276273"/>
                </a:lnTo>
                <a:lnTo>
                  <a:pt x="208001" y="294679"/>
                </a:lnTo>
                <a:lnTo>
                  <a:pt x="221682" y="294679"/>
                </a:lnTo>
                <a:lnTo>
                  <a:pt x="221682" y="276273"/>
                </a:lnTo>
                <a:close/>
              </a:path>
              <a:path w="280034" h="419100">
                <a:moveTo>
                  <a:pt x="111203" y="158931"/>
                </a:moveTo>
                <a:lnTo>
                  <a:pt x="95478" y="158931"/>
                </a:lnTo>
                <a:lnTo>
                  <a:pt x="100464" y="164295"/>
                </a:lnTo>
                <a:lnTo>
                  <a:pt x="100464" y="261544"/>
                </a:lnTo>
                <a:lnTo>
                  <a:pt x="114146" y="261544"/>
                </a:lnTo>
                <a:lnTo>
                  <a:pt x="114146" y="170884"/>
                </a:lnTo>
                <a:lnTo>
                  <a:pt x="112194" y="160512"/>
                </a:lnTo>
                <a:lnTo>
                  <a:pt x="111203" y="158931"/>
                </a:lnTo>
                <a:close/>
              </a:path>
              <a:path w="280034" h="419100">
                <a:moveTo>
                  <a:pt x="143741" y="68534"/>
                </a:moveTo>
                <a:lnTo>
                  <a:pt x="136188" y="68534"/>
                </a:lnTo>
                <a:lnTo>
                  <a:pt x="133118" y="71834"/>
                </a:lnTo>
                <a:lnTo>
                  <a:pt x="133118" y="261544"/>
                </a:lnTo>
                <a:lnTo>
                  <a:pt x="146800" y="261544"/>
                </a:lnTo>
                <a:lnTo>
                  <a:pt x="146800" y="71834"/>
                </a:lnTo>
                <a:lnTo>
                  <a:pt x="143741" y="68534"/>
                </a:lnTo>
                <a:close/>
              </a:path>
              <a:path w="280034" h="419100">
                <a:moveTo>
                  <a:pt x="190579" y="136858"/>
                </a:moveTo>
                <a:lnTo>
                  <a:pt x="180931" y="138959"/>
                </a:lnTo>
                <a:lnTo>
                  <a:pt x="173045" y="144684"/>
                </a:lnTo>
                <a:lnTo>
                  <a:pt x="167724" y="153166"/>
                </a:lnTo>
                <a:lnTo>
                  <a:pt x="165772" y="163541"/>
                </a:lnTo>
                <a:lnTo>
                  <a:pt x="165772" y="260140"/>
                </a:lnTo>
                <a:lnTo>
                  <a:pt x="166034" y="261544"/>
                </a:lnTo>
                <a:lnTo>
                  <a:pt x="179192" y="261544"/>
                </a:lnTo>
                <a:lnTo>
                  <a:pt x="179454" y="260140"/>
                </a:lnTo>
                <a:lnTo>
                  <a:pt x="179454" y="156951"/>
                </a:lnTo>
                <a:lnTo>
                  <a:pt x="184451" y="151577"/>
                </a:lnTo>
                <a:lnTo>
                  <a:pt x="212427" y="151577"/>
                </a:lnTo>
                <a:lnTo>
                  <a:pt x="208104" y="144684"/>
                </a:lnTo>
                <a:lnTo>
                  <a:pt x="200221" y="138959"/>
                </a:lnTo>
                <a:lnTo>
                  <a:pt x="190579" y="136858"/>
                </a:lnTo>
                <a:close/>
              </a:path>
              <a:path w="280034" h="419100">
                <a:moveTo>
                  <a:pt x="196772" y="14718"/>
                </a:moveTo>
                <a:lnTo>
                  <a:pt x="139959" y="14718"/>
                </a:lnTo>
                <a:lnTo>
                  <a:pt x="189067" y="25410"/>
                </a:lnTo>
                <a:lnTo>
                  <a:pt x="229211" y="54551"/>
                </a:lnTo>
                <a:lnTo>
                  <a:pt x="256298" y="97735"/>
                </a:lnTo>
                <a:lnTo>
                  <a:pt x="266237" y="150561"/>
                </a:lnTo>
                <a:lnTo>
                  <a:pt x="262597" y="182959"/>
                </a:lnTo>
                <a:lnTo>
                  <a:pt x="252075" y="213065"/>
                </a:lnTo>
                <a:lnTo>
                  <a:pt x="235269" y="239664"/>
                </a:lnTo>
                <a:lnTo>
                  <a:pt x="212778" y="261544"/>
                </a:lnTo>
                <a:lnTo>
                  <a:pt x="232977" y="261544"/>
                </a:lnTo>
                <a:lnTo>
                  <a:pt x="246185" y="248495"/>
                </a:lnTo>
                <a:lnTo>
                  <a:pt x="264493" y="219205"/>
                </a:lnTo>
                <a:lnTo>
                  <a:pt x="275954" y="186127"/>
                </a:lnTo>
                <a:lnTo>
                  <a:pt x="279919" y="150561"/>
                </a:lnTo>
                <a:lnTo>
                  <a:pt x="272772" y="103022"/>
                </a:lnTo>
                <a:lnTo>
                  <a:pt x="252880" y="61698"/>
                </a:lnTo>
                <a:lnTo>
                  <a:pt x="222565" y="29087"/>
                </a:lnTo>
                <a:lnTo>
                  <a:pt x="196772" y="14718"/>
                </a:lnTo>
                <a:close/>
              </a:path>
              <a:path w="280034" h="419100">
                <a:moveTo>
                  <a:pt x="89349" y="144212"/>
                </a:moveTo>
                <a:lnTo>
                  <a:pt x="79701" y="146311"/>
                </a:lnTo>
                <a:lnTo>
                  <a:pt x="71815" y="152033"/>
                </a:lnTo>
                <a:lnTo>
                  <a:pt x="66494" y="160512"/>
                </a:lnTo>
                <a:lnTo>
                  <a:pt x="64542" y="170884"/>
                </a:lnTo>
                <a:lnTo>
                  <a:pt x="64542" y="218540"/>
                </a:lnTo>
                <a:lnTo>
                  <a:pt x="67612" y="221840"/>
                </a:lnTo>
                <a:lnTo>
                  <a:pt x="75165" y="221840"/>
                </a:lnTo>
                <a:lnTo>
                  <a:pt x="78224" y="218540"/>
                </a:lnTo>
                <a:lnTo>
                  <a:pt x="78224" y="164295"/>
                </a:lnTo>
                <a:lnTo>
                  <a:pt x="83221" y="158931"/>
                </a:lnTo>
                <a:lnTo>
                  <a:pt x="111203" y="158931"/>
                </a:lnTo>
                <a:lnTo>
                  <a:pt x="106874" y="152033"/>
                </a:lnTo>
                <a:lnTo>
                  <a:pt x="98991" y="146311"/>
                </a:lnTo>
                <a:lnTo>
                  <a:pt x="89349" y="144212"/>
                </a:lnTo>
                <a:close/>
              </a:path>
              <a:path w="280034" h="419100">
                <a:moveTo>
                  <a:pt x="212427" y="151577"/>
                </a:moveTo>
                <a:lnTo>
                  <a:pt x="196708" y="151577"/>
                </a:lnTo>
                <a:lnTo>
                  <a:pt x="201694" y="156951"/>
                </a:lnTo>
                <a:lnTo>
                  <a:pt x="201694" y="211185"/>
                </a:lnTo>
                <a:lnTo>
                  <a:pt x="204753" y="214485"/>
                </a:lnTo>
                <a:lnTo>
                  <a:pt x="212306" y="214485"/>
                </a:lnTo>
                <a:lnTo>
                  <a:pt x="215376" y="211185"/>
                </a:lnTo>
                <a:lnTo>
                  <a:pt x="215376" y="163541"/>
                </a:lnTo>
                <a:lnTo>
                  <a:pt x="213424" y="153166"/>
                </a:lnTo>
                <a:lnTo>
                  <a:pt x="212427" y="151577"/>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Tree>
    <p:extLst>
      <p:ext uri="{BB962C8B-B14F-4D97-AF65-F5344CB8AC3E}">
        <p14:creationId xmlns:p14="http://schemas.microsoft.com/office/powerpoint/2010/main" val="1376729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87" y="857250"/>
            <a:ext cx="378980" cy="5142923"/>
          </a:xfrm>
          <a:custGeom>
            <a:avLst/>
            <a:gdLst/>
            <a:ahLst/>
            <a:cxnLst/>
            <a:rect l="l" t="t" r="r" b="b"/>
            <a:pathLst>
              <a:path w="833755" h="11314430">
                <a:moveTo>
                  <a:pt x="0" y="11314094"/>
                </a:moveTo>
                <a:lnTo>
                  <a:pt x="833136" y="11314094"/>
                </a:lnTo>
                <a:lnTo>
                  <a:pt x="833136" y="0"/>
                </a:lnTo>
                <a:lnTo>
                  <a:pt x="0" y="0"/>
                </a:lnTo>
                <a:lnTo>
                  <a:pt x="0" y="11314094"/>
                </a:lnTo>
                <a:close/>
              </a:path>
            </a:pathLst>
          </a:custGeom>
          <a:solidFill>
            <a:srgbClr val="EAEBEC"/>
          </a:solidFill>
        </p:spPr>
        <p:txBody>
          <a:bodyPr wrap="square" lIns="0" tIns="0" rIns="0" bIns="0" rtlCol="0"/>
          <a:lstStyle/>
          <a:p>
            <a:pPr defTabSz="685800">
              <a:defRPr/>
            </a:pPr>
            <a:endParaRPr sz="818">
              <a:solidFill>
                <a:prstClr val="black"/>
              </a:solidFill>
              <a:latin typeface="Calibri"/>
            </a:endParaRPr>
          </a:p>
        </p:txBody>
      </p:sp>
      <p:sp>
        <p:nvSpPr>
          <p:cNvPr id="4" name="object 4"/>
          <p:cNvSpPr/>
          <p:nvPr/>
        </p:nvSpPr>
        <p:spPr>
          <a:xfrm>
            <a:off x="513925" y="1392445"/>
            <a:ext cx="5887787" cy="226469"/>
          </a:xfrm>
          <a:prstGeom prst="rect">
            <a:avLst/>
          </a:prstGeom>
          <a:blipFill>
            <a:blip r:embed="rId2"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5" name="object 5"/>
          <p:cNvSpPr/>
          <p:nvPr/>
        </p:nvSpPr>
        <p:spPr>
          <a:xfrm>
            <a:off x="6603696" y="1383595"/>
            <a:ext cx="1526643" cy="232337"/>
          </a:xfrm>
          <a:custGeom>
            <a:avLst/>
            <a:gdLst/>
            <a:ahLst/>
            <a:cxnLst/>
            <a:rect l="l" t="t" r="r" b="b"/>
            <a:pathLst>
              <a:path w="2828925" h="430530">
                <a:moveTo>
                  <a:pt x="170182" y="0"/>
                </a:moveTo>
                <a:lnTo>
                  <a:pt x="111255" y="0"/>
                </a:lnTo>
                <a:lnTo>
                  <a:pt x="78788" y="43361"/>
                </a:lnTo>
                <a:lnTo>
                  <a:pt x="51402" y="85883"/>
                </a:lnTo>
                <a:lnTo>
                  <a:pt x="29463" y="129164"/>
                </a:lnTo>
                <a:lnTo>
                  <a:pt x="13339" y="174801"/>
                </a:lnTo>
                <a:lnTo>
                  <a:pt x="3395" y="224395"/>
                </a:lnTo>
                <a:lnTo>
                  <a:pt x="0" y="279541"/>
                </a:lnTo>
                <a:lnTo>
                  <a:pt x="2180" y="314316"/>
                </a:lnTo>
                <a:lnTo>
                  <a:pt x="8249" y="355144"/>
                </a:lnTo>
                <a:lnTo>
                  <a:pt x="17501" y="395882"/>
                </a:lnTo>
                <a:lnTo>
                  <a:pt x="29228" y="430386"/>
                </a:lnTo>
                <a:lnTo>
                  <a:pt x="80141" y="430386"/>
                </a:lnTo>
                <a:lnTo>
                  <a:pt x="73364" y="399749"/>
                </a:lnTo>
                <a:lnTo>
                  <a:pt x="67648" y="368756"/>
                </a:lnTo>
                <a:lnTo>
                  <a:pt x="63700" y="337585"/>
                </a:lnTo>
                <a:lnTo>
                  <a:pt x="62227" y="306412"/>
                </a:lnTo>
                <a:lnTo>
                  <a:pt x="63902" y="259925"/>
                </a:lnTo>
                <a:lnTo>
                  <a:pt x="69280" y="215690"/>
                </a:lnTo>
                <a:lnTo>
                  <a:pt x="78889" y="172899"/>
                </a:lnTo>
                <a:lnTo>
                  <a:pt x="93256" y="130742"/>
                </a:lnTo>
                <a:lnTo>
                  <a:pt x="112908" y="88413"/>
                </a:lnTo>
                <a:lnTo>
                  <a:pt x="138375" y="45101"/>
                </a:lnTo>
                <a:lnTo>
                  <a:pt x="170182" y="0"/>
                </a:lnTo>
                <a:close/>
              </a:path>
              <a:path w="2828925" h="430530">
                <a:moveTo>
                  <a:pt x="352140" y="0"/>
                </a:moveTo>
                <a:lnTo>
                  <a:pt x="306187" y="5566"/>
                </a:lnTo>
                <a:lnTo>
                  <a:pt x="266013" y="21325"/>
                </a:lnTo>
                <a:lnTo>
                  <a:pt x="232089" y="45865"/>
                </a:lnTo>
                <a:lnTo>
                  <a:pt x="204885" y="77778"/>
                </a:lnTo>
                <a:lnTo>
                  <a:pt x="184872" y="115652"/>
                </a:lnTo>
                <a:lnTo>
                  <a:pt x="172519" y="158077"/>
                </a:lnTo>
                <a:lnTo>
                  <a:pt x="168297" y="203643"/>
                </a:lnTo>
                <a:lnTo>
                  <a:pt x="174787" y="255522"/>
                </a:lnTo>
                <a:lnTo>
                  <a:pt x="193745" y="297014"/>
                </a:lnTo>
                <a:lnTo>
                  <a:pt x="224401" y="327464"/>
                </a:lnTo>
                <a:lnTo>
                  <a:pt x="265985" y="346215"/>
                </a:lnTo>
                <a:lnTo>
                  <a:pt x="317727" y="352612"/>
                </a:lnTo>
                <a:lnTo>
                  <a:pt x="358921" y="348184"/>
                </a:lnTo>
                <a:lnTo>
                  <a:pt x="394866" y="334162"/>
                </a:lnTo>
                <a:lnTo>
                  <a:pt x="425629" y="309437"/>
                </a:lnTo>
                <a:lnTo>
                  <a:pt x="439004" y="290384"/>
                </a:lnTo>
                <a:lnTo>
                  <a:pt x="318669" y="290384"/>
                </a:lnTo>
                <a:lnTo>
                  <a:pt x="284070" y="283328"/>
                </a:lnTo>
                <a:lnTo>
                  <a:pt x="260340" y="264338"/>
                </a:lnTo>
                <a:lnTo>
                  <a:pt x="246685" y="236686"/>
                </a:lnTo>
                <a:lnTo>
                  <a:pt x="242310" y="203643"/>
                </a:lnTo>
                <a:lnTo>
                  <a:pt x="248873" y="154300"/>
                </a:lnTo>
                <a:lnTo>
                  <a:pt x="269003" y="108716"/>
                </a:lnTo>
                <a:lnTo>
                  <a:pt x="303362" y="75241"/>
                </a:lnTo>
                <a:lnTo>
                  <a:pt x="352612" y="62227"/>
                </a:lnTo>
                <a:lnTo>
                  <a:pt x="471535" y="62227"/>
                </a:lnTo>
                <a:lnTo>
                  <a:pt x="462724" y="45516"/>
                </a:lnTo>
                <a:lnTo>
                  <a:pt x="433745" y="20350"/>
                </a:lnTo>
                <a:lnTo>
                  <a:pt x="396212" y="5117"/>
                </a:lnTo>
                <a:lnTo>
                  <a:pt x="352140" y="0"/>
                </a:lnTo>
                <a:close/>
              </a:path>
              <a:path w="2828925" h="430530">
                <a:moveTo>
                  <a:pt x="471881" y="223442"/>
                </a:moveTo>
                <a:lnTo>
                  <a:pt x="397868" y="223442"/>
                </a:lnTo>
                <a:lnTo>
                  <a:pt x="388476" y="248818"/>
                </a:lnTo>
                <a:lnTo>
                  <a:pt x="371174" y="270172"/>
                </a:lnTo>
                <a:lnTo>
                  <a:pt x="347419" y="284896"/>
                </a:lnTo>
                <a:lnTo>
                  <a:pt x="318669" y="290384"/>
                </a:lnTo>
                <a:lnTo>
                  <a:pt x="439004" y="290384"/>
                </a:lnTo>
                <a:lnTo>
                  <a:pt x="451278" y="272900"/>
                </a:lnTo>
                <a:lnTo>
                  <a:pt x="471881" y="223442"/>
                </a:lnTo>
                <a:close/>
              </a:path>
              <a:path w="2828925" h="430530">
                <a:moveTo>
                  <a:pt x="471535" y="62227"/>
                </a:moveTo>
                <a:lnTo>
                  <a:pt x="352612" y="62227"/>
                </a:lnTo>
                <a:lnTo>
                  <a:pt x="376956" y="66190"/>
                </a:lnTo>
                <a:lnTo>
                  <a:pt x="396041" y="78020"/>
                </a:lnTo>
                <a:lnTo>
                  <a:pt x="408497" y="97628"/>
                </a:lnTo>
                <a:lnTo>
                  <a:pt x="412953" y="124926"/>
                </a:lnTo>
                <a:lnTo>
                  <a:pt x="486967" y="124926"/>
                </a:lnTo>
                <a:lnTo>
                  <a:pt x="481136" y="80435"/>
                </a:lnTo>
                <a:lnTo>
                  <a:pt x="471535" y="62227"/>
                </a:lnTo>
                <a:close/>
              </a:path>
              <a:path w="2828925" h="430530">
                <a:moveTo>
                  <a:pt x="668463" y="94284"/>
                </a:moveTo>
                <a:lnTo>
                  <a:pt x="620599" y="102150"/>
                </a:lnTo>
                <a:lnTo>
                  <a:pt x="581715" y="123953"/>
                </a:lnTo>
                <a:lnTo>
                  <a:pt x="552764" y="157002"/>
                </a:lnTo>
                <a:lnTo>
                  <a:pt x="534696" y="198605"/>
                </a:lnTo>
                <a:lnTo>
                  <a:pt x="528462" y="246071"/>
                </a:lnTo>
                <a:lnTo>
                  <a:pt x="536373" y="291931"/>
                </a:lnTo>
                <a:lnTo>
                  <a:pt x="558867" y="324798"/>
                </a:lnTo>
                <a:lnTo>
                  <a:pt x="594088" y="344583"/>
                </a:lnTo>
                <a:lnTo>
                  <a:pt x="640178" y="351197"/>
                </a:lnTo>
                <a:lnTo>
                  <a:pt x="688968" y="343451"/>
                </a:lnTo>
                <a:lnTo>
                  <a:pt x="728413" y="321811"/>
                </a:lnTo>
                <a:lnTo>
                  <a:pt x="746993" y="300755"/>
                </a:lnTo>
                <a:lnTo>
                  <a:pt x="643478" y="300755"/>
                </a:lnTo>
                <a:lnTo>
                  <a:pt x="622646" y="296255"/>
                </a:lnTo>
                <a:lnTo>
                  <a:pt x="607600" y="284197"/>
                </a:lnTo>
                <a:lnTo>
                  <a:pt x="598475" y="266747"/>
                </a:lnTo>
                <a:lnTo>
                  <a:pt x="595404" y="246071"/>
                </a:lnTo>
                <a:lnTo>
                  <a:pt x="599558" y="212931"/>
                </a:lnTo>
                <a:lnTo>
                  <a:pt x="612374" y="180013"/>
                </a:lnTo>
                <a:lnTo>
                  <a:pt x="634380" y="154784"/>
                </a:lnTo>
                <a:lnTo>
                  <a:pt x="666106" y="144715"/>
                </a:lnTo>
                <a:lnTo>
                  <a:pt x="768628" y="144715"/>
                </a:lnTo>
                <a:lnTo>
                  <a:pt x="750373" y="119562"/>
                </a:lnTo>
                <a:lnTo>
                  <a:pt x="714456" y="100537"/>
                </a:lnTo>
                <a:lnTo>
                  <a:pt x="668463" y="94284"/>
                </a:lnTo>
                <a:close/>
              </a:path>
              <a:path w="2828925" h="430530">
                <a:moveTo>
                  <a:pt x="768628" y="144715"/>
                </a:moveTo>
                <a:lnTo>
                  <a:pt x="666106" y="144715"/>
                </a:lnTo>
                <a:lnTo>
                  <a:pt x="688484" y="148538"/>
                </a:lnTo>
                <a:lnTo>
                  <a:pt x="703702" y="159388"/>
                </a:lnTo>
                <a:lnTo>
                  <a:pt x="712379" y="176337"/>
                </a:lnTo>
                <a:lnTo>
                  <a:pt x="715017" y="197514"/>
                </a:lnTo>
                <a:lnTo>
                  <a:pt x="715116" y="198605"/>
                </a:lnTo>
                <a:lnTo>
                  <a:pt x="710965" y="231744"/>
                </a:lnTo>
                <a:lnTo>
                  <a:pt x="698045" y="264986"/>
                </a:lnTo>
                <a:lnTo>
                  <a:pt x="675756" y="290539"/>
                </a:lnTo>
                <a:lnTo>
                  <a:pt x="643478" y="300755"/>
                </a:lnTo>
                <a:lnTo>
                  <a:pt x="746993" y="300755"/>
                </a:lnTo>
                <a:lnTo>
                  <a:pt x="757652" y="288676"/>
                </a:lnTo>
                <a:lnTo>
                  <a:pt x="775827" y="246444"/>
                </a:lnTo>
                <a:lnTo>
                  <a:pt x="782076" y="197514"/>
                </a:lnTo>
                <a:lnTo>
                  <a:pt x="773738" y="151756"/>
                </a:lnTo>
                <a:lnTo>
                  <a:pt x="768628" y="144715"/>
                </a:lnTo>
                <a:close/>
              </a:path>
              <a:path w="2828925" h="430530">
                <a:moveTo>
                  <a:pt x="936230" y="100884"/>
                </a:moveTo>
                <a:lnTo>
                  <a:pt x="872117" y="100884"/>
                </a:lnTo>
                <a:lnTo>
                  <a:pt x="821204" y="344597"/>
                </a:lnTo>
                <a:lnTo>
                  <a:pt x="888145" y="344597"/>
                </a:lnTo>
                <a:lnTo>
                  <a:pt x="915488" y="214957"/>
                </a:lnTo>
                <a:lnTo>
                  <a:pt x="923450" y="190030"/>
                </a:lnTo>
                <a:lnTo>
                  <a:pt x="937114" y="168286"/>
                </a:lnTo>
                <a:lnTo>
                  <a:pt x="957054" y="152906"/>
                </a:lnTo>
                <a:lnTo>
                  <a:pt x="983844" y="147072"/>
                </a:lnTo>
                <a:lnTo>
                  <a:pt x="1084039" y="147072"/>
                </a:lnTo>
                <a:lnTo>
                  <a:pt x="1082025" y="134826"/>
                </a:lnTo>
                <a:lnTo>
                  <a:pt x="928688" y="134826"/>
                </a:lnTo>
                <a:lnTo>
                  <a:pt x="936230" y="100884"/>
                </a:lnTo>
                <a:close/>
              </a:path>
              <a:path w="2828925" h="430530">
                <a:moveTo>
                  <a:pt x="1084039" y="147072"/>
                </a:moveTo>
                <a:lnTo>
                  <a:pt x="983844" y="147072"/>
                </a:lnTo>
                <a:lnTo>
                  <a:pt x="995416" y="148921"/>
                </a:lnTo>
                <a:lnTo>
                  <a:pt x="1005706" y="154085"/>
                </a:lnTo>
                <a:lnTo>
                  <a:pt x="1013079" y="161988"/>
                </a:lnTo>
                <a:lnTo>
                  <a:pt x="1015900" y="172058"/>
                </a:lnTo>
                <a:lnTo>
                  <a:pt x="1015503" y="178488"/>
                </a:lnTo>
                <a:lnTo>
                  <a:pt x="1014486" y="186731"/>
                </a:lnTo>
                <a:lnTo>
                  <a:pt x="1013116" y="195061"/>
                </a:lnTo>
                <a:lnTo>
                  <a:pt x="1011658" y="201757"/>
                </a:lnTo>
                <a:lnTo>
                  <a:pt x="981958" y="344597"/>
                </a:lnTo>
                <a:lnTo>
                  <a:pt x="1048889" y="344597"/>
                </a:lnTo>
                <a:lnTo>
                  <a:pt x="1079060" y="201757"/>
                </a:lnTo>
                <a:lnTo>
                  <a:pt x="1080961" y="193014"/>
                </a:lnTo>
                <a:lnTo>
                  <a:pt x="1083303" y="181309"/>
                </a:lnTo>
                <a:lnTo>
                  <a:pt x="1085292" y="169340"/>
                </a:lnTo>
                <a:lnTo>
                  <a:pt x="1086132" y="159801"/>
                </a:lnTo>
                <a:lnTo>
                  <a:pt x="1084039" y="147072"/>
                </a:lnTo>
                <a:close/>
              </a:path>
              <a:path w="2828925" h="430530">
                <a:moveTo>
                  <a:pt x="1014958" y="94284"/>
                </a:moveTo>
                <a:lnTo>
                  <a:pt x="989958" y="96840"/>
                </a:lnTo>
                <a:lnTo>
                  <a:pt x="967344" y="104478"/>
                </a:lnTo>
                <a:lnTo>
                  <a:pt x="947206" y="117155"/>
                </a:lnTo>
                <a:lnTo>
                  <a:pt x="929630" y="134826"/>
                </a:lnTo>
                <a:lnTo>
                  <a:pt x="1082025" y="134826"/>
                </a:lnTo>
                <a:lnTo>
                  <a:pt x="1081506" y="131669"/>
                </a:lnTo>
                <a:lnTo>
                  <a:pt x="1067865" y="111136"/>
                </a:lnTo>
                <a:lnTo>
                  <a:pt x="1045564" y="98556"/>
                </a:lnTo>
                <a:lnTo>
                  <a:pt x="1014958" y="94284"/>
                </a:lnTo>
                <a:close/>
              </a:path>
              <a:path w="2828925" h="430530">
                <a:moveTo>
                  <a:pt x="1259625" y="145658"/>
                </a:moveTo>
                <a:lnTo>
                  <a:pt x="1193155" y="145658"/>
                </a:lnTo>
                <a:lnTo>
                  <a:pt x="1165812" y="276242"/>
                </a:lnTo>
                <a:lnTo>
                  <a:pt x="1163927" y="284727"/>
                </a:lnTo>
                <a:lnTo>
                  <a:pt x="1162512" y="293213"/>
                </a:lnTo>
                <a:lnTo>
                  <a:pt x="1162512" y="299341"/>
                </a:lnTo>
                <a:lnTo>
                  <a:pt x="1167683" y="323781"/>
                </a:lnTo>
                <a:lnTo>
                  <a:pt x="1182312" y="338940"/>
                </a:lnTo>
                <a:lnTo>
                  <a:pt x="1202951" y="346675"/>
                </a:lnTo>
                <a:lnTo>
                  <a:pt x="1226154" y="348840"/>
                </a:lnTo>
                <a:lnTo>
                  <a:pt x="1236753" y="348671"/>
                </a:lnTo>
                <a:lnTo>
                  <a:pt x="1247308" y="348192"/>
                </a:lnTo>
                <a:lnTo>
                  <a:pt x="1257772" y="347448"/>
                </a:lnTo>
                <a:lnTo>
                  <a:pt x="1268100" y="346483"/>
                </a:lnTo>
                <a:lnTo>
                  <a:pt x="1279106" y="296041"/>
                </a:lnTo>
                <a:lnTo>
                  <a:pt x="1255382" y="296041"/>
                </a:lnTo>
                <a:lnTo>
                  <a:pt x="1247670" y="295695"/>
                </a:lnTo>
                <a:lnTo>
                  <a:pt x="1240356" y="293625"/>
                </a:lnTo>
                <a:lnTo>
                  <a:pt x="1234897" y="288285"/>
                </a:lnTo>
                <a:lnTo>
                  <a:pt x="1232754" y="278127"/>
                </a:lnTo>
                <a:lnTo>
                  <a:pt x="1232754" y="276242"/>
                </a:lnTo>
                <a:lnTo>
                  <a:pt x="1233697" y="271999"/>
                </a:lnTo>
                <a:lnTo>
                  <a:pt x="1234640" y="266813"/>
                </a:lnTo>
                <a:lnTo>
                  <a:pt x="1259625" y="145658"/>
                </a:lnTo>
                <a:close/>
              </a:path>
              <a:path w="2828925" h="430530">
                <a:moveTo>
                  <a:pt x="1279414" y="294627"/>
                </a:moveTo>
                <a:lnTo>
                  <a:pt x="1271400" y="295570"/>
                </a:lnTo>
                <a:lnTo>
                  <a:pt x="1263396" y="296041"/>
                </a:lnTo>
                <a:lnTo>
                  <a:pt x="1279106" y="296041"/>
                </a:lnTo>
                <a:lnTo>
                  <a:pt x="1279414" y="294627"/>
                </a:lnTo>
                <a:close/>
              </a:path>
              <a:path w="2828925" h="430530">
                <a:moveTo>
                  <a:pt x="1317599" y="100884"/>
                </a:moveTo>
                <a:lnTo>
                  <a:pt x="1159684" y="100884"/>
                </a:lnTo>
                <a:lnTo>
                  <a:pt x="1149312" y="145658"/>
                </a:lnTo>
                <a:lnTo>
                  <a:pt x="1307228" y="145658"/>
                </a:lnTo>
                <a:lnTo>
                  <a:pt x="1317599" y="100884"/>
                </a:lnTo>
                <a:close/>
              </a:path>
              <a:path w="2828925" h="430530">
                <a:moveTo>
                  <a:pt x="1284600" y="26870"/>
                </a:moveTo>
                <a:lnTo>
                  <a:pt x="1217668" y="26870"/>
                </a:lnTo>
                <a:lnTo>
                  <a:pt x="1202583" y="100884"/>
                </a:lnTo>
                <a:lnTo>
                  <a:pt x="1269514" y="100884"/>
                </a:lnTo>
                <a:lnTo>
                  <a:pt x="1284600" y="26870"/>
                </a:lnTo>
                <a:close/>
              </a:path>
              <a:path w="2828925" h="430530">
                <a:moveTo>
                  <a:pt x="1450068" y="100884"/>
                </a:moveTo>
                <a:lnTo>
                  <a:pt x="1382666" y="100884"/>
                </a:lnTo>
                <a:lnTo>
                  <a:pt x="1330809" y="344597"/>
                </a:lnTo>
                <a:lnTo>
                  <a:pt x="1398223" y="344597"/>
                </a:lnTo>
                <a:lnTo>
                  <a:pt x="1450068" y="100884"/>
                </a:lnTo>
                <a:close/>
              </a:path>
              <a:path w="2828925" h="430530">
                <a:moveTo>
                  <a:pt x="1469868" y="8014"/>
                </a:moveTo>
                <a:lnTo>
                  <a:pt x="1402455" y="8014"/>
                </a:lnTo>
                <a:lnTo>
                  <a:pt x="1390198" y="63170"/>
                </a:lnTo>
                <a:lnTo>
                  <a:pt x="1457611" y="63170"/>
                </a:lnTo>
                <a:lnTo>
                  <a:pt x="1469868" y="8014"/>
                </a:lnTo>
                <a:close/>
              </a:path>
              <a:path w="2828925" h="430530">
                <a:moveTo>
                  <a:pt x="1591495" y="100884"/>
                </a:moveTo>
                <a:lnTo>
                  <a:pt x="1527381" y="100884"/>
                </a:lnTo>
                <a:lnTo>
                  <a:pt x="1476468" y="344597"/>
                </a:lnTo>
                <a:lnTo>
                  <a:pt x="1543410" y="344597"/>
                </a:lnTo>
                <a:lnTo>
                  <a:pt x="1570752" y="214957"/>
                </a:lnTo>
                <a:lnTo>
                  <a:pt x="1578715" y="190030"/>
                </a:lnTo>
                <a:lnTo>
                  <a:pt x="1592378" y="168286"/>
                </a:lnTo>
                <a:lnTo>
                  <a:pt x="1612318" y="152906"/>
                </a:lnTo>
                <a:lnTo>
                  <a:pt x="1639108" y="147072"/>
                </a:lnTo>
                <a:lnTo>
                  <a:pt x="1739303" y="147072"/>
                </a:lnTo>
                <a:lnTo>
                  <a:pt x="1737289" y="134826"/>
                </a:lnTo>
                <a:lnTo>
                  <a:pt x="1583952" y="134826"/>
                </a:lnTo>
                <a:lnTo>
                  <a:pt x="1591495" y="100884"/>
                </a:lnTo>
                <a:close/>
              </a:path>
              <a:path w="2828925" h="430530">
                <a:moveTo>
                  <a:pt x="1739303" y="147072"/>
                </a:moveTo>
                <a:lnTo>
                  <a:pt x="1639108" y="147072"/>
                </a:lnTo>
                <a:lnTo>
                  <a:pt x="1650678" y="148921"/>
                </a:lnTo>
                <a:lnTo>
                  <a:pt x="1660965" y="154085"/>
                </a:lnTo>
                <a:lnTo>
                  <a:pt x="1668335" y="161988"/>
                </a:lnTo>
                <a:lnTo>
                  <a:pt x="1671154" y="172058"/>
                </a:lnTo>
                <a:lnTo>
                  <a:pt x="1670756" y="178488"/>
                </a:lnTo>
                <a:lnTo>
                  <a:pt x="1669740" y="186731"/>
                </a:lnTo>
                <a:lnTo>
                  <a:pt x="1668370" y="195061"/>
                </a:lnTo>
                <a:lnTo>
                  <a:pt x="1666911" y="201757"/>
                </a:lnTo>
                <a:lnTo>
                  <a:pt x="1637222" y="344597"/>
                </a:lnTo>
                <a:lnTo>
                  <a:pt x="1704154" y="344597"/>
                </a:lnTo>
                <a:lnTo>
                  <a:pt x="1734325" y="201757"/>
                </a:lnTo>
                <a:lnTo>
                  <a:pt x="1736225" y="193014"/>
                </a:lnTo>
                <a:lnTo>
                  <a:pt x="1738567" y="181309"/>
                </a:lnTo>
                <a:lnTo>
                  <a:pt x="1740556" y="169340"/>
                </a:lnTo>
                <a:lnTo>
                  <a:pt x="1741396" y="159801"/>
                </a:lnTo>
                <a:lnTo>
                  <a:pt x="1739303" y="147072"/>
                </a:lnTo>
                <a:close/>
              </a:path>
              <a:path w="2828925" h="430530">
                <a:moveTo>
                  <a:pt x="1670211" y="94284"/>
                </a:moveTo>
                <a:lnTo>
                  <a:pt x="1645217" y="96840"/>
                </a:lnTo>
                <a:lnTo>
                  <a:pt x="1622607" y="104478"/>
                </a:lnTo>
                <a:lnTo>
                  <a:pt x="1602470" y="117155"/>
                </a:lnTo>
                <a:lnTo>
                  <a:pt x="1584895" y="134826"/>
                </a:lnTo>
                <a:lnTo>
                  <a:pt x="1737289" y="134826"/>
                </a:lnTo>
                <a:lnTo>
                  <a:pt x="1736770" y="131669"/>
                </a:lnTo>
                <a:lnTo>
                  <a:pt x="1723128" y="111136"/>
                </a:lnTo>
                <a:lnTo>
                  <a:pt x="1700824" y="98556"/>
                </a:lnTo>
                <a:lnTo>
                  <a:pt x="1670211" y="94284"/>
                </a:lnTo>
                <a:close/>
              </a:path>
              <a:path w="2828925" h="430530">
                <a:moveTo>
                  <a:pt x="1909222" y="100884"/>
                </a:moveTo>
                <a:lnTo>
                  <a:pt x="1842290" y="100884"/>
                </a:lnTo>
                <a:lnTo>
                  <a:pt x="1812119" y="243713"/>
                </a:lnTo>
                <a:lnTo>
                  <a:pt x="1810219" y="252457"/>
                </a:lnTo>
                <a:lnTo>
                  <a:pt x="1807877" y="264161"/>
                </a:lnTo>
                <a:lnTo>
                  <a:pt x="1805888" y="276131"/>
                </a:lnTo>
                <a:lnTo>
                  <a:pt x="1805048" y="285670"/>
                </a:lnTo>
                <a:lnTo>
                  <a:pt x="1809674" y="313808"/>
                </a:lnTo>
                <a:lnTo>
                  <a:pt x="1823314" y="334344"/>
                </a:lnTo>
                <a:lnTo>
                  <a:pt x="1845615" y="346925"/>
                </a:lnTo>
                <a:lnTo>
                  <a:pt x="1876222" y="351197"/>
                </a:lnTo>
                <a:lnTo>
                  <a:pt x="1901222" y="348641"/>
                </a:lnTo>
                <a:lnTo>
                  <a:pt x="1923836" y="341003"/>
                </a:lnTo>
                <a:lnTo>
                  <a:pt x="1943974" y="328326"/>
                </a:lnTo>
                <a:lnTo>
                  <a:pt x="1961549" y="310655"/>
                </a:lnTo>
                <a:lnTo>
                  <a:pt x="2026153" y="310655"/>
                </a:lnTo>
                <a:lnTo>
                  <a:pt x="2028714" y="298398"/>
                </a:lnTo>
                <a:lnTo>
                  <a:pt x="1907336" y="298398"/>
                </a:lnTo>
                <a:lnTo>
                  <a:pt x="1895764" y="296549"/>
                </a:lnTo>
                <a:lnTo>
                  <a:pt x="1885474" y="291386"/>
                </a:lnTo>
                <a:lnTo>
                  <a:pt x="1878100" y="283482"/>
                </a:lnTo>
                <a:lnTo>
                  <a:pt x="1875279" y="273413"/>
                </a:lnTo>
                <a:lnTo>
                  <a:pt x="1875677" y="266983"/>
                </a:lnTo>
                <a:lnTo>
                  <a:pt x="1876694" y="258740"/>
                </a:lnTo>
                <a:lnTo>
                  <a:pt x="1878064" y="250409"/>
                </a:lnTo>
                <a:lnTo>
                  <a:pt x="1879522" y="243713"/>
                </a:lnTo>
                <a:lnTo>
                  <a:pt x="1909222" y="100884"/>
                </a:lnTo>
                <a:close/>
              </a:path>
              <a:path w="2828925" h="430530">
                <a:moveTo>
                  <a:pt x="2026153" y="310655"/>
                </a:moveTo>
                <a:lnTo>
                  <a:pt x="1962492" y="310655"/>
                </a:lnTo>
                <a:lnTo>
                  <a:pt x="1954949" y="344597"/>
                </a:lnTo>
                <a:lnTo>
                  <a:pt x="2019063" y="344597"/>
                </a:lnTo>
                <a:lnTo>
                  <a:pt x="2026153" y="310655"/>
                </a:lnTo>
                <a:close/>
              </a:path>
              <a:path w="2828925" h="430530">
                <a:moveTo>
                  <a:pt x="2069976" y="100884"/>
                </a:moveTo>
                <a:lnTo>
                  <a:pt x="2003034" y="100884"/>
                </a:lnTo>
                <a:lnTo>
                  <a:pt x="1975692" y="230514"/>
                </a:lnTo>
                <a:lnTo>
                  <a:pt x="1967729" y="255440"/>
                </a:lnTo>
                <a:lnTo>
                  <a:pt x="1954065" y="277184"/>
                </a:lnTo>
                <a:lnTo>
                  <a:pt x="1934126" y="292564"/>
                </a:lnTo>
                <a:lnTo>
                  <a:pt x="1907336" y="298398"/>
                </a:lnTo>
                <a:lnTo>
                  <a:pt x="2028714" y="298398"/>
                </a:lnTo>
                <a:lnTo>
                  <a:pt x="2069976" y="100884"/>
                </a:lnTo>
                <a:close/>
              </a:path>
              <a:path w="2828925" h="430530">
                <a:moveTo>
                  <a:pt x="2244402" y="94284"/>
                </a:moveTo>
                <a:lnTo>
                  <a:pt x="2198568" y="102455"/>
                </a:lnTo>
                <a:lnTo>
                  <a:pt x="2161266" y="124813"/>
                </a:lnTo>
                <a:lnTo>
                  <a:pt x="2133444" y="158122"/>
                </a:lnTo>
                <a:lnTo>
                  <a:pt x="2116055" y="199148"/>
                </a:lnTo>
                <a:lnTo>
                  <a:pt x="2110047" y="244656"/>
                </a:lnTo>
                <a:lnTo>
                  <a:pt x="2117840" y="290539"/>
                </a:lnTo>
                <a:lnTo>
                  <a:pt x="2139864" y="323914"/>
                </a:lnTo>
                <a:lnTo>
                  <a:pt x="2174086" y="344295"/>
                </a:lnTo>
                <a:lnTo>
                  <a:pt x="2218474" y="351197"/>
                </a:lnTo>
                <a:lnTo>
                  <a:pt x="2264864" y="345776"/>
                </a:lnTo>
                <a:lnTo>
                  <a:pt x="2300029" y="329748"/>
                </a:lnTo>
                <a:lnTo>
                  <a:pt x="2326002" y="303466"/>
                </a:lnTo>
                <a:lnTo>
                  <a:pt x="2327411" y="300755"/>
                </a:lnTo>
                <a:lnTo>
                  <a:pt x="2227902" y="300755"/>
                </a:lnTo>
                <a:lnTo>
                  <a:pt x="2204191" y="297293"/>
                </a:lnTo>
                <a:lnTo>
                  <a:pt x="2187419" y="287556"/>
                </a:lnTo>
                <a:lnTo>
                  <a:pt x="2177453" y="272514"/>
                </a:lnTo>
                <a:lnTo>
                  <a:pt x="2174160" y="253142"/>
                </a:lnTo>
                <a:lnTo>
                  <a:pt x="2174196" y="244656"/>
                </a:lnTo>
                <a:lnTo>
                  <a:pt x="2174631" y="238999"/>
                </a:lnTo>
                <a:lnTo>
                  <a:pt x="2354243" y="238999"/>
                </a:lnTo>
                <a:lnTo>
                  <a:pt x="2355826" y="229917"/>
                </a:lnTo>
                <a:lnTo>
                  <a:pt x="2357012" y="220437"/>
                </a:lnTo>
                <a:lnTo>
                  <a:pt x="2357756" y="210692"/>
                </a:lnTo>
                <a:lnTo>
                  <a:pt x="2358014" y="200814"/>
                </a:lnTo>
                <a:lnTo>
                  <a:pt x="2357265" y="196571"/>
                </a:lnTo>
                <a:lnTo>
                  <a:pt x="2181703" y="196571"/>
                </a:lnTo>
                <a:lnTo>
                  <a:pt x="2190962" y="176934"/>
                </a:lnTo>
                <a:lnTo>
                  <a:pt x="2204508" y="160390"/>
                </a:lnTo>
                <a:lnTo>
                  <a:pt x="2223269" y="148973"/>
                </a:lnTo>
                <a:lnTo>
                  <a:pt x="2248173" y="144715"/>
                </a:lnTo>
                <a:lnTo>
                  <a:pt x="2343122" y="144715"/>
                </a:lnTo>
                <a:lnTo>
                  <a:pt x="2326665" y="121032"/>
                </a:lnTo>
                <a:lnTo>
                  <a:pt x="2290792" y="100985"/>
                </a:lnTo>
                <a:lnTo>
                  <a:pt x="2244402" y="94284"/>
                </a:lnTo>
                <a:close/>
              </a:path>
              <a:path w="2828925" h="430530">
                <a:moveTo>
                  <a:pt x="2344814" y="267285"/>
                </a:moveTo>
                <a:lnTo>
                  <a:pt x="2277873" y="267285"/>
                </a:lnTo>
                <a:lnTo>
                  <a:pt x="2269667" y="279077"/>
                </a:lnTo>
                <a:lnTo>
                  <a:pt x="2259251" y="289854"/>
                </a:lnTo>
                <a:lnTo>
                  <a:pt x="2245654" y="297713"/>
                </a:lnTo>
                <a:lnTo>
                  <a:pt x="2227902" y="300755"/>
                </a:lnTo>
                <a:lnTo>
                  <a:pt x="2327411" y="300755"/>
                </a:lnTo>
                <a:lnTo>
                  <a:pt x="2344814" y="267285"/>
                </a:lnTo>
                <a:close/>
              </a:path>
              <a:path w="2828925" h="430530">
                <a:moveTo>
                  <a:pt x="2343122" y="144715"/>
                </a:moveTo>
                <a:lnTo>
                  <a:pt x="2248173" y="144715"/>
                </a:lnTo>
                <a:lnTo>
                  <a:pt x="2271751" y="149304"/>
                </a:lnTo>
                <a:lnTo>
                  <a:pt x="2285474" y="161274"/>
                </a:lnTo>
                <a:lnTo>
                  <a:pt x="2291860" y="177928"/>
                </a:lnTo>
                <a:lnTo>
                  <a:pt x="2293429" y="196571"/>
                </a:lnTo>
                <a:lnTo>
                  <a:pt x="2357265" y="196571"/>
                </a:lnTo>
                <a:lnTo>
                  <a:pt x="2349808" y="154337"/>
                </a:lnTo>
                <a:lnTo>
                  <a:pt x="2343122" y="144715"/>
                </a:lnTo>
                <a:close/>
              </a:path>
              <a:path w="2828925" h="430530">
                <a:moveTo>
                  <a:pt x="2799253" y="0"/>
                </a:moveTo>
                <a:lnTo>
                  <a:pt x="2748350" y="0"/>
                </a:lnTo>
                <a:lnTo>
                  <a:pt x="2755127" y="30642"/>
                </a:lnTo>
                <a:lnTo>
                  <a:pt x="2760843" y="61638"/>
                </a:lnTo>
                <a:lnTo>
                  <a:pt x="2764791" y="92810"/>
                </a:lnTo>
                <a:lnTo>
                  <a:pt x="2766264" y="123983"/>
                </a:lnTo>
                <a:lnTo>
                  <a:pt x="2764589" y="170467"/>
                </a:lnTo>
                <a:lnTo>
                  <a:pt x="2759211" y="214701"/>
                </a:lnTo>
                <a:lnTo>
                  <a:pt x="2749602" y="257492"/>
                </a:lnTo>
                <a:lnTo>
                  <a:pt x="2735236" y="299648"/>
                </a:lnTo>
                <a:lnTo>
                  <a:pt x="2715583" y="341977"/>
                </a:lnTo>
                <a:lnTo>
                  <a:pt x="2690117" y="385287"/>
                </a:lnTo>
                <a:lnTo>
                  <a:pt x="2658309" y="430386"/>
                </a:lnTo>
                <a:lnTo>
                  <a:pt x="2717237" y="430386"/>
                </a:lnTo>
                <a:lnTo>
                  <a:pt x="2749703" y="387028"/>
                </a:lnTo>
                <a:lnTo>
                  <a:pt x="2777029" y="344597"/>
                </a:lnTo>
                <a:lnTo>
                  <a:pt x="2799023" y="301225"/>
                </a:lnTo>
                <a:lnTo>
                  <a:pt x="2815145" y="255586"/>
                </a:lnTo>
                <a:lnTo>
                  <a:pt x="2825086" y="205991"/>
                </a:lnTo>
                <a:lnTo>
                  <a:pt x="2828481" y="150844"/>
                </a:lnTo>
                <a:lnTo>
                  <a:pt x="2826283" y="115957"/>
                </a:lnTo>
                <a:lnTo>
                  <a:pt x="2820231" y="75249"/>
                </a:lnTo>
                <a:lnTo>
                  <a:pt x="2810980" y="34509"/>
                </a:lnTo>
                <a:lnTo>
                  <a:pt x="2799253" y="0"/>
                </a:lnTo>
                <a:close/>
              </a:path>
              <a:path w="2828925" h="430530">
                <a:moveTo>
                  <a:pt x="2537143" y="94284"/>
                </a:moveTo>
                <a:lnTo>
                  <a:pt x="2488747" y="103307"/>
                </a:lnTo>
                <a:lnTo>
                  <a:pt x="2451459" y="127785"/>
                </a:lnTo>
                <a:lnTo>
                  <a:pt x="2425076" y="163825"/>
                </a:lnTo>
                <a:lnTo>
                  <a:pt x="2409395" y="207536"/>
                </a:lnTo>
                <a:lnTo>
                  <a:pt x="2404213" y="255028"/>
                </a:lnTo>
                <a:lnTo>
                  <a:pt x="2410504" y="294715"/>
                </a:lnTo>
                <a:lnTo>
                  <a:pt x="2428727" y="325034"/>
                </a:lnTo>
                <a:lnTo>
                  <a:pt x="2457911" y="344391"/>
                </a:lnTo>
                <a:lnTo>
                  <a:pt x="2497083" y="351197"/>
                </a:lnTo>
                <a:lnTo>
                  <a:pt x="2518907" y="349017"/>
                </a:lnTo>
                <a:lnTo>
                  <a:pt x="2539093" y="342240"/>
                </a:lnTo>
                <a:lnTo>
                  <a:pt x="2556540" y="330514"/>
                </a:lnTo>
                <a:lnTo>
                  <a:pt x="2570143" y="313484"/>
                </a:lnTo>
                <a:lnTo>
                  <a:pt x="2635651" y="313484"/>
                </a:lnTo>
                <a:lnTo>
                  <a:pt x="2638343" y="300755"/>
                </a:lnTo>
                <a:lnTo>
                  <a:pt x="2518768" y="300755"/>
                </a:lnTo>
                <a:lnTo>
                  <a:pt x="2498004" y="296395"/>
                </a:lnTo>
                <a:lnTo>
                  <a:pt x="2483117" y="284609"/>
                </a:lnTo>
                <a:lnTo>
                  <a:pt x="2474153" y="267343"/>
                </a:lnTo>
                <a:lnTo>
                  <a:pt x="2471155" y="246542"/>
                </a:lnTo>
                <a:lnTo>
                  <a:pt x="2475479" y="212533"/>
                </a:lnTo>
                <a:lnTo>
                  <a:pt x="2488773" y="179541"/>
                </a:lnTo>
                <a:lnTo>
                  <a:pt x="2511523" y="154593"/>
                </a:lnTo>
                <a:lnTo>
                  <a:pt x="2544215" y="144715"/>
                </a:lnTo>
                <a:lnTo>
                  <a:pt x="2671344" y="144715"/>
                </a:lnTo>
                <a:lnTo>
                  <a:pt x="2673737" y="133401"/>
                </a:lnTo>
                <a:lnTo>
                  <a:pt x="2605499" y="133401"/>
                </a:lnTo>
                <a:lnTo>
                  <a:pt x="2594421" y="115957"/>
                </a:lnTo>
                <a:lnTo>
                  <a:pt x="2578039" y="103770"/>
                </a:lnTo>
                <a:lnTo>
                  <a:pt x="2558298" y="96618"/>
                </a:lnTo>
                <a:lnTo>
                  <a:pt x="2537143" y="94284"/>
                </a:lnTo>
                <a:close/>
              </a:path>
              <a:path w="2828925" h="430530">
                <a:moveTo>
                  <a:pt x="2635651" y="313484"/>
                </a:moveTo>
                <a:lnTo>
                  <a:pt x="2570143" y="313484"/>
                </a:lnTo>
                <a:lnTo>
                  <a:pt x="2571086" y="314427"/>
                </a:lnTo>
                <a:lnTo>
                  <a:pt x="2564486" y="344597"/>
                </a:lnTo>
                <a:lnTo>
                  <a:pt x="2629070" y="344597"/>
                </a:lnTo>
                <a:lnTo>
                  <a:pt x="2635651" y="313484"/>
                </a:lnTo>
                <a:close/>
              </a:path>
              <a:path w="2828925" h="430530">
                <a:moveTo>
                  <a:pt x="2671344" y="144715"/>
                </a:moveTo>
                <a:lnTo>
                  <a:pt x="2544215" y="144715"/>
                </a:lnTo>
                <a:lnTo>
                  <a:pt x="2565451" y="148590"/>
                </a:lnTo>
                <a:lnTo>
                  <a:pt x="2580455" y="159447"/>
                </a:lnTo>
                <a:lnTo>
                  <a:pt x="2589361" y="176138"/>
                </a:lnTo>
                <a:lnTo>
                  <a:pt x="2592300" y="197514"/>
                </a:lnTo>
                <a:lnTo>
                  <a:pt x="2587836" y="231346"/>
                </a:lnTo>
                <a:lnTo>
                  <a:pt x="2574269" y="264868"/>
                </a:lnTo>
                <a:lnTo>
                  <a:pt x="2551335" y="290524"/>
                </a:lnTo>
                <a:lnTo>
                  <a:pt x="2518768" y="300755"/>
                </a:lnTo>
                <a:lnTo>
                  <a:pt x="2638343" y="300755"/>
                </a:lnTo>
                <a:lnTo>
                  <a:pt x="2671344" y="144715"/>
                </a:lnTo>
                <a:close/>
              </a:path>
              <a:path w="2828925" h="430530">
                <a:moveTo>
                  <a:pt x="2700255" y="8014"/>
                </a:moveTo>
                <a:lnTo>
                  <a:pt x="2633313" y="8014"/>
                </a:lnTo>
                <a:lnTo>
                  <a:pt x="2606442" y="133401"/>
                </a:lnTo>
                <a:lnTo>
                  <a:pt x="2673737" y="133401"/>
                </a:lnTo>
                <a:lnTo>
                  <a:pt x="2700255" y="8014"/>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6" name="object 6"/>
          <p:cNvSpPr/>
          <p:nvPr/>
        </p:nvSpPr>
        <p:spPr>
          <a:xfrm>
            <a:off x="1481229" y="3054061"/>
            <a:ext cx="2159866" cy="540039"/>
          </a:xfrm>
          <a:custGeom>
            <a:avLst/>
            <a:gdLst/>
            <a:ahLst/>
            <a:cxnLst/>
            <a:rect l="l" t="t" r="r" b="b"/>
            <a:pathLst>
              <a:path w="4751705" h="1188085">
                <a:moveTo>
                  <a:pt x="0" y="1187833"/>
                </a:moveTo>
                <a:lnTo>
                  <a:pt x="4751322" y="1187833"/>
                </a:lnTo>
                <a:lnTo>
                  <a:pt x="4751322" y="0"/>
                </a:lnTo>
                <a:lnTo>
                  <a:pt x="0" y="0"/>
                </a:lnTo>
                <a:lnTo>
                  <a:pt x="0" y="1187833"/>
                </a:lnTo>
                <a:close/>
              </a:path>
            </a:pathLst>
          </a:custGeom>
          <a:solidFill>
            <a:srgbClr val="79F4F8"/>
          </a:solidFill>
        </p:spPr>
        <p:txBody>
          <a:bodyPr wrap="square" lIns="0" tIns="0" rIns="0" bIns="0" rtlCol="0"/>
          <a:lstStyle/>
          <a:p>
            <a:pPr defTabSz="685800">
              <a:defRPr/>
            </a:pPr>
            <a:endParaRPr sz="818">
              <a:solidFill>
                <a:prstClr val="black"/>
              </a:solidFill>
              <a:latin typeface="Calibri"/>
            </a:endParaRPr>
          </a:p>
        </p:txBody>
      </p:sp>
      <p:sp>
        <p:nvSpPr>
          <p:cNvPr id="7" name="object 7"/>
          <p:cNvSpPr/>
          <p:nvPr/>
        </p:nvSpPr>
        <p:spPr>
          <a:xfrm>
            <a:off x="1862098" y="3264509"/>
            <a:ext cx="1399598" cy="151823"/>
          </a:xfrm>
          <a:custGeom>
            <a:avLst/>
            <a:gdLst/>
            <a:ahLst/>
            <a:cxnLst/>
            <a:rect l="l" t="t" r="r" b="b"/>
            <a:pathLst>
              <a:path w="3079115" h="334010">
                <a:moveTo>
                  <a:pt x="118075" y="0"/>
                </a:moveTo>
                <a:lnTo>
                  <a:pt x="0" y="0"/>
                </a:lnTo>
                <a:lnTo>
                  <a:pt x="0" y="261827"/>
                </a:lnTo>
                <a:lnTo>
                  <a:pt x="57576" y="261827"/>
                </a:lnTo>
                <a:lnTo>
                  <a:pt x="57576" y="167951"/>
                </a:lnTo>
                <a:lnTo>
                  <a:pt x="118075" y="167951"/>
                </a:lnTo>
                <a:lnTo>
                  <a:pt x="159765" y="160812"/>
                </a:lnTo>
                <a:lnTo>
                  <a:pt x="187841" y="141917"/>
                </a:lnTo>
                <a:lnTo>
                  <a:pt x="198860" y="123218"/>
                </a:lnTo>
                <a:lnTo>
                  <a:pt x="57576" y="123218"/>
                </a:lnTo>
                <a:lnTo>
                  <a:pt x="57576" y="44743"/>
                </a:lnTo>
                <a:lnTo>
                  <a:pt x="198864" y="44743"/>
                </a:lnTo>
                <a:lnTo>
                  <a:pt x="187841" y="26038"/>
                </a:lnTo>
                <a:lnTo>
                  <a:pt x="159765" y="7140"/>
                </a:lnTo>
                <a:lnTo>
                  <a:pt x="118075" y="0"/>
                </a:lnTo>
                <a:close/>
              </a:path>
              <a:path w="3079115" h="334010">
                <a:moveTo>
                  <a:pt x="198864" y="44743"/>
                </a:moveTo>
                <a:lnTo>
                  <a:pt x="102308" y="44743"/>
                </a:lnTo>
                <a:lnTo>
                  <a:pt x="121508" y="46181"/>
                </a:lnTo>
                <a:lnTo>
                  <a:pt x="137650" y="51847"/>
                </a:lnTo>
                <a:lnTo>
                  <a:pt x="148774" y="63769"/>
                </a:lnTo>
                <a:lnTo>
                  <a:pt x="152918" y="83975"/>
                </a:lnTo>
                <a:lnTo>
                  <a:pt x="148774" y="104188"/>
                </a:lnTo>
                <a:lnTo>
                  <a:pt x="137650" y="116113"/>
                </a:lnTo>
                <a:lnTo>
                  <a:pt x="121508" y="121780"/>
                </a:lnTo>
                <a:lnTo>
                  <a:pt x="102308" y="123218"/>
                </a:lnTo>
                <a:lnTo>
                  <a:pt x="198860" y="123218"/>
                </a:lnTo>
                <a:lnTo>
                  <a:pt x="203677" y="115044"/>
                </a:lnTo>
                <a:lnTo>
                  <a:pt x="208650" y="83975"/>
                </a:lnTo>
                <a:lnTo>
                  <a:pt x="203677" y="52911"/>
                </a:lnTo>
                <a:lnTo>
                  <a:pt x="198864" y="44743"/>
                </a:lnTo>
                <a:close/>
              </a:path>
              <a:path w="3079115" h="334010">
                <a:moveTo>
                  <a:pt x="422220" y="101942"/>
                </a:moveTo>
                <a:lnTo>
                  <a:pt x="341738" y="101942"/>
                </a:lnTo>
                <a:lnTo>
                  <a:pt x="354743" y="102807"/>
                </a:lnTo>
                <a:lnTo>
                  <a:pt x="365479" y="106389"/>
                </a:lnTo>
                <a:lnTo>
                  <a:pt x="372778" y="114166"/>
                </a:lnTo>
                <a:lnTo>
                  <a:pt x="375470" y="127618"/>
                </a:lnTo>
                <a:lnTo>
                  <a:pt x="370331" y="139815"/>
                </a:lnTo>
                <a:lnTo>
                  <a:pt x="356632" y="146272"/>
                </a:lnTo>
                <a:lnTo>
                  <a:pt x="336949" y="149635"/>
                </a:lnTo>
                <a:lnTo>
                  <a:pt x="313861" y="152551"/>
                </a:lnTo>
                <a:lnTo>
                  <a:pt x="290165" y="157370"/>
                </a:lnTo>
                <a:lnTo>
                  <a:pt x="269495" y="166898"/>
                </a:lnTo>
                <a:lnTo>
                  <a:pt x="254874" y="183647"/>
                </a:lnTo>
                <a:lnTo>
                  <a:pt x="249329" y="210127"/>
                </a:lnTo>
                <a:lnTo>
                  <a:pt x="254359" y="235404"/>
                </a:lnTo>
                <a:lnTo>
                  <a:pt x="268120" y="253118"/>
                </a:lnTo>
                <a:lnTo>
                  <a:pt x="288619" y="263545"/>
                </a:lnTo>
                <a:lnTo>
                  <a:pt x="313861" y="266960"/>
                </a:lnTo>
                <a:lnTo>
                  <a:pt x="331256" y="265717"/>
                </a:lnTo>
                <a:lnTo>
                  <a:pt x="348241" y="261689"/>
                </a:lnTo>
                <a:lnTo>
                  <a:pt x="364009" y="254413"/>
                </a:lnTo>
                <a:lnTo>
                  <a:pt x="377670" y="243493"/>
                </a:lnTo>
                <a:lnTo>
                  <a:pt x="428969" y="243493"/>
                </a:lnTo>
                <a:lnTo>
                  <a:pt x="427897" y="232436"/>
                </a:lnTo>
                <a:lnTo>
                  <a:pt x="427888" y="232127"/>
                </a:lnTo>
                <a:lnTo>
                  <a:pt x="333294" y="232127"/>
                </a:lnTo>
                <a:lnTo>
                  <a:pt x="321194" y="231078"/>
                </a:lnTo>
                <a:lnTo>
                  <a:pt x="311019" y="227313"/>
                </a:lnTo>
                <a:lnTo>
                  <a:pt x="304007" y="219902"/>
                </a:lnTo>
                <a:lnTo>
                  <a:pt x="301394" y="207917"/>
                </a:lnTo>
                <a:lnTo>
                  <a:pt x="303938" y="195983"/>
                </a:lnTo>
                <a:lnTo>
                  <a:pt x="310744" y="188071"/>
                </a:lnTo>
                <a:lnTo>
                  <a:pt x="320575" y="183116"/>
                </a:lnTo>
                <a:lnTo>
                  <a:pt x="332194" y="180051"/>
                </a:lnTo>
                <a:lnTo>
                  <a:pt x="356586" y="176338"/>
                </a:lnTo>
                <a:lnTo>
                  <a:pt x="367266" y="173606"/>
                </a:lnTo>
                <a:lnTo>
                  <a:pt x="375470" y="169051"/>
                </a:lnTo>
                <a:lnTo>
                  <a:pt x="427536" y="169051"/>
                </a:lnTo>
                <a:lnTo>
                  <a:pt x="427536" y="121018"/>
                </a:lnTo>
                <a:lnTo>
                  <a:pt x="422220" y="101942"/>
                </a:lnTo>
                <a:close/>
              </a:path>
              <a:path w="3079115" h="334010">
                <a:moveTo>
                  <a:pt x="428969" y="243493"/>
                </a:moveTo>
                <a:lnTo>
                  <a:pt x="377670" y="243493"/>
                </a:lnTo>
                <a:lnTo>
                  <a:pt x="378037" y="249727"/>
                </a:lnTo>
                <a:lnTo>
                  <a:pt x="379504" y="255960"/>
                </a:lnTo>
                <a:lnTo>
                  <a:pt x="381337" y="261827"/>
                </a:lnTo>
                <a:lnTo>
                  <a:pt x="434136" y="261827"/>
                </a:lnTo>
                <a:lnTo>
                  <a:pt x="431094" y="254413"/>
                </a:lnTo>
                <a:lnTo>
                  <a:pt x="429049" y="244318"/>
                </a:lnTo>
                <a:lnTo>
                  <a:pt x="428969" y="243493"/>
                </a:lnTo>
                <a:close/>
              </a:path>
              <a:path w="3079115" h="334010">
                <a:moveTo>
                  <a:pt x="427536" y="169051"/>
                </a:moveTo>
                <a:lnTo>
                  <a:pt x="375470" y="169051"/>
                </a:lnTo>
                <a:lnTo>
                  <a:pt x="375470" y="188484"/>
                </a:lnTo>
                <a:lnTo>
                  <a:pt x="374605" y="200098"/>
                </a:lnTo>
                <a:lnTo>
                  <a:pt x="369648" y="214568"/>
                </a:lnTo>
                <a:lnTo>
                  <a:pt x="357058" y="226906"/>
                </a:lnTo>
                <a:lnTo>
                  <a:pt x="333294" y="232127"/>
                </a:lnTo>
                <a:lnTo>
                  <a:pt x="427888" y="232127"/>
                </a:lnTo>
                <a:lnTo>
                  <a:pt x="427543" y="219902"/>
                </a:lnTo>
                <a:lnTo>
                  <a:pt x="427536" y="169051"/>
                </a:lnTo>
                <a:close/>
              </a:path>
              <a:path w="3079115" h="334010">
                <a:moveTo>
                  <a:pt x="344304" y="67109"/>
                </a:moveTo>
                <a:lnTo>
                  <a:pt x="312846" y="70163"/>
                </a:lnTo>
                <a:lnTo>
                  <a:pt x="284896" y="80539"/>
                </a:lnTo>
                <a:lnTo>
                  <a:pt x="264373" y="100061"/>
                </a:lnTo>
                <a:lnTo>
                  <a:pt x="255195" y="130552"/>
                </a:lnTo>
                <a:lnTo>
                  <a:pt x="307261" y="130552"/>
                </a:lnTo>
                <a:lnTo>
                  <a:pt x="310636" y="117414"/>
                </a:lnTo>
                <a:lnTo>
                  <a:pt x="317758" y="108543"/>
                </a:lnTo>
                <a:lnTo>
                  <a:pt x="328251" y="103523"/>
                </a:lnTo>
                <a:lnTo>
                  <a:pt x="341738" y="101942"/>
                </a:lnTo>
                <a:lnTo>
                  <a:pt x="422220" y="101942"/>
                </a:lnTo>
                <a:lnTo>
                  <a:pt x="419842" y="93410"/>
                </a:lnTo>
                <a:lnTo>
                  <a:pt x="400082" y="77010"/>
                </a:lnTo>
                <a:lnTo>
                  <a:pt x="373242" y="69137"/>
                </a:lnTo>
                <a:lnTo>
                  <a:pt x="344304" y="67109"/>
                </a:lnTo>
                <a:close/>
              </a:path>
              <a:path w="3079115" h="334010">
                <a:moveTo>
                  <a:pt x="539724" y="72242"/>
                </a:moveTo>
                <a:lnTo>
                  <a:pt x="487647" y="72242"/>
                </a:lnTo>
                <a:lnTo>
                  <a:pt x="487647" y="261827"/>
                </a:lnTo>
                <a:lnTo>
                  <a:pt x="539724" y="261827"/>
                </a:lnTo>
                <a:lnTo>
                  <a:pt x="539724" y="72242"/>
                </a:lnTo>
                <a:close/>
              </a:path>
              <a:path w="3079115" h="334010">
                <a:moveTo>
                  <a:pt x="539724" y="0"/>
                </a:moveTo>
                <a:lnTo>
                  <a:pt x="487647" y="0"/>
                </a:lnTo>
                <a:lnTo>
                  <a:pt x="487647" y="42899"/>
                </a:lnTo>
                <a:lnTo>
                  <a:pt x="539724" y="42899"/>
                </a:lnTo>
                <a:lnTo>
                  <a:pt x="539724" y="0"/>
                </a:lnTo>
                <a:close/>
              </a:path>
              <a:path w="3079115" h="334010">
                <a:moveTo>
                  <a:pt x="675021" y="67109"/>
                </a:moveTo>
                <a:lnTo>
                  <a:pt x="638384" y="75297"/>
                </a:lnTo>
                <a:lnTo>
                  <a:pt x="612130" y="97134"/>
                </a:lnTo>
                <a:lnTo>
                  <a:pt x="596328" y="128528"/>
                </a:lnTo>
                <a:lnTo>
                  <a:pt x="591046" y="165384"/>
                </a:lnTo>
                <a:lnTo>
                  <a:pt x="596294" y="203380"/>
                </a:lnTo>
                <a:lnTo>
                  <a:pt x="612130" y="235838"/>
                </a:lnTo>
                <a:lnTo>
                  <a:pt x="638693" y="258463"/>
                </a:lnTo>
                <a:lnTo>
                  <a:pt x="676121" y="266960"/>
                </a:lnTo>
                <a:lnTo>
                  <a:pt x="693624" y="265264"/>
                </a:lnTo>
                <a:lnTo>
                  <a:pt x="709443" y="259993"/>
                </a:lnTo>
                <a:lnTo>
                  <a:pt x="722995" y="250873"/>
                </a:lnTo>
                <a:lnTo>
                  <a:pt x="733698" y="237627"/>
                </a:lnTo>
                <a:lnTo>
                  <a:pt x="783930" y="237627"/>
                </a:lnTo>
                <a:lnTo>
                  <a:pt x="783930" y="227727"/>
                </a:lnTo>
                <a:lnTo>
                  <a:pt x="688955" y="227727"/>
                </a:lnTo>
                <a:lnTo>
                  <a:pt x="668181" y="222392"/>
                </a:lnTo>
                <a:lnTo>
                  <a:pt x="653938" y="208426"/>
                </a:lnTo>
                <a:lnTo>
                  <a:pt x="645746" y="188892"/>
                </a:lnTo>
                <a:lnTo>
                  <a:pt x="643122" y="166851"/>
                </a:lnTo>
                <a:lnTo>
                  <a:pt x="645488" y="144248"/>
                </a:lnTo>
                <a:lnTo>
                  <a:pt x="653251" y="124909"/>
                </a:lnTo>
                <a:lnTo>
                  <a:pt x="667432" y="111408"/>
                </a:lnTo>
                <a:lnTo>
                  <a:pt x="688955" y="106342"/>
                </a:lnTo>
                <a:lnTo>
                  <a:pt x="783930" y="106342"/>
                </a:lnTo>
                <a:lnTo>
                  <a:pt x="783930" y="95342"/>
                </a:lnTo>
                <a:lnTo>
                  <a:pt x="731121" y="95342"/>
                </a:lnTo>
                <a:lnTo>
                  <a:pt x="720550" y="83041"/>
                </a:lnTo>
                <a:lnTo>
                  <a:pt x="707058" y="74213"/>
                </a:lnTo>
                <a:lnTo>
                  <a:pt x="691573" y="68891"/>
                </a:lnTo>
                <a:lnTo>
                  <a:pt x="675021" y="67109"/>
                </a:lnTo>
                <a:close/>
              </a:path>
              <a:path w="3079115" h="334010">
                <a:moveTo>
                  <a:pt x="783930" y="237627"/>
                </a:moveTo>
                <a:lnTo>
                  <a:pt x="734431" y="237627"/>
                </a:lnTo>
                <a:lnTo>
                  <a:pt x="734431" y="261827"/>
                </a:lnTo>
                <a:lnTo>
                  <a:pt x="783930" y="261827"/>
                </a:lnTo>
                <a:lnTo>
                  <a:pt x="783930" y="237627"/>
                </a:lnTo>
                <a:close/>
              </a:path>
              <a:path w="3079115" h="334010">
                <a:moveTo>
                  <a:pt x="783930" y="106342"/>
                </a:moveTo>
                <a:lnTo>
                  <a:pt x="688955" y="106342"/>
                </a:lnTo>
                <a:lnTo>
                  <a:pt x="710183" y="111413"/>
                </a:lnTo>
                <a:lnTo>
                  <a:pt x="723976" y="124863"/>
                </a:lnTo>
                <a:lnTo>
                  <a:pt x="731450" y="144093"/>
                </a:lnTo>
                <a:lnTo>
                  <a:pt x="733587" y="165384"/>
                </a:lnTo>
                <a:lnTo>
                  <a:pt x="733663" y="166851"/>
                </a:lnTo>
                <a:lnTo>
                  <a:pt x="731553" y="189202"/>
                </a:lnTo>
                <a:lnTo>
                  <a:pt x="724251" y="208793"/>
                </a:lnTo>
                <a:lnTo>
                  <a:pt x="710486" y="222541"/>
                </a:lnTo>
                <a:lnTo>
                  <a:pt x="688955" y="227727"/>
                </a:lnTo>
                <a:lnTo>
                  <a:pt x="783930" y="227727"/>
                </a:lnTo>
                <a:lnTo>
                  <a:pt x="783930" y="106342"/>
                </a:lnTo>
                <a:close/>
              </a:path>
              <a:path w="3079115" h="334010">
                <a:moveTo>
                  <a:pt x="783930" y="0"/>
                </a:moveTo>
                <a:lnTo>
                  <a:pt x="731854" y="0"/>
                </a:lnTo>
                <a:lnTo>
                  <a:pt x="731854" y="95342"/>
                </a:lnTo>
                <a:lnTo>
                  <a:pt x="783930" y="95342"/>
                </a:lnTo>
                <a:lnTo>
                  <a:pt x="783930" y="0"/>
                </a:lnTo>
                <a:close/>
              </a:path>
              <a:path w="3079115" h="334010">
                <a:moveTo>
                  <a:pt x="1097781" y="0"/>
                </a:moveTo>
                <a:lnTo>
                  <a:pt x="1038749" y="0"/>
                </a:lnTo>
                <a:lnTo>
                  <a:pt x="939373" y="261827"/>
                </a:lnTo>
                <a:lnTo>
                  <a:pt x="997672" y="261827"/>
                </a:lnTo>
                <a:lnTo>
                  <a:pt x="1018205" y="203517"/>
                </a:lnTo>
                <a:lnTo>
                  <a:pt x="1173885" y="203517"/>
                </a:lnTo>
                <a:lnTo>
                  <a:pt x="1157843" y="160618"/>
                </a:lnTo>
                <a:lnTo>
                  <a:pt x="1033249" y="160618"/>
                </a:lnTo>
                <a:lnTo>
                  <a:pt x="1067348" y="64542"/>
                </a:lnTo>
                <a:lnTo>
                  <a:pt x="1121916" y="64542"/>
                </a:lnTo>
                <a:lnTo>
                  <a:pt x="1097781" y="0"/>
                </a:lnTo>
                <a:close/>
              </a:path>
              <a:path w="3079115" h="334010">
                <a:moveTo>
                  <a:pt x="1173885" y="203517"/>
                </a:moveTo>
                <a:lnTo>
                  <a:pt x="1116114" y="203517"/>
                </a:lnTo>
                <a:lnTo>
                  <a:pt x="1135924" y="261827"/>
                </a:lnTo>
                <a:lnTo>
                  <a:pt x="1195690" y="261827"/>
                </a:lnTo>
                <a:lnTo>
                  <a:pt x="1173885" y="203517"/>
                </a:lnTo>
                <a:close/>
              </a:path>
              <a:path w="3079115" h="334010">
                <a:moveTo>
                  <a:pt x="1121916" y="64542"/>
                </a:moveTo>
                <a:lnTo>
                  <a:pt x="1068081" y="64542"/>
                </a:lnTo>
                <a:lnTo>
                  <a:pt x="1101081" y="160618"/>
                </a:lnTo>
                <a:lnTo>
                  <a:pt x="1157843" y="160618"/>
                </a:lnTo>
                <a:lnTo>
                  <a:pt x="1121916" y="64542"/>
                </a:lnTo>
                <a:close/>
              </a:path>
              <a:path w="3079115" h="334010">
                <a:moveTo>
                  <a:pt x="1307144" y="67109"/>
                </a:moveTo>
                <a:lnTo>
                  <a:pt x="1270506" y="75297"/>
                </a:lnTo>
                <a:lnTo>
                  <a:pt x="1244253" y="97134"/>
                </a:lnTo>
                <a:lnTo>
                  <a:pt x="1228451" y="128528"/>
                </a:lnTo>
                <a:lnTo>
                  <a:pt x="1223168" y="165384"/>
                </a:lnTo>
                <a:lnTo>
                  <a:pt x="1228416" y="203380"/>
                </a:lnTo>
                <a:lnTo>
                  <a:pt x="1244253" y="235838"/>
                </a:lnTo>
                <a:lnTo>
                  <a:pt x="1270816" y="258463"/>
                </a:lnTo>
                <a:lnTo>
                  <a:pt x="1308244" y="266960"/>
                </a:lnTo>
                <a:lnTo>
                  <a:pt x="1325746" y="265264"/>
                </a:lnTo>
                <a:lnTo>
                  <a:pt x="1341564" y="259993"/>
                </a:lnTo>
                <a:lnTo>
                  <a:pt x="1355114" y="250873"/>
                </a:lnTo>
                <a:lnTo>
                  <a:pt x="1365810" y="237627"/>
                </a:lnTo>
                <a:lnTo>
                  <a:pt x="1416053" y="237627"/>
                </a:lnTo>
                <a:lnTo>
                  <a:pt x="1416053" y="227727"/>
                </a:lnTo>
                <a:lnTo>
                  <a:pt x="1321077" y="227727"/>
                </a:lnTo>
                <a:lnTo>
                  <a:pt x="1300298" y="222392"/>
                </a:lnTo>
                <a:lnTo>
                  <a:pt x="1286052" y="208426"/>
                </a:lnTo>
                <a:lnTo>
                  <a:pt x="1277858" y="188892"/>
                </a:lnTo>
                <a:lnTo>
                  <a:pt x="1275234" y="166851"/>
                </a:lnTo>
                <a:lnTo>
                  <a:pt x="1277600" y="144248"/>
                </a:lnTo>
                <a:lnTo>
                  <a:pt x="1285364" y="124909"/>
                </a:lnTo>
                <a:lnTo>
                  <a:pt x="1299548" y="111408"/>
                </a:lnTo>
                <a:lnTo>
                  <a:pt x="1321077" y="106342"/>
                </a:lnTo>
                <a:lnTo>
                  <a:pt x="1416053" y="106342"/>
                </a:lnTo>
                <a:lnTo>
                  <a:pt x="1416053" y="95342"/>
                </a:lnTo>
                <a:lnTo>
                  <a:pt x="1363243" y="95342"/>
                </a:lnTo>
                <a:lnTo>
                  <a:pt x="1352673" y="83041"/>
                </a:lnTo>
                <a:lnTo>
                  <a:pt x="1339181" y="74213"/>
                </a:lnTo>
                <a:lnTo>
                  <a:pt x="1323695" y="68891"/>
                </a:lnTo>
                <a:lnTo>
                  <a:pt x="1307144" y="67109"/>
                </a:lnTo>
                <a:close/>
              </a:path>
              <a:path w="3079115" h="334010">
                <a:moveTo>
                  <a:pt x="1416053" y="237627"/>
                </a:moveTo>
                <a:lnTo>
                  <a:pt x="1366543" y="237627"/>
                </a:lnTo>
                <a:lnTo>
                  <a:pt x="1366543" y="261827"/>
                </a:lnTo>
                <a:lnTo>
                  <a:pt x="1416053" y="261827"/>
                </a:lnTo>
                <a:lnTo>
                  <a:pt x="1416053" y="237627"/>
                </a:lnTo>
                <a:close/>
              </a:path>
              <a:path w="3079115" h="334010">
                <a:moveTo>
                  <a:pt x="1416053" y="106342"/>
                </a:moveTo>
                <a:lnTo>
                  <a:pt x="1321077" y="106342"/>
                </a:lnTo>
                <a:lnTo>
                  <a:pt x="1342304" y="111413"/>
                </a:lnTo>
                <a:lnTo>
                  <a:pt x="1356093" y="124863"/>
                </a:lnTo>
                <a:lnTo>
                  <a:pt x="1363564" y="144093"/>
                </a:lnTo>
                <a:lnTo>
                  <a:pt x="1365699" y="165384"/>
                </a:lnTo>
                <a:lnTo>
                  <a:pt x="1365775" y="166851"/>
                </a:lnTo>
                <a:lnTo>
                  <a:pt x="1363667" y="189202"/>
                </a:lnTo>
                <a:lnTo>
                  <a:pt x="1356368" y="208793"/>
                </a:lnTo>
                <a:lnTo>
                  <a:pt x="1342607" y="222541"/>
                </a:lnTo>
                <a:lnTo>
                  <a:pt x="1321077" y="227727"/>
                </a:lnTo>
                <a:lnTo>
                  <a:pt x="1416053" y="227727"/>
                </a:lnTo>
                <a:lnTo>
                  <a:pt x="1416053" y="106342"/>
                </a:lnTo>
                <a:close/>
              </a:path>
              <a:path w="3079115" h="334010">
                <a:moveTo>
                  <a:pt x="1416053" y="0"/>
                </a:moveTo>
                <a:lnTo>
                  <a:pt x="1363976" y="0"/>
                </a:lnTo>
                <a:lnTo>
                  <a:pt x="1363976" y="95342"/>
                </a:lnTo>
                <a:lnTo>
                  <a:pt x="1416053" y="95342"/>
                </a:lnTo>
                <a:lnTo>
                  <a:pt x="1416053" y="0"/>
                </a:lnTo>
                <a:close/>
              </a:path>
              <a:path w="3079115" h="334010">
                <a:moveTo>
                  <a:pt x="1510264" y="72242"/>
                </a:moveTo>
                <a:lnTo>
                  <a:pt x="1455621" y="72242"/>
                </a:lnTo>
                <a:lnTo>
                  <a:pt x="1520530" y="261827"/>
                </a:lnTo>
                <a:lnTo>
                  <a:pt x="1578473" y="261827"/>
                </a:lnTo>
                <a:lnTo>
                  <a:pt x="1598828" y="201684"/>
                </a:lnTo>
                <a:lnTo>
                  <a:pt x="1550230" y="201684"/>
                </a:lnTo>
                <a:lnTo>
                  <a:pt x="1510264" y="72242"/>
                </a:lnTo>
                <a:close/>
              </a:path>
              <a:path w="3079115" h="334010">
                <a:moveTo>
                  <a:pt x="1642638" y="72242"/>
                </a:moveTo>
                <a:lnTo>
                  <a:pt x="1590939" y="72242"/>
                </a:lnTo>
                <a:lnTo>
                  <a:pt x="1550963" y="201684"/>
                </a:lnTo>
                <a:lnTo>
                  <a:pt x="1598828" y="201684"/>
                </a:lnTo>
                <a:lnTo>
                  <a:pt x="1642638" y="72242"/>
                </a:lnTo>
                <a:close/>
              </a:path>
              <a:path w="3079115" h="334010">
                <a:moveTo>
                  <a:pt x="1770226" y="67109"/>
                </a:moveTo>
                <a:lnTo>
                  <a:pt x="1730810" y="74759"/>
                </a:lnTo>
                <a:lnTo>
                  <a:pt x="1700230" y="95851"/>
                </a:lnTo>
                <a:lnTo>
                  <a:pt x="1680447" y="127599"/>
                </a:lnTo>
                <a:lnTo>
                  <a:pt x="1673417" y="167218"/>
                </a:lnTo>
                <a:lnTo>
                  <a:pt x="1680137" y="207556"/>
                </a:lnTo>
                <a:lnTo>
                  <a:pt x="1699405" y="239092"/>
                </a:lnTo>
                <a:lnTo>
                  <a:pt x="1729881" y="259626"/>
                </a:lnTo>
                <a:lnTo>
                  <a:pt x="1770226" y="266960"/>
                </a:lnTo>
                <a:lnTo>
                  <a:pt x="1800127" y="263282"/>
                </a:lnTo>
                <a:lnTo>
                  <a:pt x="1825184" y="251834"/>
                </a:lnTo>
                <a:lnTo>
                  <a:pt x="1844947" y="231997"/>
                </a:lnTo>
                <a:lnTo>
                  <a:pt x="1847023" y="227727"/>
                </a:lnTo>
                <a:lnTo>
                  <a:pt x="1772059" y="227727"/>
                </a:lnTo>
                <a:lnTo>
                  <a:pt x="1752769" y="224862"/>
                </a:lnTo>
                <a:lnTo>
                  <a:pt x="1738464" y="216084"/>
                </a:lnTo>
                <a:lnTo>
                  <a:pt x="1729315" y="201117"/>
                </a:lnTo>
                <a:lnTo>
                  <a:pt x="1725493" y="179684"/>
                </a:lnTo>
                <a:lnTo>
                  <a:pt x="1862268" y="179684"/>
                </a:lnTo>
                <a:lnTo>
                  <a:pt x="1859328" y="146685"/>
                </a:lnTo>
                <a:lnTo>
                  <a:pt x="1725493" y="146685"/>
                </a:lnTo>
                <a:lnTo>
                  <a:pt x="1727922" y="134194"/>
                </a:lnTo>
                <a:lnTo>
                  <a:pt x="1735026" y="121013"/>
                </a:lnTo>
                <a:lnTo>
                  <a:pt x="1748180" y="110583"/>
                </a:lnTo>
                <a:lnTo>
                  <a:pt x="1768759" y="106342"/>
                </a:lnTo>
                <a:lnTo>
                  <a:pt x="1844056" y="106342"/>
                </a:lnTo>
                <a:lnTo>
                  <a:pt x="1841825" y="101534"/>
                </a:lnTo>
                <a:lnTo>
                  <a:pt x="1812352" y="76500"/>
                </a:lnTo>
                <a:lnTo>
                  <a:pt x="1770226" y="67109"/>
                </a:lnTo>
                <a:close/>
              </a:path>
              <a:path w="3079115" h="334010">
                <a:moveTo>
                  <a:pt x="1858968" y="203150"/>
                </a:moveTo>
                <a:lnTo>
                  <a:pt x="1813125" y="203150"/>
                </a:lnTo>
                <a:lnTo>
                  <a:pt x="1808255" y="211945"/>
                </a:lnTo>
                <a:lnTo>
                  <a:pt x="1799192" y="219843"/>
                </a:lnTo>
                <a:lnTo>
                  <a:pt x="1786829" y="225538"/>
                </a:lnTo>
                <a:lnTo>
                  <a:pt x="1772059" y="227727"/>
                </a:lnTo>
                <a:lnTo>
                  <a:pt x="1847023" y="227727"/>
                </a:lnTo>
                <a:lnTo>
                  <a:pt x="1858968" y="203150"/>
                </a:lnTo>
                <a:close/>
              </a:path>
              <a:path w="3079115" h="334010">
                <a:moveTo>
                  <a:pt x="1844056" y="106342"/>
                </a:moveTo>
                <a:lnTo>
                  <a:pt x="1768759" y="106342"/>
                </a:lnTo>
                <a:lnTo>
                  <a:pt x="1785236" y="108933"/>
                </a:lnTo>
                <a:lnTo>
                  <a:pt x="1797175" y="116613"/>
                </a:lnTo>
                <a:lnTo>
                  <a:pt x="1805265" y="129244"/>
                </a:lnTo>
                <a:lnTo>
                  <a:pt x="1810192" y="146685"/>
                </a:lnTo>
                <a:lnTo>
                  <a:pt x="1859328" y="146685"/>
                </a:lnTo>
                <a:lnTo>
                  <a:pt x="1858510" y="137499"/>
                </a:lnTo>
                <a:lnTo>
                  <a:pt x="1844056" y="106342"/>
                </a:lnTo>
                <a:close/>
              </a:path>
              <a:path w="3079115" h="334010">
                <a:moveTo>
                  <a:pt x="1960879" y="72242"/>
                </a:moveTo>
                <a:lnTo>
                  <a:pt x="1911380" y="72242"/>
                </a:lnTo>
                <a:lnTo>
                  <a:pt x="1911380" y="261827"/>
                </a:lnTo>
                <a:lnTo>
                  <a:pt x="1963445" y="261827"/>
                </a:lnTo>
                <a:lnTo>
                  <a:pt x="1963445" y="176384"/>
                </a:lnTo>
                <a:lnTo>
                  <a:pt x="1966104" y="152798"/>
                </a:lnTo>
                <a:lnTo>
                  <a:pt x="1974813" y="133439"/>
                </a:lnTo>
                <a:lnTo>
                  <a:pt x="1990674" y="120337"/>
                </a:lnTo>
                <a:lnTo>
                  <a:pt x="2014788" y="115519"/>
                </a:lnTo>
                <a:lnTo>
                  <a:pt x="2033488" y="115519"/>
                </a:lnTo>
                <a:lnTo>
                  <a:pt x="2033488" y="107441"/>
                </a:lnTo>
                <a:lnTo>
                  <a:pt x="1960879" y="107441"/>
                </a:lnTo>
                <a:lnTo>
                  <a:pt x="1960879" y="72242"/>
                </a:lnTo>
                <a:close/>
              </a:path>
              <a:path w="3079115" h="334010">
                <a:moveTo>
                  <a:pt x="2033488" y="115519"/>
                </a:moveTo>
                <a:lnTo>
                  <a:pt x="2021022" y="115519"/>
                </a:lnTo>
                <a:lnTo>
                  <a:pt x="2028721" y="116252"/>
                </a:lnTo>
                <a:lnTo>
                  <a:pt x="2033488" y="117352"/>
                </a:lnTo>
                <a:lnTo>
                  <a:pt x="2033488" y="115519"/>
                </a:lnTo>
                <a:close/>
              </a:path>
              <a:path w="3079115" h="334010">
                <a:moveTo>
                  <a:pt x="2025788" y="67109"/>
                </a:moveTo>
                <a:lnTo>
                  <a:pt x="2022122" y="67109"/>
                </a:lnTo>
                <a:lnTo>
                  <a:pt x="2003334" y="70059"/>
                </a:lnTo>
                <a:lnTo>
                  <a:pt x="1985954" y="78338"/>
                </a:lnTo>
                <a:lnTo>
                  <a:pt x="1971531" y="91085"/>
                </a:lnTo>
                <a:lnTo>
                  <a:pt x="1961612" y="107441"/>
                </a:lnTo>
                <a:lnTo>
                  <a:pt x="2033488" y="107441"/>
                </a:lnTo>
                <a:lnTo>
                  <a:pt x="2033488" y="68942"/>
                </a:lnTo>
                <a:lnTo>
                  <a:pt x="2030188" y="67842"/>
                </a:lnTo>
                <a:lnTo>
                  <a:pt x="2025788" y="67109"/>
                </a:lnTo>
                <a:close/>
              </a:path>
              <a:path w="3079115" h="334010">
                <a:moveTo>
                  <a:pt x="2138342" y="107075"/>
                </a:moveTo>
                <a:lnTo>
                  <a:pt x="2086277" y="107075"/>
                </a:lnTo>
                <a:lnTo>
                  <a:pt x="2086277" y="218927"/>
                </a:lnTo>
                <a:lnTo>
                  <a:pt x="2091129" y="241907"/>
                </a:lnTo>
                <a:lnTo>
                  <a:pt x="2104197" y="255639"/>
                </a:lnTo>
                <a:lnTo>
                  <a:pt x="2123246" y="262291"/>
                </a:lnTo>
                <a:lnTo>
                  <a:pt x="2146042" y="264026"/>
                </a:lnTo>
                <a:lnTo>
                  <a:pt x="2153893" y="263946"/>
                </a:lnTo>
                <a:lnTo>
                  <a:pt x="2161814" y="263660"/>
                </a:lnTo>
                <a:lnTo>
                  <a:pt x="2169460" y="263098"/>
                </a:lnTo>
                <a:lnTo>
                  <a:pt x="2176486" y="262193"/>
                </a:lnTo>
                <a:lnTo>
                  <a:pt x="2176486" y="222961"/>
                </a:lnTo>
                <a:lnTo>
                  <a:pt x="2160342" y="222961"/>
                </a:lnTo>
                <a:lnTo>
                  <a:pt x="2149480" y="221998"/>
                </a:lnTo>
                <a:lnTo>
                  <a:pt x="2142742" y="218559"/>
                </a:lnTo>
                <a:lnTo>
                  <a:pt x="2139305" y="211819"/>
                </a:lnTo>
                <a:lnTo>
                  <a:pt x="2138342" y="200950"/>
                </a:lnTo>
                <a:lnTo>
                  <a:pt x="2138342" y="107075"/>
                </a:lnTo>
                <a:close/>
              </a:path>
              <a:path w="3079115" h="334010">
                <a:moveTo>
                  <a:pt x="2176486" y="221494"/>
                </a:moveTo>
                <a:lnTo>
                  <a:pt x="2170986" y="222594"/>
                </a:lnTo>
                <a:lnTo>
                  <a:pt x="2165842" y="222961"/>
                </a:lnTo>
                <a:lnTo>
                  <a:pt x="2176486" y="222961"/>
                </a:lnTo>
                <a:lnTo>
                  <a:pt x="2176486" y="221494"/>
                </a:lnTo>
                <a:close/>
              </a:path>
              <a:path w="3079115" h="334010">
                <a:moveTo>
                  <a:pt x="2176486" y="72242"/>
                </a:moveTo>
                <a:lnTo>
                  <a:pt x="2054733" y="72242"/>
                </a:lnTo>
                <a:lnTo>
                  <a:pt x="2054733" y="107075"/>
                </a:lnTo>
                <a:lnTo>
                  <a:pt x="2176486" y="107075"/>
                </a:lnTo>
                <a:lnTo>
                  <a:pt x="2176486" y="72242"/>
                </a:lnTo>
                <a:close/>
              </a:path>
              <a:path w="3079115" h="334010">
                <a:moveTo>
                  <a:pt x="2138342" y="15410"/>
                </a:moveTo>
                <a:lnTo>
                  <a:pt x="2086277" y="15410"/>
                </a:lnTo>
                <a:lnTo>
                  <a:pt x="2086277" y="72242"/>
                </a:lnTo>
                <a:lnTo>
                  <a:pt x="2138342" y="72242"/>
                </a:lnTo>
                <a:lnTo>
                  <a:pt x="2138342" y="15410"/>
                </a:lnTo>
                <a:close/>
              </a:path>
              <a:path w="3079115" h="334010">
                <a:moveTo>
                  <a:pt x="2273274" y="72242"/>
                </a:moveTo>
                <a:lnTo>
                  <a:pt x="2221197" y="72242"/>
                </a:lnTo>
                <a:lnTo>
                  <a:pt x="2221197" y="261827"/>
                </a:lnTo>
                <a:lnTo>
                  <a:pt x="2273274" y="261827"/>
                </a:lnTo>
                <a:lnTo>
                  <a:pt x="2273274" y="72242"/>
                </a:lnTo>
                <a:close/>
              </a:path>
              <a:path w="3079115" h="334010">
                <a:moveTo>
                  <a:pt x="2273274" y="0"/>
                </a:moveTo>
                <a:lnTo>
                  <a:pt x="2221197" y="0"/>
                </a:lnTo>
                <a:lnTo>
                  <a:pt x="2221197" y="42899"/>
                </a:lnTo>
                <a:lnTo>
                  <a:pt x="2273274" y="42899"/>
                </a:lnTo>
                <a:lnTo>
                  <a:pt x="2273274" y="0"/>
                </a:lnTo>
                <a:close/>
              </a:path>
              <a:path w="3079115" h="334010">
                <a:moveTo>
                  <a:pt x="2372995" y="200217"/>
                </a:moveTo>
                <a:lnTo>
                  <a:pt x="2323496" y="200217"/>
                </a:lnTo>
                <a:lnTo>
                  <a:pt x="2332158" y="231842"/>
                </a:lnTo>
                <a:lnTo>
                  <a:pt x="2352371" y="252430"/>
                </a:lnTo>
                <a:lnTo>
                  <a:pt x="2380424" y="263597"/>
                </a:lnTo>
                <a:lnTo>
                  <a:pt x="2412605" y="266960"/>
                </a:lnTo>
                <a:lnTo>
                  <a:pt x="2444380" y="263660"/>
                </a:lnTo>
                <a:lnTo>
                  <a:pt x="2472100" y="252659"/>
                </a:lnTo>
                <a:lnTo>
                  <a:pt x="2491709" y="232306"/>
                </a:lnTo>
                <a:lnTo>
                  <a:pt x="2491751" y="232127"/>
                </a:lnTo>
                <a:lnTo>
                  <a:pt x="2412971" y="232127"/>
                </a:lnTo>
                <a:lnTo>
                  <a:pt x="2398114" y="230339"/>
                </a:lnTo>
                <a:lnTo>
                  <a:pt x="2385421" y="224701"/>
                </a:lnTo>
                <a:lnTo>
                  <a:pt x="2376508" y="214798"/>
                </a:lnTo>
                <a:lnTo>
                  <a:pt x="2372995" y="200217"/>
                </a:lnTo>
                <a:close/>
              </a:path>
              <a:path w="3079115" h="334010">
                <a:moveTo>
                  <a:pt x="2410405" y="67109"/>
                </a:moveTo>
                <a:lnTo>
                  <a:pt x="2380338" y="69813"/>
                </a:lnTo>
                <a:lnTo>
                  <a:pt x="2353884" y="79393"/>
                </a:lnTo>
                <a:lnTo>
                  <a:pt x="2335063" y="98050"/>
                </a:lnTo>
                <a:lnTo>
                  <a:pt x="2327895" y="127985"/>
                </a:lnTo>
                <a:lnTo>
                  <a:pt x="2333063" y="149039"/>
                </a:lnTo>
                <a:lnTo>
                  <a:pt x="2346688" y="163322"/>
                </a:lnTo>
                <a:lnTo>
                  <a:pt x="2365952" y="172586"/>
                </a:lnTo>
                <a:lnTo>
                  <a:pt x="2388038" y="178584"/>
                </a:lnTo>
                <a:lnTo>
                  <a:pt x="2413040" y="184353"/>
                </a:lnTo>
                <a:lnTo>
                  <a:pt x="2431579" y="190363"/>
                </a:lnTo>
                <a:lnTo>
                  <a:pt x="2443106" y="197817"/>
                </a:lnTo>
                <a:lnTo>
                  <a:pt x="2447071" y="207917"/>
                </a:lnTo>
                <a:lnTo>
                  <a:pt x="2443857" y="219438"/>
                </a:lnTo>
                <a:lnTo>
                  <a:pt x="2435658" y="226901"/>
                </a:lnTo>
                <a:lnTo>
                  <a:pt x="2424641" y="230924"/>
                </a:lnTo>
                <a:lnTo>
                  <a:pt x="2412971" y="232127"/>
                </a:lnTo>
                <a:lnTo>
                  <a:pt x="2491751" y="232127"/>
                </a:lnTo>
                <a:lnTo>
                  <a:pt x="2499147" y="200950"/>
                </a:lnTo>
                <a:lnTo>
                  <a:pt x="2494029" y="178773"/>
                </a:lnTo>
                <a:lnTo>
                  <a:pt x="2480488" y="163780"/>
                </a:lnTo>
                <a:lnTo>
                  <a:pt x="2461240" y="154081"/>
                </a:lnTo>
                <a:lnTo>
                  <a:pt x="2439004" y="147785"/>
                </a:lnTo>
                <a:lnTo>
                  <a:pt x="2417249" y="143064"/>
                </a:lnTo>
                <a:lnTo>
                  <a:pt x="2398345" y="138068"/>
                </a:lnTo>
                <a:lnTo>
                  <a:pt x="2385010" y="130872"/>
                </a:lnTo>
                <a:lnTo>
                  <a:pt x="2379961" y="119552"/>
                </a:lnTo>
                <a:lnTo>
                  <a:pt x="2382839" y="110299"/>
                </a:lnTo>
                <a:lnTo>
                  <a:pt x="2390050" y="104968"/>
                </a:lnTo>
                <a:lnTo>
                  <a:pt x="2399460" y="102526"/>
                </a:lnTo>
                <a:lnTo>
                  <a:pt x="2408938" y="101942"/>
                </a:lnTo>
                <a:lnTo>
                  <a:pt x="2486127" y="101942"/>
                </a:lnTo>
                <a:lnTo>
                  <a:pt x="2485075" y="98514"/>
                </a:lnTo>
                <a:lnTo>
                  <a:pt x="2466234" y="79897"/>
                </a:lnTo>
                <a:lnTo>
                  <a:pt x="2440381" y="70014"/>
                </a:lnTo>
                <a:lnTo>
                  <a:pt x="2410405" y="67109"/>
                </a:lnTo>
                <a:close/>
              </a:path>
              <a:path w="3079115" h="334010">
                <a:moveTo>
                  <a:pt x="2486127" y="101942"/>
                </a:moveTo>
                <a:lnTo>
                  <a:pt x="2408938" y="101942"/>
                </a:lnTo>
                <a:lnTo>
                  <a:pt x="2422178" y="103116"/>
                </a:lnTo>
                <a:lnTo>
                  <a:pt x="2433183" y="107214"/>
                </a:lnTo>
                <a:lnTo>
                  <a:pt x="2440958" y="115094"/>
                </a:lnTo>
                <a:lnTo>
                  <a:pt x="2444504" y="127618"/>
                </a:lnTo>
                <a:lnTo>
                  <a:pt x="2494014" y="127618"/>
                </a:lnTo>
                <a:lnTo>
                  <a:pt x="2486127" y="101942"/>
                </a:lnTo>
                <a:close/>
              </a:path>
              <a:path w="3079115" h="334010">
                <a:moveTo>
                  <a:pt x="2601424" y="72242"/>
                </a:moveTo>
                <a:lnTo>
                  <a:pt x="2549358" y="72242"/>
                </a:lnTo>
                <a:lnTo>
                  <a:pt x="2549358" y="261827"/>
                </a:lnTo>
                <a:lnTo>
                  <a:pt x="2601424" y="261827"/>
                </a:lnTo>
                <a:lnTo>
                  <a:pt x="2601424" y="72242"/>
                </a:lnTo>
                <a:close/>
              </a:path>
              <a:path w="3079115" h="334010">
                <a:moveTo>
                  <a:pt x="2601424" y="0"/>
                </a:moveTo>
                <a:lnTo>
                  <a:pt x="2549358" y="0"/>
                </a:lnTo>
                <a:lnTo>
                  <a:pt x="2549358" y="42899"/>
                </a:lnTo>
                <a:lnTo>
                  <a:pt x="2601424" y="42899"/>
                </a:lnTo>
                <a:lnTo>
                  <a:pt x="2601424" y="0"/>
                </a:lnTo>
                <a:close/>
              </a:path>
              <a:path w="3079115" h="334010">
                <a:moveTo>
                  <a:pt x="2710322" y="72242"/>
                </a:moveTo>
                <a:lnTo>
                  <a:pt x="2660813" y="72242"/>
                </a:lnTo>
                <a:lnTo>
                  <a:pt x="2660813" y="261827"/>
                </a:lnTo>
                <a:lnTo>
                  <a:pt x="2712889" y="261827"/>
                </a:lnTo>
                <a:lnTo>
                  <a:pt x="2712889" y="162451"/>
                </a:lnTo>
                <a:lnTo>
                  <a:pt x="2715221" y="137728"/>
                </a:lnTo>
                <a:lnTo>
                  <a:pt x="2722468" y="120876"/>
                </a:lnTo>
                <a:lnTo>
                  <a:pt x="2735009" y="111242"/>
                </a:lnTo>
                <a:lnTo>
                  <a:pt x="2753222" y="108175"/>
                </a:lnTo>
                <a:lnTo>
                  <a:pt x="2833406" y="108175"/>
                </a:lnTo>
                <a:lnTo>
                  <a:pt x="2829212" y="98642"/>
                </a:lnTo>
                <a:lnTo>
                  <a:pt x="2710322" y="98642"/>
                </a:lnTo>
                <a:lnTo>
                  <a:pt x="2710322" y="72242"/>
                </a:lnTo>
                <a:close/>
              </a:path>
              <a:path w="3079115" h="334010">
                <a:moveTo>
                  <a:pt x="2833406" y="108175"/>
                </a:moveTo>
                <a:lnTo>
                  <a:pt x="2753222" y="108175"/>
                </a:lnTo>
                <a:lnTo>
                  <a:pt x="2768650" y="111070"/>
                </a:lnTo>
                <a:lnTo>
                  <a:pt x="2778989" y="119776"/>
                </a:lnTo>
                <a:lnTo>
                  <a:pt x="2784788" y="134325"/>
                </a:lnTo>
                <a:lnTo>
                  <a:pt x="2786598" y="154751"/>
                </a:lnTo>
                <a:lnTo>
                  <a:pt x="2786598" y="261827"/>
                </a:lnTo>
                <a:lnTo>
                  <a:pt x="2838664" y="261827"/>
                </a:lnTo>
                <a:lnTo>
                  <a:pt x="2838664" y="145218"/>
                </a:lnTo>
                <a:lnTo>
                  <a:pt x="2835622" y="113209"/>
                </a:lnTo>
                <a:lnTo>
                  <a:pt x="2833406" y="108175"/>
                </a:lnTo>
                <a:close/>
              </a:path>
              <a:path w="3079115" h="334010">
                <a:moveTo>
                  <a:pt x="2769355" y="67109"/>
                </a:moveTo>
                <a:lnTo>
                  <a:pt x="2752878" y="69045"/>
                </a:lnTo>
                <a:lnTo>
                  <a:pt x="2737089" y="74900"/>
                </a:lnTo>
                <a:lnTo>
                  <a:pt x="2722949" y="84743"/>
                </a:lnTo>
                <a:lnTo>
                  <a:pt x="2711422" y="98642"/>
                </a:lnTo>
                <a:lnTo>
                  <a:pt x="2829212" y="98642"/>
                </a:lnTo>
                <a:lnTo>
                  <a:pt x="2824775" y="88560"/>
                </a:lnTo>
                <a:lnTo>
                  <a:pt x="2803546" y="72712"/>
                </a:lnTo>
                <a:lnTo>
                  <a:pt x="2769355" y="67109"/>
                </a:lnTo>
                <a:close/>
              </a:path>
              <a:path w="3079115" h="334010">
                <a:moveTo>
                  <a:pt x="2948641" y="272826"/>
                </a:moveTo>
                <a:lnTo>
                  <a:pt x="2896942" y="272826"/>
                </a:lnTo>
                <a:lnTo>
                  <a:pt x="2905828" y="300595"/>
                </a:lnTo>
                <a:lnTo>
                  <a:pt x="2925680" y="319493"/>
                </a:lnTo>
                <a:lnTo>
                  <a:pt x="2952066" y="330276"/>
                </a:lnTo>
                <a:lnTo>
                  <a:pt x="2980551" y="333702"/>
                </a:lnTo>
                <a:lnTo>
                  <a:pt x="3032726" y="324964"/>
                </a:lnTo>
                <a:lnTo>
                  <a:pt x="3062417" y="303402"/>
                </a:lnTo>
                <a:lnTo>
                  <a:pt x="3064626" y="298859"/>
                </a:lnTo>
                <a:lnTo>
                  <a:pt x="2987518" y="298859"/>
                </a:lnTo>
                <a:lnTo>
                  <a:pt x="2974381" y="297524"/>
                </a:lnTo>
                <a:lnTo>
                  <a:pt x="2962996" y="293130"/>
                </a:lnTo>
                <a:lnTo>
                  <a:pt x="2954153" y="285092"/>
                </a:lnTo>
                <a:lnTo>
                  <a:pt x="2948641" y="272826"/>
                </a:lnTo>
                <a:close/>
              </a:path>
              <a:path w="3079115" h="334010">
                <a:moveTo>
                  <a:pt x="3078827" y="226994"/>
                </a:moveTo>
                <a:lnTo>
                  <a:pt x="3029317" y="226994"/>
                </a:lnTo>
                <a:lnTo>
                  <a:pt x="3029317" y="251927"/>
                </a:lnTo>
                <a:lnTo>
                  <a:pt x="3027014" y="270707"/>
                </a:lnTo>
                <a:lnTo>
                  <a:pt x="3019417" y="285568"/>
                </a:lnTo>
                <a:lnTo>
                  <a:pt x="3006320" y="295342"/>
                </a:lnTo>
                <a:lnTo>
                  <a:pt x="2987518" y="298859"/>
                </a:lnTo>
                <a:lnTo>
                  <a:pt x="3064626" y="298859"/>
                </a:lnTo>
                <a:lnTo>
                  <a:pt x="3075744" y="275996"/>
                </a:lnTo>
                <a:lnTo>
                  <a:pt x="3078827" y="249727"/>
                </a:lnTo>
                <a:lnTo>
                  <a:pt x="3078827" y="226994"/>
                </a:lnTo>
                <a:close/>
              </a:path>
              <a:path w="3079115" h="334010">
                <a:moveTo>
                  <a:pt x="2972118" y="67109"/>
                </a:moveTo>
                <a:lnTo>
                  <a:pt x="2936964" y="74868"/>
                </a:lnTo>
                <a:lnTo>
                  <a:pt x="2911472" y="95622"/>
                </a:lnTo>
                <a:lnTo>
                  <a:pt x="2895951" y="125589"/>
                </a:lnTo>
                <a:lnTo>
                  <a:pt x="2890709" y="160984"/>
                </a:lnTo>
                <a:lnTo>
                  <a:pt x="2895378" y="197851"/>
                </a:lnTo>
                <a:lnTo>
                  <a:pt x="2909914" y="228184"/>
                </a:lnTo>
                <a:lnTo>
                  <a:pt x="2935108" y="248753"/>
                </a:lnTo>
                <a:lnTo>
                  <a:pt x="2971751" y="256327"/>
                </a:lnTo>
                <a:lnTo>
                  <a:pt x="2988623" y="254528"/>
                </a:lnTo>
                <a:lnTo>
                  <a:pt x="3004430" y="249085"/>
                </a:lnTo>
                <a:lnTo>
                  <a:pt x="3018105" y="239930"/>
                </a:lnTo>
                <a:lnTo>
                  <a:pt x="3028584" y="226994"/>
                </a:lnTo>
                <a:lnTo>
                  <a:pt x="3078827" y="226994"/>
                </a:lnTo>
                <a:lnTo>
                  <a:pt x="3078827" y="217094"/>
                </a:lnTo>
                <a:lnTo>
                  <a:pt x="2984951" y="217094"/>
                </a:lnTo>
                <a:lnTo>
                  <a:pt x="2964903" y="212028"/>
                </a:lnTo>
                <a:lnTo>
                  <a:pt x="2951901" y="198847"/>
                </a:lnTo>
                <a:lnTo>
                  <a:pt x="2944879" y="180579"/>
                </a:lnTo>
                <a:lnTo>
                  <a:pt x="2942775" y="160251"/>
                </a:lnTo>
                <a:lnTo>
                  <a:pt x="2945240" y="139917"/>
                </a:lnTo>
                <a:lnTo>
                  <a:pt x="2952863" y="122709"/>
                </a:lnTo>
                <a:lnTo>
                  <a:pt x="2965986" y="110795"/>
                </a:lnTo>
                <a:lnTo>
                  <a:pt x="2984951" y="106342"/>
                </a:lnTo>
                <a:lnTo>
                  <a:pt x="3078827" y="106342"/>
                </a:lnTo>
                <a:lnTo>
                  <a:pt x="3078827" y="97542"/>
                </a:lnTo>
                <a:lnTo>
                  <a:pt x="3028584" y="97542"/>
                </a:lnTo>
                <a:lnTo>
                  <a:pt x="3018008" y="83505"/>
                </a:lnTo>
                <a:lnTo>
                  <a:pt x="3005026" y="74075"/>
                </a:lnTo>
                <a:lnTo>
                  <a:pt x="2989706" y="68770"/>
                </a:lnTo>
                <a:lnTo>
                  <a:pt x="2972118" y="67109"/>
                </a:lnTo>
                <a:close/>
              </a:path>
              <a:path w="3079115" h="334010">
                <a:moveTo>
                  <a:pt x="3078827" y="106342"/>
                </a:moveTo>
                <a:lnTo>
                  <a:pt x="2984951" y="106342"/>
                </a:lnTo>
                <a:lnTo>
                  <a:pt x="3006114" y="111121"/>
                </a:lnTo>
                <a:lnTo>
                  <a:pt x="3019784" y="123946"/>
                </a:lnTo>
                <a:lnTo>
                  <a:pt x="3027128" y="142547"/>
                </a:lnTo>
                <a:lnTo>
                  <a:pt x="3029317" y="164651"/>
                </a:lnTo>
                <a:lnTo>
                  <a:pt x="3026561" y="184292"/>
                </a:lnTo>
                <a:lnTo>
                  <a:pt x="3018271" y="201047"/>
                </a:lnTo>
                <a:lnTo>
                  <a:pt x="3004413" y="212715"/>
                </a:lnTo>
                <a:lnTo>
                  <a:pt x="2984951" y="217094"/>
                </a:lnTo>
                <a:lnTo>
                  <a:pt x="3078827" y="217094"/>
                </a:lnTo>
                <a:lnTo>
                  <a:pt x="3078827" y="106342"/>
                </a:lnTo>
                <a:close/>
              </a:path>
              <a:path w="3079115" h="334010">
                <a:moveTo>
                  <a:pt x="3078827" y="72242"/>
                </a:moveTo>
                <a:lnTo>
                  <a:pt x="3029317" y="72242"/>
                </a:lnTo>
                <a:lnTo>
                  <a:pt x="3029317" y="97542"/>
                </a:lnTo>
                <a:lnTo>
                  <a:pt x="3078827" y="97542"/>
                </a:lnTo>
                <a:lnTo>
                  <a:pt x="3078827" y="72242"/>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8" name="object 8"/>
          <p:cNvSpPr/>
          <p:nvPr/>
        </p:nvSpPr>
        <p:spPr>
          <a:xfrm>
            <a:off x="5060093" y="2003004"/>
            <a:ext cx="1833996" cy="1736741"/>
          </a:xfrm>
          <a:prstGeom prst="rect">
            <a:avLst/>
          </a:prstGeom>
          <a:blipFill>
            <a:blip r:embed="rId3"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9" name="object 9"/>
          <p:cNvSpPr/>
          <p:nvPr/>
        </p:nvSpPr>
        <p:spPr>
          <a:xfrm>
            <a:off x="6890343" y="1920746"/>
            <a:ext cx="168425" cy="2146493"/>
          </a:xfrm>
          <a:prstGeom prst="rect">
            <a:avLst/>
          </a:prstGeom>
          <a:blipFill>
            <a:blip r:embed="rId4"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10" name="object 10"/>
          <p:cNvSpPr/>
          <p:nvPr/>
        </p:nvSpPr>
        <p:spPr>
          <a:xfrm>
            <a:off x="5037659" y="3736001"/>
            <a:ext cx="1856431" cy="331238"/>
          </a:xfrm>
          <a:prstGeom prst="rect">
            <a:avLst/>
          </a:prstGeom>
          <a:blipFill>
            <a:blip r:embed="rId5"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11" name="object 11"/>
          <p:cNvSpPr/>
          <p:nvPr/>
        </p:nvSpPr>
        <p:spPr>
          <a:xfrm>
            <a:off x="5058312" y="4127506"/>
            <a:ext cx="1997728" cy="1125704"/>
          </a:xfrm>
          <a:prstGeom prst="rect">
            <a:avLst/>
          </a:prstGeom>
          <a:blipFill>
            <a:blip r:embed="rId6"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12" name="object 12"/>
          <p:cNvSpPr/>
          <p:nvPr/>
        </p:nvSpPr>
        <p:spPr>
          <a:xfrm>
            <a:off x="1481229" y="4342158"/>
            <a:ext cx="2159866" cy="675121"/>
          </a:xfrm>
          <a:custGeom>
            <a:avLst/>
            <a:gdLst/>
            <a:ahLst/>
            <a:cxnLst/>
            <a:rect l="l" t="t" r="r" b="b"/>
            <a:pathLst>
              <a:path w="4751705" h="1485265">
                <a:moveTo>
                  <a:pt x="0" y="1484786"/>
                </a:moveTo>
                <a:lnTo>
                  <a:pt x="4751322" y="1484786"/>
                </a:lnTo>
                <a:lnTo>
                  <a:pt x="4751322" y="0"/>
                </a:lnTo>
                <a:lnTo>
                  <a:pt x="0" y="0"/>
                </a:lnTo>
                <a:lnTo>
                  <a:pt x="0" y="1484786"/>
                </a:lnTo>
                <a:close/>
              </a:path>
            </a:pathLst>
          </a:custGeom>
          <a:solidFill>
            <a:srgbClr val="79F4F8"/>
          </a:solidFill>
        </p:spPr>
        <p:txBody>
          <a:bodyPr wrap="square" lIns="0" tIns="0" rIns="0" bIns="0" rtlCol="0"/>
          <a:lstStyle/>
          <a:p>
            <a:pPr defTabSz="685800">
              <a:defRPr/>
            </a:pPr>
            <a:endParaRPr sz="818">
              <a:solidFill>
                <a:prstClr val="black"/>
              </a:solidFill>
              <a:latin typeface="Calibri"/>
            </a:endParaRPr>
          </a:p>
        </p:txBody>
      </p:sp>
      <p:sp>
        <p:nvSpPr>
          <p:cNvPr id="13" name="object 13"/>
          <p:cNvSpPr/>
          <p:nvPr/>
        </p:nvSpPr>
        <p:spPr>
          <a:xfrm>
            <a:off x="1897426" y="4531217"/>
            <a:ext cx="1324841" cy="154709"/>
          </a:xfrm>
          <a:custGeom>
            <a:avLst/>
            <a:gdLst/>
            <a:ahLst/>
            <a:cxnLst/>
            <a:rect l="l" t="t" r="r" b="b"/>
            <a:pathLst>
              <a:path w="2914650" h="340359">
                <a:moveTo>
                  <a:pt x="128708" y="0"/>
                </a:moveTo>
                <a:lnTo>
                  <a:pt x="84202" y="6913"/>
                </a:lnTo>
                <a:lnTo>
                  <a:pt x="48392" y="26271"/>
                </a:lnTo>
                <a:lnTo>
                  <a:pt x="21965" y="55995"/>
                </a:lnTo>
                <a:lnTo>
                  <a:pt x="5605" y="94011"/>
                </a:lnTo>
                <a:lnTo>
                  <a:pt x="0" y="138241"/>
                </a:lnTo>
                <a:lnTo>
                  <a:pt x="5605" y="181398"/>
                </a:lnTo>
                <a:lnTo>
                  <a:pt x="21965" y="218762"/>
                </a:lnTo>
                <a:lnTo>
                  <a:pt x="48392" y="248152"/>
                </a:lnTo>
                <a:lnTo>
                  <a:pt x="84202" y="267386"/>
                </a:lnTo>
                <a:lnTo>
                  <a:pt x="128708" y="274282"/>
                </a:lnTo>
                <a:lnTo>
                  <a:pt x="173215" y="267386"/>
                </a:lnTo>
                <a:lnTo>
                  <a:pt x="209027" y="248152"/>
                </a:lnTo>
                <a:lnTo>
                  <a:pt x="229054" y="225883"/>
                </a:lnTo>
                <a:lnTo>
                  <a:pt x="128708" y="225883"/>
                </a:lnTo>
                <a:lnTo>
                  <a:pt x="95783" y="218325"/>
                </a:lnTo>
                <a:lnTo>
                  <a:pt x="73755" y="198424"/>
                </a:lnTo>
                <a:lnTo>
                  <a:pt x="61420" y="170343"/>
                </a:lnTo>
                <a:lnTo>
                  <a:pt x="57576" y="138241"/>
                </a:lnTo>
                <a:lnTo>
                  <a:pt x="61420" y="104868"/>
                </a:lnTo>
                <a:lnTo>
                  <a:pt x="73755" y="76133"/>
                </a:lnTo>
                <a:lnTo>
                  <a:pt x="95783" y="55991"/>
                </a:lnTo>
                <a:lnTo>
                  <a:pt x="128708" y="48399"/>
                </a:lnTo>
                <a:lnTo>
                  <a:pt x="228703" y="48399"/>
                </a:lnTo>
                <a:lnTo>
                  <a:pt x="209027" y="26271"/>
                </a:lnTo>
                <a:lnTo>
                  <a:pt x="173215" y="6913"/>
                </a:lnTo>
                <a:lnTo>
                  <a:pt x="128708" y="0"/>
                </a:lnTo>
                <a:close/>
              </a:path>
              <a:path w="2914650" h="340359">
                <a:moveTo>
                  <a:pt x="228703" y="48399"/>
                </a:moveTo>
                <a:lnTo>
                  <a:pt x="128708" y="48399"/>
                </a:lnTo>
                <a:lnTo>
                  <a:pt x="161643" y="55995"/>
                </a:lnTo>
                <a:lnTo>
                  <a:pt x="183670" y="76133"/>
                </a:lnTo>
                <a:lnTo>
                  <a:pt x="196006" y="104868"/>
                </a:lnTo>
                <a:lnTo>
                  <a:pt x="199850" y="138241"/>
                </a:lnTo>
                <a:lnTo>
                  <a:pt x="196006" y="170343"/>
                </a:lnTo>
                <a:lnTo>
                  <a:pt x="183670" y="198424"/>
                </a:lnTo>
                <a:lnTo>
                  <a:pt x="161639" y="218325"/>
                </a:lnTo>
                <a:lnTo>
                  <a:pt x="128708" y="225883"/>
                </a:lnTo>
                <a:lnTo>
                  <a:pt x="229054" y="225883"/>
                </a:lnTo>
                <a:lnTo>
                  <a:pt x="235458" y="218762"/>
                </a:lnTo>
                <a:lnTo>
                  <a:pt x="251820" y="181398"/>
                </a:lnTo>
                <a:lnTo>
                  <a:pt x="257427" y="138241"/>
                </a:lnTo>
                <a:lnTo>
                  <a:pt x="251820" y="94011"/>
                </a:lnTo>
                <a:lnTo>
                  <a:pt x="235454" y="55991"/>
                </a:lnTo>
                <a:lnTo>
                  <a:pt x="228703" y="48399"/>
                </a:lnTo>
                <a:close/>
              </a:path>
              <a:path w="2914650" h="340359">
                <a:moveTo>
                  <a:pt x="358971" y="78465"/>
                </a:moveTo>
                <a:lnTo>
                  <a:pt x="309461" y="78465"/>
                </a:lnTo>
                <a:lnTo>
                  <a:pt x="309461" y="268049"/>
                </a:lnTo>
                <a:lnTo>
                  <a:pt x="361537" y="268049"/>
                </a:lnTo>
                <a:lnTo>
                  <a:pt x="361537" y="182607"/>
                </a:lnTo>
                <a:lnTo>
                  <a:pt x="364196" y="159020"/>
                </a:lnTo>
                <a:lnTo>
                  <a:pt x="372904" y="139662"/>
                </a:lnTo>
                <a:lnTo>
                  <a:pt x="388762" y="126559"/>
                </a:lnTo>
                <a:lnTo>
                  <a:pt x="412870" y="121741"/>
                </a:lnTo>
                <a:lnTo>
                  <a:pt x="431569" y="121741"/>
                </a:lnTo>
                <a:lnTo>
                  <a:pt x="431569" y="113675"/>
                </a:lnTo>
                <a:lnTo>
                  <a:pt x="358971" y="113675"/>
                </a:lnTo>
                <a:lnTo>
                  <a:pt x="358971" y="78465"/>
                </a:lnTo>
                <a:close/>
              </a:path>
              <a:path w="2914650" h="340359">
                <a:moveTo>
                  <a:pt x="431569" y="121741"/>
                </a:moveTo>
                <a:lnTo>
                  <a:pt x="419103" y="121741"/>
                </a:lnTo>
                <a:lnTo>
                  <a:pt x="426803" y="122475"/>
                </a:lnTo>
                <a:lnTo>
                  <a:pt x="431569" y="123575"/>
                </a:lnTo>
                <a:lnTo>
                  <a:pt x="431569" y="121741"/>
                </a:lnTo>
                <a:close/>
              </a:path>
              <a:path w="2914650" h="340359">
                <a:moveTo>
                  <a:pt x="423869" y="73332"/>
                </a:moveTo>
                <a:lnTo>
                  <a:pt x="420203" y="73332"/>
                </a:lnTo>
                <a:lnTo>
                  <a:pt x="401417" y="76284"/>
                </a:lnTo>
                <a:lnTo>
                  <a:pt x="384041" y="84566"/>
                </a:lnTo>
                <a:lnTo>
                  <a:pt x="369621" y="97317"/>
                </a:lnTo>
                <a:lnTo>
                  <a:pt x="359704" y="113675"/>
                </a:lnTo>
                <a:lnTo>
                  <a:pt x="431569" y="113675"/>
                </a:lnTo>
                <a:lnTo>
                  <a:pt x="431569" y="75165"/>
                </a:lnTo>
                <a:lnTo>
                  <a:pt x="428269" y="74065"/>
                </a:lnTo>
                <a:lnTo>
                  <a:pt x="423869" y="73332"/>
                </a:lnTo>
                <a:close/>
              </a:path>
              <a:path w="2914650" h="340359">
                <a:moveTo>
                  <a:pt x="522491" y="279049"/>
                </a:moveTo>
                <a:lnTo>
                  <a:pt x="470792" y="279049"/>
                </a:lnTo>
                <a:lnTo>
                  <a:pt x="479678" y="306818"/>
                </a:lnTo>
                <a:lnTo>
                  <a:pt x="499530" y="325716"/>
                </a:lnTo>
                <a:lnTo>
                  <a:pt x="525915" y="336499"/>
                </a:lnTo>
                <a:lnTo>
                  <a:pt x="554401" y="339925"/>
                </a:lnTo>
                <a:lnTo>
                  <a:pt x="606571" y="331187"/>
                </a:lnTo>
                <a:lnTo>
                  <a:pt x="636263" y="309625"/>
                </a:lnTo>
                <a:lnTo>
                  <a:pt x="638467" y="305092"/>
                </a:lnTo>
                <a:lnTo>
                  <a:pt x="561367" y="305092"/>
                </a:lnTo>
                <a:lnTo>
                  <a:pt x="548229" y="303757"/>
                </a:lnTo>
                <a:lnTo>
                  <a:pt x="536842" y="299362"/>
                </a:lnTo>
                <a:lnTo>
                  <a:pt x="527998" y="291321"/>
                </a:lnTo>
                <a:lnTo>
                  <a:pt x="522491" y="279049"/>
                </a:lnTo>
                <a:close/>
              </a:path>
              <a:path w="2914650" h="340359">
                <a:moveTo>
                  <a:pt x="652676" y="233217"/>
                </a:moveTo>
                <a:lnTo>
                  <a:pt x="603166" y="233217"/>
                </a:lnTo>
                <a:lnTo>
                  <a:pt x="603166" y="258149"/>
                </a:lnTo>
                <a:lnTo>
                  <a:pt x="600863" y="276931"/>
                </a:lnTo>
                <a:lnTo>
                  <a:pt x="593267" y="291796"/>
                </a:lnTo>
                <a:lnTo>
                  <a:pt x="580170" y="301573"/>
                </a:lnTo>
                <a:lnTo>
                  <a:pt x="561367" y="305092"/>
                </a:lnTo>
                <a:lnTo>
                  <a:pt x="638467" y="305092"/>
                </a:lnTo>
                <a:lnTo>
                  <a:pt x="649592" y="282219"/>
                </a:lnTo>
                <a:lnTo>
                  <a:pt x="652676" y="255949"/>
                </a:lnTo>
                <a:lnTo>
                  <a:pt x="652676" y="233217"/>
                </a:lnTo>
                <a:close/>
              </a:path>
              <a:path w="2914650" h="340359">
                <a:moveTo>
                  <a:pt x="545967" y="73332"/>
                </a:moveTo>
                <a:lnTo>
                  <a:pt x="510814" y="81090"/>
                </a:lnTo>
                <a:lnTo>
                  <a:pt x="485322" y="101845"/>
                </a:lnTo>
                <a:lnTo>
                  <a:pt x="469801" y="131811"/>
                </a:lnTo>
                <a:lnTo>
                  <a:pt x="464558" y="167207"/>
                </a:lnTo>
                <a:lnTo>
                  <a:pt x="469228" y="204074"/>
                </a:lnTo>
                <a:lnTo>
                  <a:pt x="483763" y="234407"/>
                </a:lnTo>
                <a:lnTo>
                  <a:pt x="508957" y="254975"/>
                </a:lnTo>
                <a:lnTo>
                  <a:pt x="545601" y="262549"/>
                </a:lnTo>
                <a:lnTo>
                  <a:pt x="562473" y="260750"/>
                </a:lnTo>
                <a:lnTo>
                  <a:pt x="578279" y="255308"/>
                </a:lnTo>
                <a:lnTo>
                  <a:pt x="591955" y="246153"/>
                </a:lnTo>
                <a:lnTo>
                  <a:pt x="602433" y="233217"/>
                </a:lnTo>
                <a:lnTo>
                  <a:pt x="652676" y="233217"/>
                </a:lnTo>
                <a:lnTo>
                  <a:pt x="652676" y="223317"/>
                </a:lnTo>
                <a:lnTo>
                  <a:pt x="558801" y="223317"/>
                </a:lnTo>
                <a:lnTo>
                  <a:pt x="538748" y="218252"/>
                </a:lnTo>
                <a:lnTo>
                  <a:pt x="525746" y="205074"/>
                </a:lnTo>
                <a:lnTo>
                  <a:pt x="518727" y="186807"/>
                </a:lnTo>
                <a:lnTo>
                  <a:pt x="516624" y="166474"/>
                </a:lnTo>
                <a:lnTo>
                  <a:pt x="519088" y="146141"/>
                </a:lnTo>
                <a:lnTo>
                  <a:pt x="526709" y="128937"/>
                </a:lnTo>
                <a:lnTo>
                  <a:pt x="539831" y="117026"/>
                </a:lnTo>
                <a:lnTo>
                  <a:pt x="558801" y="112575"/>
                </a:lnTo>
                <a:lnTo>
                  <a:pt x="652676" y="112575"/>
                </a:lnTo>
                <a:lnTo>
                  <a:pt x="652676" y="103775"/>
                </a:lnTo>
                <a:lnTo>
                  <a:pt x="602433" y="103775"/>
                </a:lnTo>
                <a:lnTo>
                  <a:pt x="591857" y="89733"/>
                </a:lnTo>
                <a:lnTo>
                  <a:pt x="578875" y="80299"/>
                </a:lnTo>
                <a:lnTo>
                  <a:pt x="563556" y="74993"/>
                </a:lnTo>
                <a:lnTo>
                  <a:pt x="545967" y="73332"/>
                </a:lnTo>
                <a:close/>
              </a:path>
              <a:path w="2914650" h="340359">
                <a:moveTo>
                  <a:pt x="652676" y="112575"/>
                </a:moveTo>
                <a:lnTo>
                  <a:pt x="558801" y="112575"/>
                </a:lnTo>
                <a:lnTo>
                  <a:pt x="579964" y="117353"/>
                </a:lnTo>
                <a:lnTo>
                  <a:pt x="593633" y="130174"/>
                </a:lnTo>
                <a:lnTo>
                  <a:pt x="600978" y="148771"/>
                </a:lnTo>
                <a:lnTo>
                  <a:pt x="603166" y="170874"/>
                </a:lnTo>
                <a:lnTo>
                  <a:pt x="600411" y="190519"/>
                </a:lnTo>
                <a:lnTo>
                  <a:pt x="592121" y="207274"/>
                </a:lnTo>
                <a:lnTo>
                  <a:pt x="578262" y="218940"/>
                </a:lnTo>
                <a:lnTo>
                  <a:pt x="558801" y="223317"/>
                </a:lnTo>
                <a:lnTo>
                  <a:pt x="652676" y="223317"/>
                </a:lnTo>
                <a:lnTo>
                  <a:pt x="652676" y="112575"/>
                </a:lnTo>
                <a:close/>
              </a:path>
              <a:path w="2914650" h="340359">
                <a:moveTo>
                  <a:pt x="652676" y="78465"/>
                </a:moveTo>
                <a:lnTo>
                  <a:pt x="603166" y="78465"/>
                </a:lnTo>
                <a:lnTo>
                  <a:pt x="603166" y="103775"/>
                </a:lnTo>
                <a:lnTo>
                  <a:pt x="652676" y="103775"/>
                </a:lnTo>
                <a:lnTo>
                  <a:pt x="652676" y="78465"/>
                </a:lnTo>
                <a:close/>
              </a:path>
              <a:path w="2914650" h="340359">
                <a:moveTo>
                  <a:pt x="877615" y="108175"/>
                </a:moveTo>
                <a:lnTo>
                  <a:pt x="797119" y="108175"/>
                </a:lnTo>
                <a:lnTo>
                  <a:pt x="810130" y="109040"/>
                </a:lnTo>
                <a:lnTo>
                  <a:pt x="820870" y="112621"/>
                </a:lnTo>
                <a:lnTo>
                  <a:pt x="828170" y="120395"/>
                </a:lnTo>
                <a:lnTo>
                  <a:pt x="830863" y="133841"/>
                </a:lnTo>
                <a:lnTo>
                  <a:pt x="825722" y="146038"/>
                </a:lnTo>
                <a:lnTo>
                  <a:pt x="812020" y="152495"/>
                </a:lnTo>
                <a:lnTo>
                  <a:pt x="792337" y="155858"/>
                </a:lnTo>
                <a:lnTo>
                  <a:pt x="769253" y="158774"/>
                </a:lnTo>
                <a:lnTo>
                  <a:pt x="745556" y="163592"/>
                </a:lnTo>
                <a:lnTo>
                  <a:pt x="724882" y="173121"/>
                </a:lnTo>
                <a:lnTo>
                  <a:pt x="710258" y="189870"/>
                </a:lnTo>
                <a:lnTo>
                  <a:pt x="704710" y="216350"/>
                </a:lnTo>
                <a:lnTo>
                  <a:pt x="709742" y="241627"/>
                </a:lnTo>
                <a:lnTo>
                  <a:pt x="723507" y="259341"/>
                </a:lnTo>
                <a:lnTo>
                  <a:pt x="744009" y="269768"/>
                </a:lnTo>
                <a:lnTo>
                  <a:pt x="769253" y="273183"/>
                </a:lnTo>
                <a:lnTo>
                  <a:pt x="786648" y="271939"/>
                </a:lnTo>
                <a:lnTo>
                  <a:pt x="803633" y="267912"/>
                </a:lnTo>
                <a:lnTo>
                  <a:pt x="819401" y="260636"/>
                </a:lnTo>
                <a:lnTo>
                  <a:pt x="833063" y="249716"/>
                </a:lnTo>
                <a:lnTo>
                  <a:pt x="884361" y="249716"/>
                </a:lnTo>
                <a:lnTo>
                  <a:pt x="883289" y="238659"/>
                </a:lnTo>
                <a:lnTo>
                  <a:pt x="883281" y="238350"/>
                </a:lnTo>
                <a:lnTo>
                  <a:pt x="788686" y="238350"/>
                </a:lnTo>
                <a:lnTo>
                  <a:pt x="776586" y="237301"/>
                </a:lnTo>
                <a:lnTo>
                  <a:pt x="766412" y="233537"/>
                </a:lnTo>
                <a:lnTo>
                  <a:pt x="759399" y="226130"/>
                </a:lnTo>
                <a:lnTo>
                  <a:pt x="756787" y="214150"/>
                </a:lnTo>
                <a:lnTo>
                  <a:pt x="759330" y="202216"/>
                </a:lnTo>
                <a:lnTo>
                  <a:pt x="766137" y="194303"/>
                </a:lnTo>
                <a:lnTo>
                  <a:pt x="775968" y="189345"/>
                </a:lnTo>
                <a:lnTo>
                  <a:pt x="787586" y="186274"/>
                </a:lnTo>
                <a:lnTo>
                  <a:pt x="811974" y="182561"/>
                </a:lnTo>
                <a:lnTo>
                  <a:pt x="822657" y="179828"/>
                </a:lnTo>
                <a:lnTo>
                  <a:pt x="830863" y="175274"/>
                </a:lnTo>
                <a:lnTo>
                  <a:pt x="882928" y="175274"/>
                </a:lnTo>
                <a:lnTo>
                  <a:pt x="882928" y="127241"/>
                </a:lnTo>
                <a:lnTo>
                  <a:pt x="877615" y="108175"/>
                </a:lnTo>
                <a:close/>
              </a:path>
              <a:path w="2914650" h="340359">
                <a:moveTo>
                  <a:pt x="884361" y="249716"/>
                </a:moveTo>
                <a:lnTo>
                  <a:pt x="833063" y="249716"/>
                </a:lnTo>
                <a:lnTo>
                  <a:pt x="833429" y="255949"/>
                </a:lnTo>
                <a:lnTo>
                  <a:pt x="834896" y="262183"/>
                </a:lnTo>
                <a:lnTo>
                  <a:pt x="836729" y="268049"/>
                </a:lnTo>
                <a:lnTo>
                  <a:pt x="889528" y="268049"/>
                </a:lnTo>
                <a:lnTo>
                  <a:pt x="886486" y="260636"/>
                </a:lnTo>
                <a:lnTo>
                  <a:pt x="884441" y="250541"/>
                </a:lnTo>
                <a:lnTo>
                  <a:pt x="884361" y="249716"/>
                </a:lnTo>
                <a:close/>
              </a:path>
              <a:path w="2914650" h="340359">
                <a:moveTo>
                  <a:pt x="882928" y="175274"/>
                </a:moveTo>
                <a:lnTo>
                  <a:pt x="830863" y="175274"/>
                </a:lnTo>
                <a:lnTo>
                  <a:pt x="830863" y="194717"/>
                </a:lnTo>
                <a:lnTo>
                  <a:pt x="829997" y="206330"/>
                </a:lnTo>
                <a:lnTo>
                  <a:pt x="825041" y="220796"/>
                </a:lnTo>
                <a:lnTo>
                  <a:pt x="812451" y="233131"/>
                </a:lnTo>
                <a:lnTo>
                  <a:pt x="788686" y="238350"/>
                </a:lnTo>
                <a:lnTo>
                  <a:pt x="883281" y="238350"/>
                </a:lnTo>
                <a:lnTo>
                  <a:pt x="882935" y="226130"/>
                </a:lnTo>
                <a:lnTo>
                  <a:pt x="882928" y="175274"/>
                </a:lnTo>
                <a:close/>
              </a:path>
              <a:path w="2914650" h="340359">
                <a:moveTo>
                  <a:pt x="799686" y="73332"/>
                </a:moveTo>
                <a:lnTo>
                  <a:pt x="768233" y="76385"/>
                </a:lnTo>
                <a:lnTo>
                  <a:pt x="740286" y="86762"/>
                </a:lnTo>
                <a:lnTo>
                  <a:pt x="719761" y="106284"/>
                </a:lnTo>
                <a:lnTo>
                  <a:pt x="710577" y="136774"/>
                </a:lnTo>
                <a:lnTo>
                  <a:pt x="762653" y="136774"/>
                </a:lnTo>
                <a:lnTo>
                  <a:pt x="766028" y="123643"/>
                </a:lnTo>
                <a:lnTo>
                  <a:pt x="773149" y="114775"/>
                </a:lnTo>
                <a:lnTo>
                  <a:pt x="783639" y="109756"/>
                </a:lnTo>
                <a:lnTo>
                  <a:pt x="797119" y="108175"/>
                </a:lnTo>
                <a:lnTo>
                  <a:pt x="877615" y="108175"/>
                </a:lnTo>
                <a:lnTo>
                  <a:pt x="875234" y="99632"/>
                </a:lnTo>
                <a:lnTo>
                  <a:pt x="855473" y="83233"/>
                </a:lnTo>
                <a:lnTo>
                  <a:pt x="828630" y="75360"/>
                </a:lnTo>
                <a:lnTo>
                  <a:pt x="799686" y="73332"/>
                </a:lnTo>
                <a:close/>
              </a:path>
              <a:path w="2914650" h="340359">
                <a:moveTo>
                  <a:pt x="991083" y="78465"/>
                </a:moveTo>
                <a:lnTo>
                  <a:pt x="941573" y="78465"/>
                </a:lnTo>
                <a:lnTo>
                  <a:pt x="941573" y="268049"/>
                </a:lnTo>
                <a:lnTo>
                  <a:pt x="993649" y="268049"/>
                </a:lnTo>
                <a:lnTo>
                  <a:pt x="993649" y="168674"/>
                </a:lnTo>
                <a:lnTo>
                  <a:pt x="995981" y="143953"/>
                </a:lnTo>
                <a:lnTo>
                  <a:pt x="1003228" y="127104"/>
                </a:lnTo>
                <a:lnTo>
                  <a:pt x="1015769" y="117473"/>
                </a:lnTo>
                <a:lnTo>
                  <a:pt x="1033982" y="114408"/>
                </a:lnTo>
                <a:lnTo>
                  <a:pt x="1114170" y="114408"/>
                </a:lnTo>
                <a:lnTo>
                  <a:pt x="1109975" y="104875"/>
                </a:lnTo>
                <a:lnTo>
                  <a:pt x="991083" y="104875"/>
                </a:lnTo>
                <a:lnTo>
                  <a:pt x="991083" y="78465"/>
                </a:lnTo>
                <a:close/>
              </a:path>
              <a:path w="2914650" h="340359">
                <a:moveTo>
                  <a:pt x="1114170" y="114408"/>
                </a:moveTo>
                <a:lnTo>
                  <a:pt x="1033982" y="114408"/>
                </a:lnTo>
                <a:lnTo>
                  <a:pt x="1049405" y="117301"/>
                </a:lnTo>
                <a:lnTo>
                  <a:pt x="1059740" y="126004"/>
                </a:lnTo>
                <a:lnTo>
                  <a:pt x="1065538" y="140550"/>
                </a:lnTo>
                <a:lnTo>
                  <a:pt x="1067348" y="160974"/>
                </a:lnTo>
                <a:lnTo>
                  <a:pt x="1067348" y="268049"/>
                </a:lnTo>
                <a:lnTo>
                  <a:pt x="1119424" y="268049"/>
                </a:lnTo>
                <a:lnTo>
                  <a:pt x="1119424" y="151441"/>
                </a:lnTo>
                <a:lnTo>
                  <a:pt x="1116382" y="119437"/>
                </a:lnTo>
                <a:lnTo>
                  <a:pt x="1114170" y="114408"/>
                </a:lnTo>
                <a:close/>
              </a:path>
              <a:path w="2914650" h="340359">
                <a:moveTo>
                  <a:pt x="1050115" y="73332"/>
                </a:moveTo>
                <a:lnTo>
                  <a:pt x="1033638" y="75268"/>
                </a:lnTo>
                <a:lnTo>
                  <a:pt x="1017849" y="81124"/>
                </a:lnTo>
                <a:lnTo>
                  <a:pt x="1003710" y="90970"/>
                </a:lnTo>
                <a:lnTo>
                  <a:pt x="992183" y="104875"/>
                </a:lnTo>
                <a:lnTo>
                  <a:pt x="1109975" y="104875"/>
                </a:lnTo>
                <a:lnTo>
                  <a:pt x="1105536" y="94786"/>
                </a:lnTo>
                <a:lnTo>
                  <a:pt x="1084307" y="78936"/>
                </a:lnTo>
                <a:lnTo>
                  <a:pt x="1050115" y="73332"/>
                </a:lnTo>
                <a:close/>
              </a:path>
              <a:path w="2914650" h="340359">
                <a:moveTo>
                  <a:pt x="1230879" y="78465"/>
                </a:moveTo>
                <a:lnTo>
                  <a:pt x="1178802" y="78465"/>
                </a:lnTo>
                <a:lnTo>
                  <a:pt x="1178802" y="268049"/>
                </a:lnTo>
                <a:lnTo>
                  <a:pt x="1230879" y="268049"/>
                </a:lnTo>
                <a:lnTo>
                  <a:pt x="1230879" y="78465"/>
                </a:lnTo>
                <a:close/>
              </a:path>
              <a:path w="2914650" h="340359">
                <a:moveTo>
                  <a:pt x="1230868" y="6233"/>
                </a:moveTo>
                <a:lnTo>
                  <a:pt x="1178792" y="6233"/>
                </a:lnTo>
                <a:lnTo>
                  <a:pt x="1178792" y="49132"/>
                </a:lnTo>
                <a:lnTo>
                  <a:pt x="1230868" y="49132"/>
                </a:lnTo>
                <a:lnTo>
                  <a:pt x="1230868" y="6233"/>
                </a:lnTo>
                <a:close/>
              </a:path>
              <a:path w="2914650" h="340359">
                <a:moveTo>
                  <a:pt x="1381199" y="73332"/>
                </a:moveTo>
                <a:lnTo>
                  <a:pt x="1340086" y="81073"/>
                </a:lnTo>
                <a:lnTo>
                  <a:pt x="1309695" y="102532"/>
                </a:lnTo>
                <a:lnTo>
                  <a:pt x="1290854" y="135060"/>
                </a:lnTo>
                <a:lnTo>
                  <a:pt x="1284390" y="176007"/>
                </a:lnTo>
                <a:lnTo>
                  <a:pt x="1291301" y="215171"/>
                </a:lnTo>
                <a:lnTo>
                  <a:pt x="1310795" y="245911"/>
                </a:lnTo>
                <a:lnTo>
                  <a:pt x="1341014" y="265992"/>
                </a:lnTo>
                <a:lnTo>
                  <a:pt x="1380099" y="273183"/>
                </a:lnTo>
                <a:lnTo>
                  <a:pt x="1414480" y="268101"/>
                </a:lnTo>
                <a:lnTo>
                  <a:pt x="1441982" y="253154"/>
                </a:lnTo>
                <a:lnTo>
                  <a:pt x="1457263" y="233950"/>
                </a:lnTo>
                <a:lnTo>
                  <a:pt x="1379732" y="233950"/>
                </a:lnTo>
                <a:lnTo>
                  <a:pt x="1359205" y="228427"/>
                </a:lnTo>
                <a:lnTo>
                  <a:pt x="1345862" y="214241"/>
                </a:lnTo>
                <a:lnTo>
                  <a:pt x="1338638" y="194965"/>
                </a:lnTo>
                <a:lnTo>
                  <a:pt x="1336466" y="174174"/>
                </a:lnTo>
                <a:lnTo>
                  <a:pt x="1338707" y="152793"/>
                </a:lnTo>
                <a:lnTo>
                  <a:pt x="1346137" y="132924"/>
                </a:lnTo>
                <a:lnTo>
                  <a:pt x="1359824" y="118281"/>
                </a:lnTo>
                <a:lnTo>
                  <a:pt x="1380832" y="112575"/>
                </a:lnTo>
                <a:lnTo>
                  <a:pt x="1460408" y="112575"/>
                </a:lnTo>
                <a:lnTo>
                  <a:pt x="1441295" y="91120"/>
                </a:lnTo>
                <a:lnTo>
                  <a:pt x="1413534" y="77756"/>
                </a:lnTo>
                <a:lnTo>
                  <a:pt x="1381199" y="73332"/>
                </a:lnTo>
                <a:close/>
              </a:path>
              <a:path w="2914650" h="340359">
                <a:moveTo>
                  <a:pt x="1471408" y="195450"/>
                </a:moveTo>
                <a:lnTo>
                  <a:pt x="1421176" y="195450"/>
                </a:lnTo>
                <a:lnTo>
                  <a:pt x="1416712" y="211211"/>
                </a:lnTo>
                <a:lnTo>
                  <a:pt x="1408295" y="223363"/>
                </a:lnTo>
                <a:lnTo>
                  <a:pt x="1395957" y="231183"/>
                </a:lnTo>
                <a:lnTo>
                  <a:pt x="1379732" y="233950"/>
                </a:lnTo>
                <a:lnTo>
                  <a:pt x="1457263" y="233950"/>
                </a:lnTo>
                <a:lnTo>
                  <a:pt x="1461371" y="228788"/>
                </a:lnTo>
                <a:lnTo>
                  <a:pt x="1471408" y="195450"/>
                </a:lnTo>
                <a:close/>
              </a:path>
              <a:path w="2914650" h="340359">
                <a:moveTo>
                  <a:pt x="1460408" y="112575"/>
                </a:moveTo>
                <a:lnTo>
                  <a:pt x="1380832" y="112575"/>
                </a:lnTo>
                <a:lnTo>
                  <a:pt x="1395516" y="114683"/>
                </a:lnTo>
                <a:lnTo>
                  <a:pt x="1406966" y="120916"/>
                </a:lnTo>
                <a:lnTo>
                  <a:pt x="1414977" y="131137"/>
                </a:lnTo>
                <a:lnTo>
                  <a:pt x="1419342" y="145208"/>
                </a:lnTo>
                <a:lnTo>
                  <a:pt x="1470308" y="145208"/>
                </a:lnTo>
                <a:lnTo>
                  <a:pt x="1461285" y="113559"/>
                </a:lnTo>
                <a:lnTo>
                  <a:pt x="1460408" y="112575"/>
                </a:lnTo>
                <a:close/>
              </a:path>
              <a:path w="2914650" h="340359">
                <a:moveTo>
                  <a:pt x="1684061" y="181140"/>
                </a:moveTo>
                <a:lnTo>
                  <a:pt x="1628318" y="181140"/>
                </a:lnTo>
                <a:lnTo>
                  <a:pt x="1637280" y="222923"/>
                </a:lnTo>
                <a:lnTo>
                  <a:pt x="1662056" y="251915"/>
                </a:lnTo>
                <a:lnTo>
                  <a:pt x="1697832" y="268805"/>
                </a:lnTo>
                <a:lnTo>
                  <a:pt x="1739793" y="274282"/>
                </a:lnTo>
                <a:lnTo>
                  <a:pt x="1786823" y="267917"/>
                </a:lnTo>
                <a:lnTo>
                  <a:pt x="1820926" y="250312"/>
                </a:lnTo>
                <a:lnTo>
                  <a:pt x="1837125" y="229550"/>
                </a:lnTo>
                <a:lnTo>
                  <a:pt x="1741993" y="229550"/>
                </a:lnTo>
                <a:lnTo>
                  <a:pt x="1719948" y="226886"/>
                </a:lnTo>
                <a:lnTo>
                  <a:pt x="1701477" y="218411"/>
                </a:lnTo>
                <a:lnTo>
                  <a:pt x="1688781" y="203404"/>
                </a:lnTo>
                <a:lnTo>
                  <a:pt x="1684061" y="181140"/>
                </a:lnTo>
                <a:close/>
              </a:path>
              <a:path w="2914650" h="340359">
                <a:moveTo>
                  <a:pt x="1735026" y="0"/>
                </a:moveTo>
                <a:lnTo>
                  <a:pt x="1699774" y="4846"/>
                </a:lnTo>
                <a:lnTo>
                  <a:pt x="1668335" y="19524"/>
                </a:lnTo>
                <a:lnTo>
                  <a:pt x="1645764" y="44239"/>
                </a:lnTo>
                <a:lnTo>
                  <a:pt x="1637118" y="79198"/>
                </a:lnTo>
                <a:lnTo>
                  <a:pt x="1643857" y="110118"/>
                </a:lnTo>
                <a:lnTo>
                  <a:pt x="1661597" y="130998"/>
                </a:lnTo>
                <a:lnTo>
                  <a:pt x="1686626" y="144589"/>
                </a:lnTo>
                <a:lnTo>
                  <a:pt x="1715227" y="153641"/>
                </a:lnTo>
                <a:lnTo>
                  <a:pt x="1743616" y="160762"/>
                </a:lnTo>
                <a:lnTo>
                  <a:pt x="1768535" y="168538"/>
                </a:lnTo>
                <a:lnTo>
                  <a:pt x="1786236" y="179684"/>
                </a:lnTo>
                <a:lnTo>
                  <a:pt x="1792969" y="196917"/>
                </a:lnTo>
                <a:lnTo>
                  <a:pt x="1787840" y="213308"/>
                </a:lnTo>
                <a:lnTo>
                  <a:pt x="1775043" y="223271"/>
                </a:lnTo>
                <a:lnTo>
                  <a:pt x="1758466" y="228215"/>
                </a:lnTo>
                <a:lnTo>
                  <a:pt x="1741993" y="229550"/>
                </a:lnTo>
                <a:lnTo>
                  <a:pt x="1837125" y="229550"/>
                </a:lnTo>
                <a:lnTo>
                  <a:pt x="1841689" y="223701"/>
                </a:lnTo>
                <a:lnTo>
                  <a:pt x="1848702" y="190317"/>
                </a:lnTo>
                <a:lnTo>
                  <a:pt x="1839237" y="154006"/>
                </a:lnTo>
                <a:lnTo>
                  <a:pt x="1816986" y="131688"/>
                </a:lnTo>
                <a:lnTo>
                  <a:pt x="1791159" y="119616"/>
                </a:lnTo>
                <a:lnTo>
                  <a:pt x="1770970" y="114041"/>
                </a:lnTo>
                <a:lnTo>
                  <a:pt x="1731072" y="103574"/>
                </a:lnTo>
                <a:lnTo>
                  <a:pt x="1707299" y="95478"/>
                </a:lnTo>
                <a:lnTo>
                  <a:pt x="1695834" y="86761"/>
                </a:lnTo>
                <a:lnTo>
                  <a:pt x="1692860" y="74432"/>
                </a:lnTo>
                <a:lnTo>
                  <a:pt x="1696470" y="60510"/>
                </a:lnTo>
                <a:lnTo>
                  <a:pt x="1705785" y="51332"/>
                </a:lnTo>
                <a:lnTo>
                  <a:pt x="1718538" y="46279"/>
                </a:lnTo>
                <a:lnTo>
                  <a:pt x="1732460" y="44732"/>
                </a:lnTo>
                <a:lnTo>
                  <a:pt x="1830400" y="44732"/>
                </a:lnTo>
                <a:lnTo>
                  <a:pt x="1807955" y="19478"/>
                </a:lnTo>
                <a:lnTo>
                  <a:pt x="1774466" y="4669"/>
                </a:lnTo>
                <a:lnTo>
                  <a:pt x="1735026" y="0"/>
                </a:lnTo>
                <a:close/>
              </a:path>
              <a:path w="2914650" h="340359">
                <a:moveTo>
                  <a:pt x="1830400" y="44732"/>
                </a:moveTo>
                <a:lnTo>
                  <a:pt x="1732460" y="44732"/>
                </a:lnTo>
                <a:lnTo>
                  <a:pt x="1751883" y="46485"/>
                </a:lnTo>
                <a:lnTo>
                  <a:pt x="1767939" y="52707"/>
                </a:lnTo>
                <a:lnTo>
                  <a:pt x="1779183" y="64841"/>
                </a:lnTo>
                <a:lnTo>
                  <a:pt x="1784169" y="84331"/>
                </a:lnTo>
                <a:lnTo>
                  <a:pt x="1839902" y="84331"/>
                </a:lnTo>
                <a:lnTo>
                  <a:pt x="1831199" y="45632"/>
                </a:lnTo>
                <a:lnTo>
                  <a:pt x="1830400" y="44732"/>
                </a:lnTo>
                <a:close/>
              </a:path>
              <a:path w="2914650" h="340359">
                <a:moveTo>
                  <a:pt x="1983256" y="73332"/>
                </a:moveTo>
                <a:lnTo>
                  <a:pt x="1943839" y="80982"/>
                </a:lnTo>
                <a:lnTo>
                  <a:pt x="1913260" y="102074"/>
                </a:lnTo>
                <a:lnTo>
                  <a:pt x="1893476" y="133822"/>
                </a:lnTo>
                <a:lnTo>
                  <a:pt x="1886447" y="173440"/>
                </a:lnTo>
                <a:lnTo>
                  <a:pt x="1893167" y="213779"/>
                </a:lnTo>
                <a:lnTo>
                  <a:pt x="1912435" y="245315"/>
                </a:lnTo>
                <a:lnTo>
                  <a:pt x="1942911" y="265849"/>
                </a:lnTo>
                <a:lnTo>
                  <a:pt x="1983256" y="273183"/>
                </a:lnTo>
                <a:lnTo>
                  <a:pt x="2013156" y="269504"/>
                </a:lnTo>
                <a:lnTo>
                  <a:pt x="2038210" y="258058"/>
                </a:lnTo>
                <a:lnTo>
                  <a:pt x="2057973" y="238224"/>
                </a:lnTo>
                <a:lnTo>
                  <a:pt x="2060051" y="233950"/>
                </a:lnTo>
                <a:lnTo>
                  <a:pt x="1985089" y="233950"/>
                </a:lnTo>
                <a:lnTo>
                  <a:pt x="1965793" y="231085"/>
                </a:lnTo>
                <a:lnTo>
                  <a:pt x="1951484" y="222307"/>
                </a:lnTo>
                <a:lnTo>
                  <a:pt x="1942334" y="207340"/>
                </a:lnTo>
                <a:lnTo>
                  <a:pt x="1938513" y="185907"/>
                </a:lnTo>
                <a:lnTo>
                  <a:pt x="2075298" y="185907"/>
                </a:lnTo>
                <a:lnTo>
                  <a:pt x="2072357" y="152907"/>
                </a:lnTo>
                <a:lnTo>
                  <a:pt x="1938513" y="152907"/>
                </a:lnTo>
                <a:lnTo>
                  <a:pt x="1940942" y="140418"/>
                </a:lnTo>
                <a:lnTo>
                  <a:pt x="1948047" y="127241"/>
                </a:lnTo>
                <a:lnTo>
                  <a:pt x="1961204" y="116814"/>
                </a:lnTo>
                <a:lnTo>
                  <a:pt x="1981789" y="112575"/>
                </a:lnTo>
                <a:lnTo>
                  <a:pt x="2057087" y="112575"/>
                </a:lnTo>
                <a:lnTo>
                  <a:pt x="2054851" y="107757"/>
                </a:lnTo>
                <a:lnTo>
                  <a:pt x="2025377" y="82723"/>
                </a:lnTo>
                <a:lnTo>
                  <a:pt x="1983256" y="73332"/>
                </a:lnTo>
                <a:close/>
              </a:path>
              <a:path w="2914650" h="340359">
                <a:moveTo>
                  <a:pt x="2071998" y="209384"/>
                </a:moveTo>
                <a:lnTo>
                  <a:pt x="2026155" y="209384"/>
                </a:lnTo>
                <a:lnTo>
                  <a:pt x="2021285" y="218172"/>
                </a:lnTo>
                <a:lnTo>
                  <a:pt x="2012222" y="226067"/>
                </a:lnTo>
                <a:lnTo>
                  <a:pt x="1999858" y="231761"/>
                </a:lnTo>
                <a:lnTo>
                  <a:pt x="1985089" y="233950"/>
                </a:lnTo>
                <a:lnTo>
                  <a:pt x="2060051" y="233950"/>
                </a:lnTo>
                <a:lnTo>
                  <a:pt x="2071998" y="209384"/>
                </a:lnTo>
                <a:close/>
              </a:path>
              <a:path w="2914650" h="340359">
                <a:moveTo>
                  <a:pt x="2057087" y="112575"/>
                </a:moveTo>
                <a:lnTo>
                  <a:pt x="1981789" y="112575"/>
                </a:lnTo>
                <a:lnTo>
                  <a:pt x="1998266" y="115164"/>
                </a:lnTo>
                <a:lnTo>
                  <a:pt x="2010205" y="122841"/>
                </a:lnTo>
                <a:lnTo>
                  <a:pt x="2018295" y="135468"/>
                </a:lnTo>
                <a:lnTo>
                  <a:pt x="2023222" y="152907"/>
                </a:lnTo>
                <a:lnTo>
                  <a:pt x="2072357" y="152907"/>
                </a:lnTo>
                <a:lnTo>
                  <a:pt x="2071538" y="143722"/>
                </a:lnTo>
                <a:lnTo>
                  <a:pt x="2057087" y="112575"/>
                </a:lnTo>
                <a:close/>
              </a:path>
              <a:path w="2914650" h="340359">
                <a:moveTo>
                  <a:pt x="2289237" y="108175"/>
                </a:moveTo>
                <a:lnTo>
                  <a:pt x="2208741" y="108175"/>
                </a:lnTo>
                <a:lnTo>
                  <a:pt x="2221748" y="109040"/>
                </a:lnTo>
                <a:lnTo>
                  <a:pt x="2232488" y="112621"/>
                </a:lnTo>
                <a:lnTo>
                  <a:pt x="2239790" y="120395"/>
                </a:lnTo>
                <a:lnTo>
                  <a:pt x="2242485" y="133841"/>
                </a:lnTo>
                <a:lnTo>
                  <a:pt x="2237344" y="146038"/>
                </a:lnTo>
                <a:lnTo>
                  <a:pt x="2223642" y="152495"/>
                </a:lnTo>
                <a:lnTo>
                  <a:pt x="2203959" y="155858"/>
                </a:lnTo>
                <a:lnTo>
                  <a:pt x="2180875" y="158774"/>
                </a:lnTo>
                <a:lnTo>
                  <a:pt x="2157178" y="163592"/>
                </a:lnTo>
                <a:lnTo>
                  <a:pt x="2136504" y="173121"/>
                </a:lnTo>
                <a:lnTo>
                  <a:pt x="2121880" y="189870"/>
                </a:lnTo>
                <a:lnTo>
                  <a:pt x="2116332" y="216350"/>
                </a:lnTo>
                <a:lnTo>
                  <a:pt x="2121364" y="241627"/>
                </a:lnTo>
                <a:lnTo>
                  <a:pt x="2135129" y="259341"/>
                </a:lnTo>
                <a:lnTo>
                  <a:pt x="2155631" y="269768"/>
                </a:lnTo>
                <a:lnTo>
                  <a:pt x="2180875" y="273183"/>
                </a:lnTo>
                <a:lnTo>
                  <a:pt x="2198269" y="271939"/>
                </a:lnTo>
                <a:lnTo>
                  <a:pt x="2215251" y="267912"/>
                </a:lnTo>
                <a:lnTo>
                  <a:pt x="2231019" y="260636"/>
                </a:lnTo>
                <a:lnTo>
                  <a:pt x="2244684" y="249716"/>
                </a:lnTo>
                <a:lnTo>
                  <a:pt x="2295983" y="249716"/>
                </a:lnTo>
                <a:lnTo>
                  <a:pt x="2294911" y="238659"/>
                </a:lnTo>
                <a:lnTo>
                  <a:pt x="2294903" y="238350"/>
                </a:lnTo>
                <a:lnTo>
                  <a:pt x="2200308" y="238350"/>
                </a:lnTo>
                <a:lnTo>
                  <a:pt x="2188208" y="237301"/>
                </a:lnTo>
                <a:lnTo>
                  <a:pt x="2178033" y="233537"/>
                </a:lnTo>
                <a:lnTo>
                  <a:pt x="2171021" y="226130"/>
                </a:lnTo>
                <a:lnTo>
                  <a:pt x="2168409" y="214150"/>
                </a:lnTo>
                <a:lnTo>
                  <a:pt x="2170952" y="202216"/>
                </a:lnTo>
                <a:lnTo>
                  <a:pt x="2177758" y="194303"/>
                </a:lnTo>
                <a:lnTo>
                  <a:pt x="2187590" y="189345"/>
                </a:lnTo>
                <a:lnTo>
                  <a:pt x="2199208" y="186274"/>
                </a:lnTo>
                <a:lnTo>
                  <a:pt x="2223592" y="182561"/>
                </a:lnTo>
                <a:lnTo>
                  <a:pt x="2234274" y="179828"/>
                </a:lnTo>
                <a:lnTo>
                  <a:pt x="2242485" y="175274"/>
                </a:lnTo>
                <a:lnTo>
                  <a:pt x="2294550" y="175274"/>
                </a:lnTo>
                <a:lnTo>
                  <a:pt x="2294550" y="127241"/>
                </a:lnTo>
                <a:lnTo>
                  <a:pt x="2289237" y="108175"/>
                </a:lnTo>
                <a:close/>
              </a:path>
              <a:path w="2914650" h="340359">
                <a:moveTo>
                  <a:pt x="2295983" y="249716"/>
                </a:moveTo>
                <a:lnTo>
                  <a:pt x="2244684" y="249716"/>
                </a:lnTo>
                <a:lnTo>
                  <a:pt x="2245051" y="255949"/>
                </a:lnTo>
                <a:lnTo>
                  <a:pt x="2246518" y="262183"/>
                </a:lnTo>
                <a:lnTo>
                  <a:pt x="2248351" y="268049"/>
                </a:lnTo>
                <a:lnTo>
                  <a:pt x="2301150" y="268049"/>
                </a:lnTo>
                <a:lnTo>
                  <a:pt x="2298108" y="260636"/>
                </a:lnTo>
                <a:lnTo>
                  <a:pt x="2296063" y="250541"/>
                </a:lnTo>
                <a:lnTo>
                  <a:pt x="2295983" y="249716"/>
                </a:lnTo>
                <a:close/>
              </a:path>
              <a:path w="2914650" h="340359">
                <a:moveTo>
                  <a:pt x="2294550" y="175274"/>
                </a:moveTo>
                <a:lnTo>
                  <a:pt x="2242485" y="175274"/>
                </a:lnTo>
                <a:lnTo>
                  <a:pt x="2242485" y="194717"/>
                </a:lnTo>
                <a:lnTo>
                  <a:pt x="2241619" y="206330"/>
                </a:lnTo>
                <a:lnTo>
                  <a:pt x="2236662" y="220796"/>
                </a:lnTo>
                <a:lnTo>
                  <a:pt x="2224073" y="233131"/>
                </a:lnTo>
                <a:lnTo>
                  <a:pt x="2200308" y="238350"/>
                </a:lnTo>
                <a:lnTo>
                  <a:pt x="2294903" y="238350"/>
                </a:lnTo>
                <a:lnTo>
                  <a:pt x="2294557" y="226130"/>
                </a:lnTo>
                <a:lnTo>
                  <a:pt x="2294550" y="175274"/>
                </a:lnTo>
                <a:close/>
              </a:path>
              <a:path w="2914650" h="340359">
                <a:moveTo>
                  <a:pt x="2211308" y="73332"/>
                </a:moveTo>
                <a:lnTo>
                  <a:pt x="2179854" y="76385"/>
                </a:lnTo>
                <a:lnTo>
                  <a:pt x="2151904" y="86762"/>
                </a:lnTo>
                <a:lnTo>
                  <a:pt x="2131379" y="106284"/>
                </a:lnTo>
                <a:lnTo>
                  <a:pt x="2122199" y="136774"/>
                </a:lnTo>
                <a:lnTo>
                  <a:pt x="2174275" y="136774"/>
                </a:lnTo>
                <a:lnTo>
                  <a:pt x="2177650" y="123643"/>
                </a:lnTo>
                <a:lnTo>
                  <a:pt x="2184771" y="114775"/>
                </a:lnTo>
                <a:lnTo>
                  <a:pt x="2195261" y="109756"/>
                </a:lnTo>
                <a:lnTo>
                  <a:pt x="2208741" y="108175"/>
                </a:lnTo>
                <a:lnTo>
                  <a:pt x="2289237" y="108175"/>
                </a:lnTo>
                <a:lnTo>
                  <a:pt x="2286856" y="99632"/>
                </a:lnTo>
                <a:lnTo>
                  <a:pt x="2267095" y="83233"/>
                </a:lnTo>
                <a:lnTo>
                  <a:pt x="2240252" y="75360"/>
                </a:lnTo>
                <a:lnTo>
                  <a:pt x="2211308" y="73332"/>
                </a:lnTo>
                <a:close/>
              </a:path>
              <a:path w="2914650" h="340359">
                <a:moveTo>
                  <a:pt x="2402705" y="78465"/>
                </a:moveTo>
                <a:lnTo>
                  <a:pt x="2353195" y="78465"/>
                </a:lnTo>
                <a:lnTo>
                  <a:pt x="2353195" y="268049"/>
                </a:lnTo>
                <a:lnTo>
                  <a:pt x="2405271" y="268049"/>
                </a:lnTo>
                <a:lnTo>
                  <a:pt x="2405271" y="182607"/>
                </a:lnTo>
                <a:lnTo>
                  <a:pt x="2407930" y="159020"/>
                </a:lnTo>
                <a:lnTo>
                  <a:pt x="2416638" y="139662"/>
                </a:lnTo>
                <a:lnTo>
                  <a:pt x="2432496" y="126559"/>
                </a:lnTo>
                <a:lnTo>
                  <a:pt x="2456604" y="121741"/>
                </a:lnTo>
                <a:lnTo>
                  <a:pt x="2475303" y="121741"/>
                </a:lnTo>
                <a:lnTo>
                  <a:pt x="2475303" y="113675"/>
                </a:lnTo>
                <a:lnTo>
                  <a:pt x="2402705" y="113675"/>
                </a:lnTo>
                <a:lnTo>
                  <a:pt x="2402705" y="78465"/>
                </a:lnTo>
                <a:close/>
              </a:path>
              <a:path w="2914650" h="340359">
                <a:moveTo>
                  <a:pt x="2475303" y="121741"/>
                </a:moveTo>
                <a:lnTo>
                  <a:pt x="2462837" y="121741"/>
                </a:lnTo>
                <a:lnTo>
                  <a:pt x="2470537" y="122475"/>
                </a:lnTo>
                <a:lnTo>
                  <a:pt x="2475303" y="123575"/>
                </a:lnTo>
                <a:lnTo>
                  <a:pt x="2475303" y="121741"/>
                </a:lnTo>
                <a:close/>
              </a:path>
              <a:path w="2914650" h="340359">
                <a:moveTo>
                  <a:pt x="2467604" y="73332"/>
                </a:moveTo>
                <a:lnTo>
                  <a:pt x="2463937" y="73332"/>
                </a:lnTo>
                <a:lnTo>
                  <a:pt x="2445151" y="76284"/>
                </a:lnTo>
                <a:lnTo>
                  <a:pt x="2427775" y="84566"/>
                </a:lnTo>
                <a:lnTo>
                  <a:pt x="2413355" y="97317"/>
                </a:lnTo>
                <a:lnTo>
                  <a:pt x="2403438" y="113675"/>
                </a:lnTo>
                <a:lnTo>
                  <a:pt x="2475303" y="113675"/>
                </a:lnTo>
                <a:lnTo>
                  <a:pt x="2475303" y="75165"/>
                </a:lnTo>
                <a:lnTo>
                  <a:pt x="2472004" y="74065"/>
                </a:lnTo>
                <a:lnTo>
                  <a:pt x="2467604" y="73332"/>
                </a:lnTo>
                <a:close/>
              </a:path>
              <a:path w="2914650" h="340359">
                <a:moveTo>
                  <a:pt x="2598501" y="73332"/>
                </a:moveTo>
                <a:lnTo>
                  <a:pt x="2557384" y="81073"/>
                </a:lnTo>
                <a:lnTo>
                  <a:pt x="2526993" y="102532"/>
                </a:lnTo>
                <a:lnTo>
                  <a:pt x="2508155" y="135060"/>
                </a:lnTo>
                <a:lnTo>
                  <a:pt x="2501693" y="176007"/>
                </a:lnTo>
                <a:lnTo>
                  <a:pt x="2508602" y="215171"/>
                </a:lnTo>
                <a:lnTo>
                  <a:pt x="2528093" y="245911"/>
                </a:lnTo>
                <a:lnTo>
                  <a:pt x="2558312" y="265992"/>
                </a:lnTo>
                <a:lnTo>
                  <a:pt x="2597401" y="273183"/>
                </a:lnTo>
                <a:lnTo>
                  <a:pt x="2631782" y="268101"/>
                </a:lnTo>
                <a:lnTo>
                  <a:pt x="2659285" y="253154"/>
                </a:lnTo>
                <a:lnTo>
                  <a:pt x="2674565" y="233950"/>
                </a:lnTo>
                <a:lnTo>
                  <a:pt x="2597035" y="233950"/>
                </a:lnTo>
                <a:lnTo>
                  <a:pt x="2576507" y="228427"/>
                </a:lnTo>
                <a:lnTo>
                  <a:pt x="2563164" y="214241"/>
                </a:lnTo>
                <a:lnTo>
                  <a:pt x="2555940" y="194965"/>
                </a:lnTo>
                <a:lnTo>
                  <a:pt x="2553769" y="174174"/>
                </a:lnTo>
                <a:lnTo>
                  <a:pt x="2556009" y="152793"/>
                </a:lnTo>
                <a:lnTo>
                  <a:pt x="2563439" y="132924"/>
                </a:lnTo>
                <a:lnTo>
                  <a:pt x="2577126" y="118281"/>
                </a:lnTo>
                <a:lnTo>
                  <a:pt x="2598135" y="112575"/>
                </a:lnTo>
                <a:lnTo>
                  <a:pt x="2677709" y="112575"/>
                </a:lnTo>
                <a:lnTo>
                  <a:pt x="2658593" y="91120"/>
                </a:lnTo>
                <a:lnTo>
                  <a:pt x="2630832" y="77756"/>
                </a:lnTo>
                <a:lnTo>
                  <a:pt x="2598501" y="73332"/>
                </a:lnTo>
                <a:close/>
              </a:path>
              <a:path w="2914650" h="340359">
                <a:moveTo>
                  <a:pt x="2688710" y="195450"/>
                </a:moveTo>
                <a:lnTo>
                  <a:pt x="2638467" y="195450"/>
                </a:lnTo>
                <a:lnTo>
                  <a:pt x="2634004" y="211211"/>
                </a:lnTo>
                <a:lnTo>
                  <a:pt x="2625588" y="223363"/>
                </a:lnTo>
                <a:lnTo>
                  <a:pt x="2613254" y="231183"/>
                </a:lnTo>
                <a:lnTo>
                  <a:pt x="2597035" y="233950"/>
                </a:lnTo>
                <a:lnTo>
                  <a:pt x="2674565" y="233950"/>
                </a:lnTo>
                <a:lnTo>
                  <a:pt x="2678673" y="228788"/>
                </a:lnTo>
                <a:lnTo>
                  <a:pt x="2688710" y="195450"/>
                </a:lnTo>
                <a:close/>
              </a:path>
              <a:path w="2914650" h="340359">
                <a:moveTo>
                  <a:pt x="2677709" y="112575"/>
                </a:moveTo>
                <a:lnTo>
                  <a:pt x="2598135" y="112575"/>
                </a:lnTo>
                <a:lnTo>
                  <a:pt x="2612813" y="114683"/>
                </a:lnTo>
                <a:lnTo>
                  <a:pt x="2624259" y="120916"/>
                </a:lnTo>
                <a:lnTo>
                  <a:pt x="2632269" y="131137"/>
                </a:lnTo>
                <a:lnTo>
                  <a:pt x="2636634" y="145208"/>
                </a:lnTo>
                <a:lnTo>
                  <a:pt x="2687610" y="145208"/>
                </a:lnTo>
                <a:lnTo>
                  <a:pt x="2678585" y="113559"/>
                </a:lnTo>
                <a:lnTo>
                  <a:pt x="2677709" y="112575"/>
                </a:lnTo>
                <a:close/>
              </a:path>
              <a:path w="2914650" h="340359">
                <a:moveTo>
                  <a:pt x="2788421" y="6233"/>
                </a:moveTo>
                <a:lnTo>
                  <a:pt x="2736355" y="6233"/>
                </a:lnTo>
                <a:lnTo>
                  <a:pt x="2736355" y="268049"/>
                </a:lnTo>
                <a:lnTo>
                  <a:pt x="2788421" y="268049"/>
                </a:lnTo>
                <a:lnTo>
                  <a:pt x="2788421" y="168674"/>
                </a:lnTo>
                <a:lnTo>
                  <a:pt x="2790753" y="143953"/>
                </a:lnTo>
                <a:lnTo>
                  <a:pt x="2798001" y="127104"/>
                </a:lnTo>
                <a:lnTo>
                  <a:pt x="2810545" y="117473"/>
                </a:lnTo>
                <a:lnTo>
                  <a:pt x="2828764" y="114408"/>
                </a:lnTo>
                <a:lnTo>
                  <a:pt x="2908950" y="114408"/>
                </a:lnTo>
                <a:lnTo>
                  <a:pt x="2904754" y="104875"/>
                </a:lnTo>
                <a:lnTo>
                  <a:pt x="2788421" y="104875"/>
                </a:lnTo>
                <a:lnTo>
                  <a:pt x="2788421" y="6233"/>
                </a:lnTo>
                <a:close/>
              </a:path>
              <a:path w="2914650" h="340359">
                <a:moveTo>
                  <a:pt x="2908950" y="114408"/>
                </a:moveTo>
                <a:lnTo>
                  <a:pt x="2828764" y="114408"/>
                </a:lnTo>
                <a:lnTo>
                  <a:pt x="2844187" y="117301"/>
                </a:lnTo>
                <a:lnTo>
                  <a:pt x="2854522" y="126004"/>
                </a:lnTo>
                <a:lnTo>
                  <a:pt x="2860320" y="140550"/>
                </a:lnTo>
                <a:lnTo>
                  <a:pt x="2862130" y="160974"/>
                </a:lnTo>
                <a:lnTo>
                  <a:pt x="2862130" y="268049"/>
                </a:lnTo>
                <a:lnTo>
                  <a:pt x="2914207" y="268049"/>
                </a:lnTo>
                <a:lnTo>
                  <a:pt x="2914207" y="151441"/>
                </a:lnTo>
                <a:lnTo>
                  <a:pt x="2911163" y="119437"/>
                </a:lnTo>
                <a:lnTo>
                  <a:pt x="2908950" y="114408"/>
                </a:lnTo>
                <a:close/>
              </a:path>
              <a:path w="2914650" h="340359">
                <a:moveTo>
                  <a:pt x="2844897" y="73332"/>
                </a:moveTo>
                <a:lnTo>
                  <a:pt x="2829903" y="75268"/>
                </a:lnTo>
                <a:lnTo>
                  <a:pt x="2814872" y="81124"/>
                </a:lnTo>
                <a:lnTo>
                  <a:pt x="2801009" y="90970"/>
                </a:lnTo>
                <a:lnTo>
                  <a:pt x="2789521" y="104875"/>
                </a:lnTo>
                <a:lnTo>
                  <a:pt x="2904754" y="104875"/>
                </a:lnTo>
                <a:lnTo>
                  <a:pt x="2900314" y="94786"/>
                </a:lnTo>
                <a:lnTo>
                  <a:pt x="2879084" y="78936"/>
                </a:lnTo>
                <a:lnTo>
                  <a:pt x="2844897" y="73332"/>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4" name="object 14"/>
          <p:cNvSpPr/>
          <p:nvPr/>
        </p:nvSpPr>
        <p:spPr>
          <a:xfrm>
            <a:off x="2021095" y="4702637"/>
            <a:ext cx="1082964" cy="152400"/>
          </a:xfrm>
          <a:custGeom>
            <a:avLst/>
            <a:gdLst/>
            <a:ahLst/>
            <a:cxnLst/>
            <a:rect l="l" t="t" r="r" b="b"/>
            <a:pathLst>
              <a:path w="2382520" h="335279">
                <a:moveTo>
                  <a:pt x="141174" y="6233"/>
                </a:moveTo>
                <a:lnTo>
                  <a:pt x="0" y="6233"/>
                </a:lnTo>
                <a:lnTo>
                  <a:pt x="0" y="268060"/>
                </a:lnTo>
                <a:lnTo>
                  <a:pt x="57576" y="268060"/>
                </a:lnTo>
                <a:lnTo>
                  <a:pt x="57576" y="165751"/>
                </a:lnTo>
                <a:lnTo>
                  <a:pt x="203343" y="165751"/>
                </a:lnTo>
                <a:lnTo>
                  <a:pt x="193995" y="153800"/>
                </a:lnTo>
                <a:lnTo>
                  <a:pt x="176384" y="144851"/>
                </a:lnTo>
                <a:lnTo>
                  <a:pt x="176384" y="144118"/>
                </a:lnTo>
                <a:lnTo>
                  <a:pt x="195078" y="133243"/>
                </a:lnTo>
                <a:lnTo>
                  <a:pt x="202530" y="124685"/>
                </a:lnTo>
                <a:lnTo>
                  <a:pt x="57576" y="124685"/>
                </a:lnTo>
                <a:lnTo>
                  <a:pt x="57576" y="50976"/>
                </a:lnTo>
                <a:lnTo>
                  <a:pt x="212538" y="50976"/>
                </a:lnTo>
                <a:lnTo>
                  <a:pt x="212443" y="50481"/>
                </a:lnTo>
                <a:lnTo>
                  <a:pt x="197099" y="27504"/>
                </a:lnTo>
                <a:lnTo>
                  <a:pt x="172954" y="11952"/>
                </a:lnTo>
                <a:lnTo>
                  <a:pt x="141174" y="6233"/>
                </a:lnTo>
                <a:close/>
              </a:path>
              <a:path w="2382520" h="335279">
                <a:moveTo>
                  <a:pt x="203343" y="165751"/>
                </a:moveTo>
                <a:lnTo>
                  <a:pt x="115141" y="165751"/>
                </a:lnTo>
                <a:lnTo>
                  <a:pt x="133614" y="168071"/>
                </a:lnTo>
                <a:lnTo>
                  <a:pt x="146313" y="175238"/>
                </a:lnTo>
                <a:lnTo>
                  <a:pt x="154337" y="187562"/>
                </a:lnTo>
                <a:lnTo>
                  <a:pt x="158784" y="205350"/>
                </a:lnTo>
                <a:lnTo>
                  <a:pt x="160475" y="221650"/>
                </a:lnTo>
                <a:lnTo>
                  <a:pt x="161855" y="238359"/>
                </a:lnTo>
                <a:lnTo>
                  <a:pt x="163992" y="254241"/>
                </a:lnTo>
                <a:lnTo>
                  <a:pt x="167951" y="268060"/>
                </a:lnTo>
                <a:lnTo>
                  <a:pt x="225517" y="268060"/>
                </a:lnTo>
                <a:lnTo>
                  <a:pt x="219621" y="254510"/>
                </a:lnTo>
                <a:lnTo>
                  <a:pt x="216579" y="237763"/>
                </a:lnTo>
                <a:lnTo>
                  <a:pt x="215256" y="220670"/>
                </a:lnTo>
                <a:lnTo>
                  <a:pt x="214517" y="206084"/>
                </a:lnTo>
                <a:lnTo>
                  <a:pt x="211755" y="186410"/>
                </a:lnTo>
                <a:lnTo>
                  <a:pt x="205350" y="168318"/>
                </a:lnTo>
                <a:lnTo>
                  <a:pt x="203343" y="165751"/>
                </a:lnTo>
                <a:close/>
              </a:path>
              <a:path w="2382520" h="335279">
                <a:moveTo>
                  <a:pt x="212538" y="50976"/>
                </a:moveTo>
                <a:lnTo>
                  <a:pt x="120641" y="50976"/>
                </a:lnTo>
                <a:lnTo>
                  <a:pt x="137658" y="53090"/>
                </a:lnTo>
                <a:lnTo>
                  <a:pt x="150071" y="59638"/>
                </a:lnTo>
                <a:lnTo>
                  <a:pt x="157671" y="70930"/>
                </a:lnTo>
                <a:lnTo>
                  <a:pt x="160251" y="87275"/>
                </a:lnTo>
                <a:lnTo>
                  <a:pt x="157671" y="104258"/>
                </a:lnTo>
                <a:lnTo>
                  <a:pt x="150071" y="115880"/>
                </a:lnTo>
                <a:lnTo>
                  <a:pt x="137658" y="122552"/>
                </a:lnTo>
                <a:lnTo>
                  <a:pt x="120641" y="124685"/>
                </a:lnTo>
                <a:lnTo>
                  <a:pt x="202530" y="124685"/>
                </a:lnTo>
                <a:lnTo>
                  <a:pt x="207963" y="118447"/>
                </a:lnTo>
                <a:lnTo>
                  <a:pt x="215416" y="100076"/>
                </a:lnTo>
                <a:lnTo>
                  <a:pt x="217817" y="78475"/>
                </a:lnTo>
                <a:lnTo>
                  <a:pt x="212538" y="50976"/>
                </a:lnTo>
                <a:close/>
              </a:path>
              <a:path w="2382520" h="335279">
                <a:moveTo>
                  <a:pt x="365193" y="73342"/>
                </a:moveTo>
                <a:lnTo>
                  <a:pt x="325781" y="80991"/>
                </a:lnTo>
                <a:lnTo>
                  <a:pt x="295202" y="102080"/>
                </a:lnTo>
                <a:lnTo>
                  <a:pt x="275416" y="133828"/>
                </a:lnTo>
                <a:lnTo>
                  <a:pt x="268384" y="173451"/>
                </a:lnTo>
                <a:lnTo>
                  <a:pt x="275106" y="213790"/>
                </a:lnTo>
                <a:lnTo>
                  <a:pt x="294377" y="245325"/>
                </a:lnTo>
                <a:lnTo>
                  <a:pt x="324853" y="265860"/>
                </a:lnTo>
                <a:lnTo>
                  <a:pt x="365193" y="273193"/>
                </a:lnTo>
                <a:lnTo>
                  <a:pt x="395099" y="269515"/>
                </a:lnTo>
                <a:lnTo>
                  <a:pt x="420156" y="258067"/>
                </a:lnTo>
                <a:lnTo>
                  <a:pt x="439916" y="238230"/>
                </a:lnTo>
                <a:lnTo>
                  <a:pt x="441991" y="233960"/>
                </a:lnTo>
                <a:lnTo>
                  <a:pt x="367027" y="233960"/>
                </a:lnTo>
                <a:lnTo>
                  <a:pt x="347737" y="231096"/>
                </a:lnTo>
                <a:lnTo>
                  <a:pt x="333431" y="222318"/>
                </a:lnTo>
                <a:lnTo>
                  <a:pt x="324282" y="207350"/>
                </a:lnTo>
                <a:lnTo>
                  <a:pt x="320461" y="185917"/>
                </a:lnTo>
                <a:lnTo>
                  <a:pt x="457236" y="185917"/>
                </a:lnTo>
                <a:lnTo>
                  <a:pt x="454296" y="152918"/>
                </a:lnTo>
                <a:lnTo>
                  <a:pt x="320461" y="152918"/>
                </a:lnTo>
                <a:lnTo>
                  <a:pt x="322890" y="140427"/>
                </a:lnTo>
                <a:lnTo>
                  <a:pt x="329994" y="127246"/>
                </a:lnTo>
                <a:lnTo>
                  <a:pt x="343148" y="116816"/>
                </a:lnTo>
                <a:lnTo>
                  <a:pt x="363727" y="112575"/>
                </a:lnTo>
                <a:lnTo>
                  <a:pt x="439023" y="112575"/>
                </a:lnTo>
                <a:lnTo>
                  <a:pt x="436793" y="107768"/>
                </a:lnTo>
                <a:lnTo>
                  <a:pt x="407320" y="82734"/>
                </a:lnTo>
                <a:lnTo>
                  <a:pt x="365193" y="73342"/>
                </a:lnTo>
                <a:close/>
              </a:path>
              <a:path w="2382520" h="335279">
                <a:moveTo>
                  <a:pt x="453936" y="209384"/>
                </a:moveTo>
                <a:lnTo>
                  <a:pt x="408103" y="209384"/>
                </a:lnTo>
                <a:lnTo>
                  <a:pt x="403233" y="218178"/>
                </a:lnTo>
                <a:lnTo>
                  <a:pt x="394169" y="226076"/>
                </a:lnTo>
                <a:lnTo>
                  <a:pt x="381802" y="231772"/>
                </a:lnTo>
                <a:lnTo>
                  <a:pt x="367027" y="233960"/>
                </a:lnTo>
                <a:lnTo>
                  <a:pt x="441991" y="233960"/>
                </a:lnTo>
                <a:lnTo>
                  <a:pt x="453936" y="209384"/>
                </a:lnTo>
                <a:close/>
              </a:path>
              <a:path w="2382520" h="335279">
                <a:moveTo>
                  <a:pt x="439023" y="112575"/>
                </a:moveTo>
                <a:lnTo>
                  <a:pt x="363727" y="112575"/>
                </a:lnTo>
                <a:lnTo>
                  <a:pt x="380210" y="115166"/>
                </a:lnTo>
                <a:lnTo>
                  <a:pt x="392152" y="122846"/>
                </a:lnTo>
                <a:lnTo>
                  <a:pt x="400243" y="135477"/>
                </a:lnTo>
                <a:lnTo>
                  <a:pt x="405170" y="152918"/>
                </a:lnTo>
                <a:lnTo>
                  <a:pt x="454296" y="152918"/>
                </a:lnTo>
                <a:lnTo>
                  <a:pt x="453477" y="143733"/>
                </a:lnTo>
                <a:lnTo>
                  <a:pt x="439023" y="112575"/>
                </a:lnTo>
                <a:close/>
              </a:path>
              <a:path w="2382520" h="335279">
                <a:moveTo>
                  <a:pt x="546680" y="206450"/>
                </a:moveTo>
                <a:lnTo>
                  <a:pt x="497181" y="206450"/>
                </a:lnTo>
                <a:lnTo>
                  <a:pt x="505843" y="238075"/>
                </a:lnTo>
                <a:lnTo>
                  <a:pt x="526056" y="258663"/>
                </a:lnTo>
                <a:lnTo>
                  <a:pt x="554109" y="269830"/>
                </a:lnTo>
                <a:lnTo>
                  <a:pt x="586290" y="273193"/>
                </a:lnTo>
                <a:lnTo>
                  <a:pt x="618065" y="269893"/>
                </a:lnTo>
                <a:lnTo>
                  <a:pt x="645786" y="258892"/>
                </a:lnTo>
                <a:lnTo>
                  <a:pt x="665394" y="238539"/>
                </a:lnTo>
                <a:lnTo>
                  <a:pt x="665436" y="238360"/>
                </a:lnTo>
                <a:lnTo>
                  <a:pt x="586656" y="238360"/>
                </a:lnTo>
                <a:lnTo>
                  <a:pt x="571799" y="236573"/>
                </a:lnTo>
                <a:lnTo>
                  <a:pt x="559106" y="230934"/>
                </a:lnTo>
                <a:lnTo>
                  <a:pt x="550193" y="221031"/>
                </a:lnTo>
                <a:lnTo>
                  <a:pt x="546680" y="206450"/>
                </a:lnTo>
                <a:close/>
              </a:path>
              <a:path w="2382520" h="335279">
                <a:moveTo>
                  <a:pt x="584090" y="73342"/>
                </a:moveTo>
                <a:lnTo>
                  <a:pt x="554023" y="76046"/>
                </a:lnTo>
                <a:lnTo>
                  <a:pt x="527569" y="85627"/>
                </a:lnTo>
                <a:lnTo>
                  <a:pt x="508748" y="104283"/>
                </a:lnTo>
                <a:lnTo>
                  <a:pt x="501581" y="134218"/>
                </a:lnTo>
                <a:lnTo>
                  <a:pt x="506748" y="155273"/>
                </a:lnTo>
                <a:lnTo>
                  <a:pt x="520373" y="169555"/>
                </a:lnTo>
                <a:lnTo>
                  <a:pt x="539637" y="178819"/>
                </a:lnTo>
                <a:lnTo>
                  <a:pt x="561723" y="184817"/>
                </a:lnTo>
                <a:lnTo>
                  <a:pt x="586725" y="190587"/>
                </a:lnTo>
                <a:lnTo>
                  <a:pt x="605264" y="196596"/>
                </a:lnTo>
                <a:lnTo>
                  <a:pt x="616791" y="204050"/>
                </a:lnTo>
                <a:lnTo>
                  <a:pt x="620756" y="214150"/>
                </a:lnTo>
                <a:lnTo>
                  <a:pt x="617542" y="225672"/>
                </a:lnTo>
                <a:lnTo>
                  <a:pt x="609343" y="233134"/>
                </a:lnTo>
                <a:lnTo>
                  <a:pt x="598326" y="237157"/>
                </a:lnTo>
                <a:lnTo>
                  <a:pt x="586656" y="238360"/>
                </a:lnTo>
                <a:lnTo>
                  <a:pt x="665436" y="238360"/>
                </a:lnTo>
                <a:lnTo>
                  <a:pt x="672832" y="207184"/>
                </a:lnTo>
                <a:lnTo>
                  <a:pt x="667714" y="185006"/>
                </a:lnTo>
                <a:lnTo>
                  <a:pt x="654173" y="170013"/>
                </a:lnTo>
                <a:lnTo>
                  <a:pt x="634925" y="160314"/>
                </a:lnTo>
                <a:lnTo>
                  <a:pt x="612689" y="154018"/>
                </a:lnTo>
                <a:lnTo>
                  <a:pt x="590936" y="149297"/>
                </a:lnTo>
                <a:lnTo>
                  <a:pt x="572036" y="144301"/>
                </a:lnTo>
                <a:lnTo>
                  <a:pt x="558704" y="137106"/>
                </a:lnTo>
                <a:lnTo>
                  <a:pt x="553657" y="125785"/>
                </a:lnTo>
                <a:lnTo>
                  <a:pt x="556533" y="116532"/>
                </a:lnTo>
                <a:lnTo>
                  <a:pt x="563740" y="111201"/>
                </a:lnTo>
                <a:lnTo>
                  <a:pt x="573147" y="108759"/>
                </a:lnTo>
                <a:lnTo>
                  <a:pt x="582623" y="108175"/>
                </a:lnTo>
                <a:lnTo>
                  <a:pt x="659812" y="108175"/>
                </a:lnTo>
                <a:lnTo>
                  <a:pt x="658760" y="104748"/>
                </a:lnTo>
                <a:lnTo>
                  <a:pt x="639919" y="86131"/>
                </a:lnTo>
                <a:lnTo>
                  <a:pt x="614066" y="76247"/>
                </a:lnTo>
                <a:lnTo>
                  <a:pt x="584090" y="73342"/>
                </a:lnTo>
                <a:close/>
              </a:path>
              <a:path w="2382520" h="335279">
                <a:moveTo>
                  <a:pt x="659812" y="108175"/>
                </a:moveTo>
                <a:lnTo>
                  <a:pt x="582623" y="108175"/>
                </a:lnTo>
                <a:lnTo>
                  <a:pt x="595863" y="109349"/>
                </a:lnTo>
                <a:lnTo>
                  <a:pt x="606868" y="113447"/>
                </a:lnTo>
                <a:lnTo>
                  <a:pt x="614643" y="121327"/>
                </a:lnTo>
                <a:lnTo>
                  <a:pt x="618189" y="133852"/>
                </a:lnTo>
                <a:lnTo>
                  <a:pt x="667699" y="133852"/>
                </a:lnTo>
                <a:lnTo>
                  <a:pt x="659812" y="108175"/>
                </a:lnTo>
                <a:close/>
              </a:path>
              <a:path w="2382520" h="335279">
                <a:moveTo>
                  <a:pt x="773643" y="78475"/>
                </a:moveTo>
                <a:lnTo>
                  <a:pt x="721577" y="78475"/>
                </a:lnTo>
                <a:lnTo>
                  <a:pt x="721577" y="195084"/>
                </a:lnTo>
                <a:lnTo>
                  <a:pt x="724619" y="227092"/>
                </a:lnTo>
                <a:lnTo>
                  <a:pt x="735464" y="251742"/>
                </a:lnTo>
                <a:lnTo>
                  <a:pt x="756690" y="267590"/>
                </a:lnTo>
                <a:lnTo>
                  <a:pt x="790876" y="273193"/>
                </a:lnTo>
                <a:lnTo>
                  <a:pt x="807359" y="271257"/>
                </a:lnTo>
                <a:lnTo>
                  <a:pt x="823151" y="265401"/>
                </a:lnTo>
                <a:lnTo>
                  <a:pt x="837291" y="255559"/>
                </a:lnTo>
                <a:lnTo>
                  <a:pt x="848819" y="241660"/>
                </a:lnTo>
                <a:lnTo>
                  <a:pt x="899418" y="241660"/>
                </a:lnTo>
                <a:lnTo>
                  <a:pt x="899418" y="232127"/>
                </a:lnTo>
                <a:lnTo>
                  <a:pt x="807009" y="232127"/>
                </a:lnTo>
                <a:lnTo>
                  <a:pt x="791586" y="229232"/>
                </a:lnTo>
                <a:lnTo>
                  <a:pt x="781251" y="220526"/>
                </a:lnTo>
                <a:lnTo>
                  <a:pt x="775453" y="205976"/>
                </a:lnTo>
                <a:lnTo>
                  <a:pt x="773643" y="185551"/>
                </a:lnTo>
                <a:lnTo>
                  <a:pt x="773643" y="78475"/>
                </a:lnTo>
                <a:close/>
              </a:path>
              <a:path w="2382520" h="335279">
                <a:moveTo>
                  <a:pt x="899418" y="241660"/>
                </a:moveTo>
                <a:lnTo>
                  <a:pt x="849918" y="241660"/>
                </a:lnTo>
                <a:lnTo>
                  <a:pt x="849918" y="268060"/>
                </a:lnTo>
                <a:lnTo>
                  <a:pt x="899418" y="268060"/>
                </a:lnTo>
                <a:lnTo>
                  <a:pt x="899418" y="241660"/>
                </a:lnTo>
                <a:close/>
              </a:path>
              <a:path w="2382520" h="335279">
                <a:moveTo>
                  <a:pt x="899418" y="78475"/>
                </a:moveTo>
                <a:lnTo>
                  <a:pt x="847352" y="78475"/>
                </a:lnTo>
                <a:lnTo>
                  <a:pt x="847352" y="177851"/>
                </a:lnTo>
                <a:lnTo>
                  <a:pt x="845020" y="202573"/>
                </a:lnTo>
                <a:lnTo>
                  <a:pt x="837772" y="219426"/>
                </a:lnTo>
                <a:lnTo>
                  <a:pt x="825228" y="229060"/>
                </a:lnTo>
                <a:lnTo>
                  <a:pt x="807009" y="232127"/>
                </a:lnTo>
                <a:lnTo>
                  <a:pt x="899418" y="232127"/>
                </a:lnTo>
                <a:lnTo>
                  <a:pt x="899418" y="78475"/>
                </a:lnTo>
                <a:close/>
              </a:path>
              <a:path w="2382520" h="335279">
                <a:moveTo>
                  <a:pt x="1010872" y="6233"/>
                </a:moveTo>
                <a:lnTo>
                  <a:pt x="958796" y="6233"/>
                </a:lnTo>
                <a:lnTo>
                  <a:pt x="958796" y="268060"/>
                </a:lnTo>
                <a:lnTo>
                  <a:pt x="1010872" y="268060"/>
                </a:lnTo>
                <a:lnTo>
                  <a:pt x="1010872" y="6233"/>
                </a:lnTo>
                <a:close/>
              </a:path>
              <a:path w="2382520" h="335279">
                <a:moveTo>
                  <a:pt x="1136270" y="113308"/>
                </a:moveTo>
                <a:lnTo>
                  <a:pt x="1084194" y="113308"/>
                </a:lnTo>
                <a:lnTo>
                  <a:pt x="1084194" y="225160"/>
                </a:lnTo>
                <a:lnTo>
                  <a:pt x="1089046" y="248140"/>
                </a:lnTo>
                <a:lnTo>
                  <a:pt x="1102115" y="261872"/>
                </a:lnTo>
                <a:lnTo>
                  <a:pt x="1121168" y="268524"/>
                </a:lnTo>
                <a:lnTo>
                  <a:pt x="1143970" y="270260"/>
                </a:lnTo>
                <a:lnTo>
                  <a:pt x="1151819" y="270179"/>
                </a:lnTo>
                <a:lnTo>
                  <a:pt x="1159736" y="269893"/>
                </a:lnTo>
                <a:lnTo>
                  <a:pt x="1167379" y="269332"/>
                </a:lnTo>
                <a:lnTo>
                  <a:pt x="1174403" y="268426"/>
                </a:lnTo>
                <a:lnTo>
                  <a:pt x="1174403" y="229194"/>
                </a:lnTo>
                <a:lnTo>
                  <a:pt x="1158269" y="229194"/>
                </a:lnTo>
                <a:lnTo>
                  <a:pt x="1147407" y="228231"/>
                </a:lnTo>
                <a:lnTo>
                  <a:pt x="1140670" y="224792"/>
                </a:lnTo>
                <a:lnTo>
                  <a:pt x="1137232" y="218052"/>
                </a:lnTo>
                <a:lnTo>
                  <a:pt x="1136270" y="207184"/>
                </a:lnTo>
                <a:lnTo>
                  <a:pt x="1136270" y="113308"/>
                </a:lnTo>
                <a:close/>
              </a:path>
              <a:path w="2382520" h="335279">
                <a:moveTo>
                  <a:pt x="1174403" y="227727"/>
                </a:moveTo>
                <a:lnTo>
                  <a:pt x="1168903" y="228827"/>
                </a:lnTo>
                <a:lnTo>
                  <a:pt x="1163769" y="229194"/>
                </a:lnTo>
                <a:lnTo>
                  <a:pt x="1174403" y="229194"/>
                </a:lnTo>
                <a:lnTo>
                  <a:pt x="1174403" y="227727"/>
                </a:lnTo>
                <a:close/>
              </a:path>
              <a:path w="2382520" h="335279">
                <a:moveTo>
                  <a:pt x="1174403" y="78475"/>
                </a:moveTo>
                <a:lnTo>
                  <a:pt x="1052661" y="78475"/>
                </a:lnTo>
                <a:lnTo>
                  <a:pt x="1052661" y="113308"/>
                </a:lnTo>
                <a:lnTo>
                  <a:pt x="1174403" y="113308"/>
                </a:lnTo>
                <a:lnTo>
                  <a:pt x="1174403" y="78475"/>
                </a:lnTo>
                <a:close/>
              </a:path>
              <a:path w="2382520" h="335279">
                <a:moveTo>
                  <a:pt x="1136270" y="21643"/>
                </a:moveTo>
                <a:lnTo>
                  <a:pt x="1084194" y="21643"/>
                </a:lnTo>
                <a:lnTo>
                  <a:pt x="1084194" y="78475"/>
                </a:lnTo>
                <a:lnTo>
                  <a:pt x="1136270" y="78475"/>
                </a:lnTo>
                <a:lnTo>
                  <a:pt x="1136270" y="21643"/>
                </a:lnTo>
                <a:close/>
              </a:path>
              <a:path w="2382520" h="335279">
                <a:moveTo>
                  <a:pt x="1429232" y="0"/>
                </a:moveTo>
                <a:lnTo>
                  <a:pt x="1385589" y="0"/>
                </a:lnTo>
                <a:lnTo>
                  <a:pt x="1364414" y="38494"/>
                </a:lnTo>
                <a:lnTo>
                  <a:pt x="1349289" y="81867"/>
                </a:lnTo>
                <a:lnTo>
                  <a:pt x="1340214" y="126753"/>
                </a:lnTo>
                <a:lnTo>
                  <a:pt x="1337189" y="169784"/>
                </a:lnTo>
                <a:lnTo>
                  <a:pt x="1340524" y="212690"/>
                </a:lnTo>
                <a:lnTo>
                  <a:pt x="1350114" y="255043"/>
                </a:lnTo>
                <a:lnTo>
                  <a:pt x="1365342" y="296022"/>
                </a:lnTo>
                <a:lnTo>
                  <a:pt x="1385589" y="334802"/>
                </a:lnTo>
                <a:lnTo>
                  <a:pt x="1428865" y="334802"/>
                </a:lnTo>
                <a:lnTo>
                  <a:pt x="1411225" y="294315"/>
                </a:lnTo>
                <a:lnTo>
                  <a:pt x="1398881" y="252385"/>
                </a:lnTo>
                <a:lnTo>
                  <a:pt x="1391627" y="209493"/>
                </a:lnTo>
                <a:lnTo>
                  <a:pt x="1389255" y="166118"/>
                </a:lnTo>
                <a:lnTo>
                  <a:pt x="1391684" y="123453"/>
                </a:lnTo>
                <a:lnTo>
                  <a:pt x="1399065" y="81134"/>
                </a:lnTo>
                <a:lnTo>
                  <a:pt x="1411534" y="39777"/>
                </a:lnTo>
                <a:lnTo>
                  <a:pt x="1429232" y="0"/>
                </a:lnTo>
                <a:close/>
              </a:path>
              <a:path w="2382520" h="335279">
                <a:moveTo>
                  <a:pt x="1654361" y="6233"/>
                </a:moveTo>
                <a:lnTo>
                  <a:pt x="1470277" y="6233"/>
                </a:lnTo>
                <a:lnTo>
                  <a:pt x="1470277" y="268060"/>
                </a:lnTo>
                <a:lnTo>
                  <a:pt x="1527853" y="268060"/>
                </a:lnTo>
                <a:lnTo>
                  <a:pt x="1527853" y="159884"/>
                </a:lnTo>
                <a:lnTo>
                  <a:pt x="1637495" y="159884"/>
                </a:lnTo>
                <a:lnTo>
                  <a:pt x="1637495" y="115141"/>
                </a:lnTo>
                <a:lnTo>
                  <a:pt x="1527853" y="115141"/>
                </a:lnTo>
                <a:lnTo>
                  <a:pt x="1527853" y="54642"/>
                </a:lnTo>
                <a:lnTo>
                  <a:pt x="1654361" y="54642"/>
                </a:lnTo>
                <a:lnTo>
                  <a:pt x="1654361" y="6233"/>
                </a:lnTo>
                <a:close/>
              </a:path>
              <a:path w="2382520" h="335279">
                <a:moveTo>
                  <a:pt x="1750039" y="78475"/>
                </a:moveTo>
                <a:lnTo>
                  <a:pt x="1700539" y="78475"/>
                </a:lnTo>
                <a:lnTo>
                  <a:pt x="1700539" y="268060"/>
                </a:lnTo>
                <a:lnTo>
                  <a:pt x="1752605" y="268060"/>
                </a:lnTo>
                <a:lnTo>
                  <a:pt x="1752605" y="182617"/>
                </a:lnTo>
                <a:lnTo>
                  <a:pt x="1755264" y="159031"/>
                </a:lnTo>
                <a:lnTo>
                  <a:pt x="1763973" y="139672"/>
                </a:lnTo>
                <a:lnTo>
                  <a:pt x="1779834" y="126570"/>
                </a:lnTo>
                <a:lnTo>
                  <a:pt x="1803948" y="121752"/>
                </a:lnTo>
                <a:lnTo>
                  <a:pt x="1822648" y="121752"/>
                </a:lnTo>
                <a:lnTo>
                  <a:pt x="1822648" y="113675"/>
                </a:lnTo>
                <a:lnTo>
                  <a:pt x="1750039" y="113675"/>
                </a:lnTo>
                <a:lnTo>
                  <a:pt x="1750039" y="78475"/>
                </a:lnTo>
                <a:close/>
              </a:path>
              <a:path w="2382520" h="335279">
                <a:moveTo>
                  <a:pt x="1822648" y="121752"/>
                </a:moveTo>
                <a:lnTo>
                  <a:pt x="1810181" y="121752"/>
                </a:lnTo>
                <a:lnTo>
                  <a:pt x="1817881" y="122485"/>
                </a:lnTo>
                <a:lnTo>
                  <a:pt x="1822648" y="123585"/>
                </a:lnTo>
                <a:lnTo>
                  <a:pt x="1822648" y="121752"/>
                </a:lnTo>
                <a:close/>
              </a:path>
              <a:path w="2382520" h="335279">
                <a:moveTo>
                  <a:pt x="1814948" y="73342"/>
                </a:moveTo>
                <a:lnTo>
                  <a:pt x="1811281" y="73342"/>
                </a:lnTo>
                <a:lnTo>
                  <a:pt x="1792494" y="76293"/>
                </a:lnTo>
                <a:lnTo>
                  <a:pt x="1775114" y="84571"/>
                </a:lnTo>
                <a:lnTo>
                  <a:pt x="1760691" y="97318"/>
                </a:lnTo>
                <a:lnTo>
                  <a:pt x="1750772" y="113675"/>
                </a:lnTo>
                <a:lnTo>
                  <a:pt x="1822648" y="113675"/>
                </a:lnTo>
                <a:lnTo>
                  <a:pt x="1822648" y="75175"/>
                </a:lnTo>
                <a:lnTo>
                  <a:pt x="1819348" y="74075"/>
                </a:lnTo>
                <a:lnTo>
                  <a:pt x="1814948" y="73342"/>
                </a:lnTo>
                <a:close/>
              </a:path>
              <a:path w="2382520" h="335279">
                <a:moveTo>
                  <a:pt x="1942546" y="73342"/>
                </a:moveTo>
                <a:lnTo>
                  <a:pt x="1903129" y="80991"/>
                </a:lnTo>
                <a:lnTo>
                  <a:pt x="1872550" y="102080"/>
                </a:lnTo>
                <a:lnTo>
                  <a:pt x="1852767" y="133828"/>
                </a:lnTo>
                <a:lnTo>
                  <a:pt x="1845737" y="173451"/>
                </a:lnTo>
                <a:lnTo>
                  <a:pt x="1852457" y="213790"/>
                </a:lnTo>
                <a:lnTo>
                  <a:pt x="1871725" y="245325"/>
                </a:lnTo>
                <a:lnTo>
                  <a:pt x="1902201" y="265860"/>
                </a:lnTo>
                <a:lnTo>
                  <a:pt x="1942546" y="273193"/>
                </a:lnTo>
                <a:lnTo>
                  <a:pt x="1972447" y="269515"/>
                </a:lnTo>
                <a:lnTo>
                  <a:pt x="1997504" y="258067"/>
                </a:lnTo>
                <a:lnTo>
                  <a:pt x="2017267" y="238230"/>
                </a:lnTo>
                <a:lnTo>
                  <a:pt x="2019343" y="233960"/>
                </a:lnTo>
                <a:lnTo>
                  <a:pt x="1944379" y="233960"/>
                </a:lnTo>
                <a:lnTo>
                  <a:pt x="1925083" y="231096"/>
                </a:lnTo>
                <a:lnTo>
                  <a:pt x="1910775" y="222318"/>
                </a:lnTo>
                <a:lnTo>
                  <a:pt x="1901624" y="207350"/>
                </a:lnTo>
                <a:lnTo>
                  <a:pt x="1897803" y="185917"/>
                </a:lnTo>
                <a:lnTo>
                  <a:pt x="2034588" y="185917"/>
                </a:lnTo>
                <a:lnTo>
                  <a:pt x="2031647" y="152918"/>
                </a:lnTo>
                <a:lnTo>
                  <a:pt x="1897803" y="152918"/>
                </a:lnTo>
                <a:lnTo>
                  <a:pt x="1900232" y="140427"/>
                </a:lnTo>
                <a:lnTo>
                  <a:pt x="1907337" y="127246"/>
                </a:lnTo>
                <a:lnTo>
                  <a:pt x="1920494" y="116816"/>
                </a:lnTo>
                <a:lnTo>
                  <a:pt x="1941079" y="112575"/>
                </a:lnTo>
                <a:lnTo>
                  <a:pt x="2016372" y="112575"/>
                </a:lnTo>
                <a:lnTo>
                  <a:pt x="2014141" y="107768"/>
                </a:lnTo>
                <a:lnTo>
                  <a:pt x="1984668" y="82734"/>
                </a:lnTo>
                <a:lnTo>
                  <a:pt x="1942546" y="73342"/>
                </a:lnTo>
                <a:close/>
              </a:path>
              <a:path w="2382520" h="335279">
                <a:moveTo>
                  <a:pt x="2031288" y="209384"/>
                </a:moveTo>
                <a:lnTo>
                  <a:pt x="1985445" y="209384"/>
                </a:lnTo>
                <a:lnTo>
                  <a:pt x="1980575" y="218178"/>
                </a:lnTo>
                <a:lnTo>
                  <a:pt x="1971512" y="226076"/>
                </a:lnTo>
                <a:lnTo>
                  <a:pt x="1959149" y="231772"/>
                </a:lnTo>
                <a:lnTo>
                  <a:pt x="1944379" y="233960"/>
                </a:lnTo>
                <a:lnTo>
                  <a:pt x="2019343" y="233960"/>
                </a:lnTo>
                <a:lnTo>
                  <a:pt x="2031288" y="209384"/>
                </a:lnTo>
                <a:close/>
              </a:path>
              <a:path w="2382520" h="335279">
                <a:moveTo>
                  <a:pt x="2016372" y="112575"/>
                </a:moveTo>
                <a:lnTo>
                  <a:pt x="1941079" y="112575"/>
                </a:lnTo>
                <a:lnTo>
                  <a:pt x="1957556" y="115166"/>
                </a:lnTo>
                <a:lnTo>
                  <a:pt x="1969495" y="122846"/>
                </a:lnTo>
                <a:lnTo>
                  <a:pt x="1977585" y="135477"/>
                </a:lnTo>
                <a:lnTo>
                  <a:pt x="1982512" y="152918"/>
                </a:lnTo>
                <a:lnTo>
                  <a:pt x="2031647" y="152918"/>
                </a:lnTo>
                <a:lnTo>
                  <a:pt x="2030828" y="143733"/>
                </a:lnTo>
                <a:lnTo>
                  <a:pt x="2016372" y="112575"/>
                </a:lnTo>
                <a:close/>
              </a:path>
              <a:path w="2382520" h="335279">
                <a:moveTo>
                  <a:pt x="2171331" y="73342"/>
                </a:moveTo>
                <a:lnTo>
                  <a:pt x="2131920" y="80991"/>
                </a:lnTo>
                <a:lnTo>
                  <a:pt x="2101340" y="102080"/>
                </a:lnTo>
                <a:lnTo>
                  <a:pt x="2081554" y="133828"/>
                </a:lnTo>
                <a:lnTo>
                  <a:pt x="2074523" y="173451"/>
                </a:lnTo>
                <a:lnTo>
                  <a:pt x="2081244" y="213790"/>
                </a:lnTo>
                <a:lnTo>
                  <a:pt x="2100515" y="245325"/>
                </a:lnTo>
                <a:lnTo>
                  <a:pt x="2130991" y="265860"/>
                </a:lnTo>
                <a:lnTo>
                  <a:pt x="2171331" y="273193"/>
                </a:lnTo>
                <a:lnTo>
                  <a:pt x="2201238" y="269515"/>
                </a:lnTo>
                <a:lnTo>
                  <a:pt x="2226294" y="258067"/>
                </a:lnTo>
                <a:lnTo>
                  <a:pt x="2246055" y="238230"/>
                </a:lnTo>
                <a:lnTo>
                  <a:pt x="2248130" y="233960"/>
                </a:lnTo>
                <a:lnTo>
                  <a:pt x="2173165" y="233960"/>
                </a:lnTo>
                <a:lnTo>
                  <a:pt x="2153875" y="231096"/>
                </a:lnTo>
                <a:lnTo>
                  <a:pt x="2139569" y="222318"/>
                </a:lnTo>
                <a:lnTo>
                  <a:pt x="2130420" y="207350"/>
                </a:lnTo>
                <a:lnTo>
                  <a:pt x="2126599" y="185917"/>
                </a:lnTo>
                <a:lnTo>
                  <a:pt x="2263374" y="185917"/>
                </a:lnTo>
                <a:lnTo>
                  <a:pt x="2260434" y="152918"/>
                </a:lnTo>
                <a:lnTo>
                  <a:pt x="2126599" y="152918"/>
                </a:lnTo>
                <a:lnTo>
                  <a:pt x="2129028" y="140427"/>
                </a:lnTo>
                <a:lnTo>
                  <a:pt x="2136132" y="127246"/>
                </a:lnTo>
                <a:lnTo>
                  <a:pt x="2149286" y="116816"/>
                </a:lnTo>
                <a:lnTo>
                  <a:pt x="2169865" y="112575"/>
                </a:lnTo>
                <a:lnTo>
                  <a:pt x="2245161" y="112575"/>
                </a:lnTo>
                <a:lnTo>
                  <a:pt x="2242931" y="107768"/>
                </a:lnTo>
                <a:lnTo>
                  <a:pt x="2213458" y="82734"/>
                </a:lnTo>
                <a:lnTo>
                  <a:pt x="2171331" y="73342"/>
                </a:lnTo>
                <a:close/>
              </a:path>
              <a:path w="2382520" h="335279">
                <a:moveTo>
                  <a:pt x="2260074" y="209384"/>
                </a:moveTo>
                <a:lnTo>
                  <a:pt x="2214241" y="209384"/>
                </a:lnTo>
                <a:lnTo>
                  <a:pt x="2209371" y="218178"/>
                </a:lnTo>
                <a:lnTo>
                  <a:pt x="2200307" y="226076"/>
                </a:lnTo>
                <a:lnTo>
                  <a:pt x="2187940" y="231772"/>
                </a:lnTo>
                <a:lnTo>
                  <a:pt x="2173165" y="233960"/>
                </a:lnTo>
                <a:lnTo>
                  <a:pt x="2248130" y="233960"/>
                </a:lnTo>
                <a:lnTo>
                  <a:pt x="2260074" y="209384"/>
                </a:lnTo>
                <a:close/>
              </a:path>
              <a:path w="2382520" h="335279">
                <a:moveTo>
                  <a:pt x="2245161" y="112575"/>
                </a:moveTo>
                <a:lnTo>
                  <a:pt x="2169865" y="112575"/>
                </a:lnTo>
                <a:lnTo>
                  <a:pt x="2186348" y="115166"/>
                </a:lnTo>
                <a:lnTo>
                  <a:pt x="2198290" y="122846"/>
                </a:lnTo>
                <a:lnTo>
                  <a:pt x="2206381" y="135477"/>
                </a:lnTo>
                <a:lnTo>
                  <a:pt x="2211308" y="152918"/>
                </a:lnTo>
                <a:lnTo>
                  <a:pt x="2260434" y="152918"/>
                </a:lnTo>
                <a:lnTo>
                  <a:pt x="2259615" y="143733"/>
                </a:lnTo>
                <a:lnTo>
                  <a:pt x="2245161" y="112575"/>
                </a:lnTo>
                <a:close/>
              </a:path>
              <a:path w="2382520" h="335279">
                <a:moveTo>
                  <a:pt x="2333752" y="0"/>
                </a:moveTo>
                <a:lnTo>
                  <a:pt x="2290486" y="0"/>
                </a:lnTo>
                <a:lnTo>
                  <a:pt x="2308120" y="40699"/>
                </a:lnTo>
                <a:lnTo>
                  <a:pt x="2320460" y="82738"/>
                </a:lnTo>
                <a:lnTo>
                  <a:pt x="2327713" y="125670"/>
                </a:lnTo>
                <a:lnTo>
                  <a:pt x="2330085" y="169051"/>
                </a:lnTo>
                <a:lnTo>
                  <a:pt x="2327656" y="211710"/>
                </a:lnTo>
                <a:lnTo>
                  <a:pt x="2320277" y="253989"/>
                </a:lnTo>
                <a:lnTo>
                  <a:pt x="2307810" y="295237"/>
                </a:lnTo>
                <a:lnTo>
                  <a:pt x="2290119" y="334802"/>
                </a:lnTo>
                <a:lnTo>
                  <a:pt x="2333752" y="334802"/>
                </a:lnTo>
                <a:lnTo>
                  <a:pt x="2354932" y="296520"/>
                </a:lnTo>
                <a:lnTo>
                  <a:pt x="2370060" y="253256"/>
                </a:lnTo>
                <a:lnTo>
                  <a:pt x="2379136" y="208410"/>
                </a:lnTo>
                <a:lnTo>
                  <a:pt x="2382161" y="165384"/>
                </a:lnTo>
                <a:lnTo>
                  <a:pt x="2378827" y="122473"/>
                </a:lnTo>
                <a:lnTo>
                  <a:pt x="2369235" y="80079"/>
                </a:lnTo>
                <a:lnTo>
                  <a:pt x="2354004" y="38992"/>
                </a:lnTo>
                <a:lnTo>
                  <a:pt x="2333752"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5" name="object 15"/>
          <p:cNvSpPr/>
          <p:nvPr/>
        </p:nvSpPr>
        <p:spPr>
          <a:xfrm>
            <a:off x="1848703" y="2623701"/>
            <a:ext cx="1424026" cy="248618"/>
          </a:xfrm>
          <a:prstGeom prst="rect">
            <a:avLst/>
          </a:prstGeom>
          <a:blipFill>
            <a:blip r:embed="rId7"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16" name="object 16"/>
          <p:cNvSpPr/>
          <p:nvPr/>
        </p:nvSpPr>
        <p:spPr>
          <a:xfrm>
            <a:off x="2032252" y="3897503"/>
            <a:ext cx="1057853" cy="302202"/>
          </a:xfrm>
          <a:custGeom>
            <a:avLst/>
            <a:gdLst/>
            <a:ahLst/>
            <a:cxnLst/>
            <a:rect l="l" t="t" r="r" b="b"/>
            <a:pathLst>
              <a:path w="2327275" h="664845">
                <a:moveTo>
                  <a:pt x="2231946" y="0"/>
                </a:moveTo>
                <a:lnTo>
                  <a:pt x="94860" y="0"/>
                </a:lnTo>
                <a:lnTo>
                  <a:pt x="57931" y="7459"/>
                </a:lnTo>
                <a:lnTo>
                  <a:pt x="27779" y="27788"/>
                </a:lnTo>
                <a:lnTo>
                  <a:pt x="7453" y="57942"/>
                </a:lnTo>
                <a:lnTo>
                  <a:pt x="0" y="94870"/>
                </a:lnTo>
                <a:lnTo>
                  <a:pt x="0" y="569769"/>
                </a:lnTo>
                <a:lnTo>
                  <a:pt x="7453" y="606698"/>
                </a:lnTo>
                <a:lnTo>
                  <a:pt x="27779" y="636851"/>
                </a:lnTo>
                <a:lnTo>
                  <a:pt x="57931" y="657181"/>
                </a:lnTo>
                <a:lnTo>
                  <a:pt x="94860" y="664640"/>
                </a:lnTo>
                <a:lnTo>
                  <a:pt x="2231946" y="664640"/>
                </a:lnTo>
                <a:lnTo>
                  <a:pt x="2231946" y="633212"/>
                </a:lnTo>
                <a:lnTo>
                  <a:pt x="94860" y="633212"/>
                </a:lnTo>
                <a:lnTo>
                  <a:pt x="82061" y="631922"/>
                </a:lnTo>
                <a:lnTo>
                  <a:pt x="42247" y="605229"/>
                </a:lnTo>
                <a:lnTo>
                  <a:pt x="31428" y="569769"/>
                </a:lnTo>
                <a:lnTo>
                  <a:pt x="31428" y="94870"/>
                </a:lnTo>
                <a:lnTo>
                  <a:pt x="50002" y="50012"/>
                </a:lnTo>
                <a:lnTo>
                  <a:pt x="94860" y="31428"/>
                </a:lnTo>
                <a:lnTo>
                  <a:pt x="2301479" y="31428"/>
                </a:lnTo>
                <a:lnTo>
                  <a:pt x="2299026" y="27788"/>
                </a:lnTo>
                <a:lnTo>
                  <a:pt x="2268874" y="7459"/>
                </a:lnTo>
                <a:lnTo>
                  <a:pt x="2231946" y="0"/>
                </a:lnTo>
                <a:close/>
              </a:path>
              <a:path w="2327275" h="664845">
                <a:moveTo>
                  <a:pt x="2301479" y="31428"/>
                </a:moveTo>
                <a:lnTo>
                  <a:pt x="2231946" y="31428"/>
                </a:lnTo>
                <a:lnTo>
                  <a:pt x="2244744" y="32718"/>
                </a:lnTo>
                <a:lnTo>
                  <a:pt x="2256638" y="36410"/>
                </a:lnTo>
                <a:lnTo>
                  <a:pt x="2290404" y="70174"/>
                </a:lnTo>
                <a:lnTo>
                  <a:pt x="2295378" y="94870"/>
                </a:lnTo>
                <a:lnTo>
                  <a:pt x="2295378" y="569769"/>
                </a:lnTo>
                <a:lnTo>
                  <a:pt x="2276804" y="614627"/>
                </a:lnTo>
                <a:lnTo>
                  <a:pt x="2231946" y="633212"/>
                </a:lnTo>
                <a:lnTo>
                  <a:pt x="2231946" y="664640"/>
                </a:lnTo>
                <a:lnTo>
                  <a:pt x="2268874" y="657181"/>
                </a:lnTo>
                <a:lnTo>
                  <a:pt x="2299026" y="636851"/>
                </a:lnTo>
                <a:lnTo>
                  <a:pt x="2319353" y="606698"/>
                </a:lnTo>
                <a:lnTo>
                  <a:pt x="2326806" y="569769"/>
                </a:lnTo>
                <a:lnTo>
                  <a:pt x="2326806" y="94870"/>
                </a:lnTo>
                <a:lnTo>
                  <a:pt x="2319353" y="57942"/>
                </a:lnTo>
                <a:lnTo>
                  <a:pt x="2301479" y="31428"/>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7" name="object 17"/>
          <p:cNvSpPr/>
          <p:nvPr/>
        </p:nvSpPr>
        <p:spPr>
          <a:xfrm>
            <a:off x="2787788" y="3897503"/>
            <a:ext cx="302202" cy="302202"/>
          </a:xfrm>
          <a:custGeom>
            <a:avLst/>
            <a:gdLst/>
            <a:ahLst/>
            <a:cxnLst/>
            <a:rect l="l" t="t" r="r" b="b"/>
            <a:pathLst>
              <a:path w="664845" h="664845">
                <a:moveTo>
                  <a:pt x="569769" y="0"/>
                </a:moveTo>
                <a:lnTo>
                  <a:pt x="94860" y="0"/>
                </a:lnTo>
                <a:lnTo>
                  <a:pt x="57931" y="7459"/>
                </a:lnTo>
                <a:lnTo>
                  <a:pt x="27779" y="27788"/>
                </a:lnTo>
                <a:lnTo>
                  <a:pt x="7453" y="57942"/>
                </a:lnTo>
                <a:lnTo>
                  <a:pt x="0" y="94870"/>
                </a:lnTo>
                <a:lnTo>
                  <a:pt x="0" y="569769"/>
                </a:lnTo>
                <a:lnTo>
                  <a:pt x="7453" y="606698"/>
                </a:lnTo>
                <a:lnTo>
                  <a:pt x="27779" y="636851"/>
                </a:lnTo>
                <a:lnTo>
                  <a:pt x="57931" y="657181"/>
                </a:lnTo>
                <a:lnTo>
                  <a:pt x="94860" y="664640"/>
                </a:lnTo>
                <a:lnTo>
                  <a:pt x="569769" y="664640"/>
                </a:lnTo>
                <a:lnTo>
                  <a:pt x="569769" y="633212"/>
                </a:lnTo>
                <a:lnTo>
                  <a:pt x="94860" y="633212"/>
                </a:lnTo>
                <a:lnTo>
                  <a:pt x="82061" y="631922"/>
                </a:lnTo>
                <a:lnTo>
                  <a:pt x="42247" y="605229"/>
                </a:lnTo>
                <a:lnTo>
                  <a:pt x="31428" y="569769"/>
                </a:lnTo>
                <a:lnTo>
                  <a:pt x="31428" y="94870"/>
                </a:lnTo>
                <a:lnTo>
                  <a:pt x="50002" y="50012"/>
                </a:lnTo>
                <a:lnTo>
                  <a:pt x="94860" y="31428"/>
                </a:lnTo>
                <a:lnTo>
                  <a:pt x="639303" y="31428"/>
                </a:lnTo>
                <a:lnTo>
                  <a:pt x="636849" y="27788"/>
                </a:lnTo>
                <a:lnTo>
                  <a:pt x="606698" y="7459"/>
                </a:lnTo>
                <a:lnTo>
                  <a:pt x="569769" y="0"/>
                </a:lnTo>
                <a:close/>
              </a:path>
              <a:path w="664845" h="664845">
                <a:moveTo>
                  <a:pt x="639303" y="31428"/>
                </a:moveTo>
                <a:lnTo>
                  <a:pt x="569769" y="31428"/>
                </a:lnTo>
                <a:lnTo>
                  <a:pt x="582568" y="32718"/>
                </a:lnTo>
                <a:lnTo>
                  <a:pt x="594461" y="36410"/>
                </a:lnTo>
                <a:lnTo>
                  <a:pt x="628228" y="70174"/>
                </a:lnTo>
                <a:lnTo>
                  <a:pt x="633201" y="94870"/>
                </a:lnTo>
                <a:lnTo>
                  <a:pt x="633201" y="569769"/>
                </a:lnTo>
                <a:lnTo>
                  <a:pt x="614627" y="614627"/>
                </a:lnTo>
                <a:lnTo>
                  <a:pt x="569769" y="633212"/>
                </a:lnTo>
                <a:lnTo>
                  <a:pt x="569769" y="664640"/>
                </a:lnTo>
                <a:lnTo>
                  <a:pt x="606698" y="657181"/>
                </a:lnTo>
                <a:lnTo>
                  <a:pt x="636849" y="636851"/>
                </a:lnTo>
                <a:lnTo>
                  <a:pt x="657176" y="606698"/>
                </a:lnTo>
                <a:lnTo>
                  <a:pt x="664629" y="569769"/>
                </a:lnTo>
                <a:lnTo>
                  <a:pt x="664629" y="94870"/>
                </a:lnTo>
                <a:lnTo>
                  <a:pt x="657176" y="57942"/>
                </a:lnTo>
                <a:lnTo>
                  <a:pt x="639303" y="31428"/>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8" name="object 18"/>
          <p:cNvSpPr/>
          <p:nvPr/>
        </p:nvSpPr>
        <p:spPr>
          <a:xfrm>
            <a:off x="2841754" y="3951475"/>
            <a:ext cx="194252" cy="194252"/>
          </a:xfrm>
          <a:custGeom>
            <a:avLst/>
            <a:gdLst/>
            <a:ahLst/>
            <a:cxnLst/>
            <a:rect l="l" t="t" r="r" b="b"/>
            <a:pathLst>
              <a:path w="427354" h="427354">
                <a:moveTo>
                  <a:pt x="276158" y="309890"/>
                </a:moveTo>
                <a:lnTo>
                  <a:pt x="253938" y="309890"/>
                </a:lnTo>
                <a:lnTo>
                  <a:pt x="261921" y="323425"/>
                </a:lnTo>
                <a:lnTo>
                  <a:pt x="250892" y="329073"/>
                </a:lnTo>
                <a:lnTo>
                  <a:pt x="332812" y="410984"/>
                </a:lnTo>
                <a:lnTo>
                  <a:pt x="371898" y="427190"/>
                </a:lnTo>
                <a:lnTo>
                  <a:pt x="382443" y="426177"/>
                </a:lnTo>
                <a:lnTo>
                  <a:pt x="418065" y="402325"/>
                </a:lnTo>
                <a:lnTo>
                  <a:pt x="421519" y="395762"/>
                </a:lnTo>
                <a:lnTo>
                  <a:pt x="371898" y="395762"/>
                </a:lnTo>
                <a:lnTo>
                  <a:pt x="365749" y="395741"/>
                </a:lnTo>
                <a:lnTo>
                  <a:pt x="359746" y="393458"/>
                </a:lnTo>
                <a:lnTo>
                  <a:pt x="276158" y="309890"/>
                </a:lnTo>
                <a:close/>
              </a:path>
              <a:path w="427354" h="427354">
                <a:moveTo>
                  <a:pt x="410994" y="332802"/>
                </a:moveTo>
                <a:lnTo>
                  <a:pt x="388764" y="355032"/>
                </a:lnTo>
                <a:lnTo>
                  <a:pt x="393458" y="359735"/>
                </a:lnTo>
                <a:lnTo>
                  <a:pt x="395741" y="365738"/>
                </a:lnTo>
                <a:lnTo>
                  <a:pt x="395741" y="378047"/>
                </a:lnTo>
                <a:lnTo>
                  <a:pt x="393458" y="384061"/>
                </a:lnTo>
                <a:lnTo>
                  <a:pt x="384061" y="393458"/>
                </a:lnTo>
                <a:lnTo>
                  <a:pt x="378058" y="395741"/>
                </a:lnTo>
                <a:lnTo>
                  <a:pt x="371898" y="395762"/>
                </a:lnTo>
                <a:lnTo>
                  <a:pt x="421519" y="395762"/>
                </a:lnTo>
                <a:lnTo>
                  <a:pt x="423131" y="392698"/>
                </a:lnTo>
                <a:lnTo>
                  <a:pt x="426177" y="382442"/>
                </a:lnTo>
                <a:lnTo>
                  <a:pt x="427190" y="371898"/>
                </a:lnTo>
                <a:lnTo>
                  <a:pt x="426177" y="361353"/>
                </a:lnTo>
                <a:lnTo>
                  <a:pt x="423131" y="351097"/>
                </a:lnTo>
                <a:lnTo>
                  <a:pt x="418026" y="341418"/>
                </a:lnTo>
                <a:lnTo>
                  <a:pt x="410994" y="332802"/>
                </a:lnTo>
                <a:close/>
              </a:path>
              <a:path w="427354" h="427354">
                <a:moveTo>
                  <a:pt x="271671" y="31428"/>
                </a:moveTo>
                <a:lnTo>
                  <a:pt x="174017" y="31428"/>
                </a:lnTo>
                <a:lnTo>
                  <a:pt x="202724" y="34331"/>
                </a:lnTo>
                <a:lnTo>
                  <a:pt x="229458" y="42646"/>
                </a:lnTo>
                <a:lnTo>
                  <a:pt x="274796" y="73248"/>
                </a:lnTo>
                <a:lnTo>
                  <a:pt x="305396" y="118584"/>
                </a:lnTo>
                <a:lnTo>
                  <a:pt x="316606" y="174017"/>
                </a:lnTo>
                <a:lnTo>
                  <a:pt x="315221" y="193287"/>
                </a:lnTo>
                <a:lnTo>
                  <a:pt x="311227" y="211756"/>
                </a:lnTo>
                <a:lnTo>
                  <a:pt x="304863" y="229338"/>
                </a:lnTo>
                <a:lnTo>
                  <a:pt x="296366" y="245945"/>
                </a:lnTo>
                <a:lnTo>
                  <a:pt x="290175" y="256431"/>
                </a:lnTo>
                <a:lnTo>
                  <a:pt x="388764" y="355032"/>
                </a:lnTo>
                <a:lnTo>
                  <a:pt x="410994" y="332802"/>
                </a:lnTo>
                <a:lnTo>
                  <a:pt x="340106" y="261921"/>
                </a:lnTo>
                <a:lnTo>
                  <a:pt x="323425" y="261921"/>
                </a:lnTo>
                <a:lnTo>
                  <a:pt x="309890" y="253928"/>
                </a:lnTo>
                <a:lnTo>
                  <a:pt x="321006" y="242823"/>
                </a:lnTo>
                <a:lnTo>
                  <a:pt x="333198" y="242823"/>
                </a:lnTo>
                <a:lnTo>
                  <a:pt x="333663" y="241916"/>
                </a:lnTo>
                <a:lnTo>
                  <a:pt x="341414" y="220483"/>
                </a:lnTo>
                <a:lnTo>
                  <a:pt x="346323" y="197793"/>
                </a:lnTo>
                <a:lnTo>
                  <a:pt x="348034" y="174017"/>
                </a:lnTo>
                <a:lnTo>
                  <a:pt x="341804" y="127798"/>
                </a:lnTo>
                <a:lnTo>
                  <a:pt x="324245" y="86245"/>
                </a:lnTo>
                <a:lnTo>
                  <a:pt x="297022" y="51023"/>
                </a:lnTo>
                <a:lnTo>
                  <a:pt x="271671" y="31428"/>
                </a:lnTo>
                <a:close/>
              </a:path>
              <a:path w="427354" h="427354">
                <a:moveTo>
                  <a:pt x="174017" y="0"/>
                </a:moveTo>
                <a:lnTo>
                  <a:pt x="127795" y="6234"/>
                </a:lnTo>
                <a:lnTo>
                  <a:pt x="86240" y="23798"/>
                </a:lnTo>
                <a:lnTo>
                  <a:pt x="51019" y="51023"/>
                </a:lnTo>
                <a:lnTo>
                  <a:pt x="23795" y="86245"/>
                </a:lnTo>
                <a:lnTo>
                  <a:pt x="6234" y="127798"/>
                </a:lnTo>
                <a:lnTo>
                  <a:pt x="0" y="174017"/>
                </a:lnTo>
                <a:lnTo>
                  <a:pt x="6234" y="220239"/>
                </a:lnTo>
                <a:lnTo>
                  <a:pt x="23795" y="261793"/>
                </a:lnTo>
                <a:lnTo>
                  <a:pt x="51019" y="297014"/>
                </a:lnTo>
                <a:lnTo>
                  <a:pt x="86240" y="324238"/>
                </a:lnTo>
                <a:lnTo>
                  <a:pt x="127795" y="341799"/>
                </a:lnTo>
                <a:lnTo>
                  <a:pt x="174017" y="348034"/>
                </a:lnTo>
                <a:lnTo>
                  <a:pt x="197794" y="346325"/>
                </a:lnTo>
                <a:lnTo>
                  <a:pt x="220487" y="341418"/>
                </a:lnTo>
                <a:lnTo>
                  <a:pt x="241920" y="333667"/>
                </a:lnTo>
                <a:lnTo>
                  <a:pt x="250892" y="329073"/>
                </a:lnTo>
                <a:lnTo>
                  <a:pt x="242823" y="321006"/>
                </a:lnTo>
                <a:lnTo>
                  <a:pt x="247223" y="316606"/>
                </a:lnTo>
                <a:lnTo>
                  <a:pt x="174017" y="316606"/>
                </a:lnTo>
                <a:lnTo>
                  <a:pt x="145313" y="313707"/>
                </a:lnTo>
                <a:lnTo>
                  <a:pt x="94369" y="292232"/>
                </a:lnTo>
                <a:lnTo>
                  <a:pt x="55803" y="253665"/>
                </a:lnTo>
                <a:lnTo>
                  <a:pt x="34330" y="202720"/>
                </a:lnTo>
                <a:lnTo>
                  <a:pt x="31428" y="174017"/>
                </a:lnTo>
                <a:lnTo>
                  <a:pt x="34330" y="145315"/>
                </a:lnTo>
                <a:lnTo>
                  <a:pt x="55803" y="94377"/>
                </a:lnTo>
                <a:lnTo>
                  <a:pt x="94369" y="55807"/>
                </a:lnTo>
                <a:lnTo>
                  <a:pt x="145313" y="34331"/>
                </a:lnTo>
                <a:lnTo>
                  <a:pt x="174017" y="31428"/>
                </a:lnTo>
                <a:lnTo>
                  <a:pt x="271671" y="31428"/>
                </a:lnTo>
                <a:lnTo>
                  <a:pt x="261800" y="23798"/>
                </a:lnTo>
                <a:lnTo>
                  <a:pt x="220243" y="6234"/>
                </a:lnTo>
                <a:lnTo>
                  <a:pt x="174017" y="0"/>
                </a:lnTo>
                <a:close/>
              </a:path>
              <a:path w="427354" h="427354">
                <a:moveTo>
                  <a:pt x="253938" y="309890"/>
                </a:moveTo>
                <a:lnTo>
                  <a:pt x="242823" y="321006"/>
                </a:lnTo>
                <a:lnTo>
                  <a:pt x="250892" y="329073"/>
                </a:lnTo>
                <a:lnTo>
                  <a:pt x="261921" y="323425"/>
                </a:lnTo>
                <a:lnTo>
                  <a:pt x="253938" y="309890"/>
                </a:lnTo>
                <a:close/>
              </a:path>
              <a:path w="427354" h="427354">
                <a:moveTo>
                  <a:pt x="256431" y="290164"/>
                </a:moveTo>
                <a:lnTo>
                  <a:pt x="211764" y="311224"/>
                </a:lnTo>
                <a:lnTo>
                  <a:pt x="174017" y="316606"/>
                </a:lnTo>
                <a:lnTo>
                  <a:pt x="247223" y="316606"/>
                </a:lnTo>
                <a:lnTo>
                  <a:pt x="253938" y="309890"/>
                </a:lnTo>
                <a:lnTo>
                  <a:pt x="276158" y="309890"/>
                </a:lnTo>
                <a:lnTo>
                  <a:pt x="256431" y="290164"/>
                </a:lnTo>
                <a:close/>
              </a:path>
              <a:path w="427354" h="427354">
                <a:moveTo>
                  <a:pt x="174017" y="79156"/>
                </a:moveTo>
                <a:lnTo>
                  <a:pt x="137119" y="86628"/>
                </a:lnTo>
                <a:lnTo>
                  <a:pt x="106971" y="106964"/>
                </a:lnTo>
                <a:lnTo>
                  <a:pt x="86631" y="137110"/>
                </a:lnTo>
                <a:lnTo>
                  <a:pt x="79156" y="174017"/>
                </a:lnTo>
                <a:lnTo>
                  <a:pt x="86631" y="210929"/>
                </a:lnTo>
                <a:lnTo>
                  <a:pt x="106971" y="241079"/>
                </a:lnTo>
                <a:lnTo>
                  <a:pt x="137119" y="261415"/>
                </a:lnTo>
                <a:lnTo>
                  <a:pt x="174017" y="268887"/>
                </a:lnTo>
                <a:lnTo>
                  <a:pt x="210920" y="261415"/>
                </a:lnTo>
                <a:lnTo>
                  <a:pt x="241071" y="241079"/>
                </a:lnTo>
                <a:lnTo>
                  <a:pt x="243513" y="237459"/>
                </a:lnTo>
                <a:lnTo>
                  <a:pt x="174017" y="237459"/>
                </a:lnTo>
                <a:lnTo>
                  <a:pt x="161252" y="236167"/>
                </a:lnTo>
                <a:lnTo>
                  <a:pt x="121427" y="209441"/>
                </a:lnTo>
                <a:lnTo>
                  <a:pt x="110584" y="174017"/>
                </a:lnTo>
                <a:lnTo>
                  <a:pt x="111877" y="161246"/>
                </a:lnTo>
                <a:lnTo>
                  <a:pt x="138607" y="121421"/>
                </a:lnTo>
                <a:lnTo>
                  <a:pt x="174017" y="110584"/>
                </a:lnTo>
                <a:lnTo>
                  <a:pt x="243514" y="110584"/>
                </a:lnTo>
                <a:lnTo>
                  <a:pt x="241071" y="106964"/>
                </a:lnTo>
                <a:lnTo>
                  <a:pt x="210920" y="86628"/>
                </a:lnTo>
                <a:lnTo>
                  <a:pt x="174017" y="79156"/>
                </a:lnTo>
                <a:close/>
              </a:path>
              <a:path w="427354" h="427354">
                <a:moveTo>
                  <a:pt x="321006" y="242823"/>
                </a:moveTo>
                <a:lnTo>
                  <a:pt x="309890" y="253928"/>
                </a:lnTo>
                <a:lnTo>
                  <a:pt x="323425" y="261921"/>
                </a:lnTo>
                <a:lnTo>
                  <a:pt x="329071" y="250888"/>
                </a:lnTo>
                <a:lnTo>
                  <a:pt x="321006" y="242823"/>
                </a:lnTo>
                <a:close/>
              </a:path>
              <a:path w="427354" h="427354">
                <a:moveTo>
                  <a:pt x="329071" y="250888"/>
                </a:moveTo>
                <a:lnTo>
                  <a:pt x="323425" y="261921"/>
                </a:lnTo>
                <a:lnTo>
                  <a:pt x="340106" y="261921"/>
                </a:lnTo>
                <a:lnTo>
                  <a:pt x="329071" y="250888"/>
                </a:lnTo>
                <a:close/>
              </a:path>
              <a:path w="427354" h="427354">
                <a:moveTo>
                  <a:pt x="333198" y="242823"/>
                </a:moveTo>
                <a:lnTo>
                  <a:pt x="321006" y="242823"/>
                </a:lnTo>
                <a:lnTo>
                  <a:pt x="329071" y="250888"/>
                </a:lnTo>
                <a:lnTo>
                  <a:pt x="333198" y="242823"/>
                </a:lnTo>
                <a:close/>
              </a:path>
              <a:path w="427354" h="427354">
                <a:moveTo>
                  <a:pt x="243514" y="110584"/>
                </a:moveTo>
                <a:lnTo>
                  <a:pt x="174017" y="110584"/>
                </a:lnTo>
                <a:lnTo>
                  <a:pt x="186787" y="111871"/>
                </a:lnTo>
                <a:lnTo>
                  <a:pt x="198669" y="115566"/>
                </a:lnTo>
                <a:lnTo>
                  <a:pt x="232469" y="149364"/>
                </a:lnTo>
                <a:lnTo>
                  <a:pt x="237459" y="174017"/>
                </a:lnTo>
                <a:lnTo>
                  <a:pt x="236167" y="186788"/>
                </a:lnTo>
                <a:lnTo>
                  <a:pt x="209432" y="226617"/>
                </a:lnTo>
                <a:lnTo>
                  <a:pt x="174017" y="237459"/>
                </a:lnTo>
                <a:lnTo>
                  <a:pt x="243513" y="237459"/>
                </a:lnTo>
                <a:lnTo>
                  <a:pt x="261412" y="210929"/>
                </a:lnTo>
                <a:lnTo>
                  <a:pt x="268887" y="174017"/>
                </a:lnTo>
                <a:lnTo>
                  <a:pt x="261412" y="137110"/>
                </a:lnTo>
                <a:lnTo>
                  <a:pt x="243514" y="110584"/>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9" name="object 19"/>
          <p:cNvSpPr/>
          <p:nvPr/>
        </p:nvSpPr>
        <p:spPr>
          <a:xfrm>
            <a:off x="2086218" y="3951475"/>
            <a:ext cx="50511" cy="194252"/>
          </a:xfrm>
          <a:custGeom>
            <a:avLst/>
            <a:gdLst/>
            <a:ahLst/>
            <a:cxnLst/>
            <a:rect l="l" t="t" r="r" b="b"/>
            <a:pathLst>
              <a:path w="111125" h="427354">
                <a:moveTo>
                  <a:pt x="55292" y="0"/>
                </a:moveTo>
                <a:lnTo>
                  <a:pt x="33762" y="4344"/>
                </a:lnTo>
                <a:lnTo>
                  <a:pt x="16190" y="16193"/>
                </a:lnTo>
                <a:lnTo>
                  <a:pt x="4346" y="33765"/>
                </a:lnTo>
                <a:lnTo>
                  <a:pt x="0" y="55281"/>
                </a:lnTo>
                <a:lnTo>
                  <a:pt x="0" y="371888"/>
                </a:lnTo>
                <a:lnTo>
                  <a:pt x="4346" y="393409"/>
                </a:lnTo>
                <a:lnTo>
                  <a:pt x="16190" y="410981"/>
                </a:lnTo>
                <a:lnTo>
                  <a:pt x="33762" y="422830"/>
                </a:lnTo>
                <a:lnTo>
                  <a:pt x="55292" y="427180"/>
                </a:lnTo>
                <a:lnTo>
                  <a:pt x="55292" y="395752"/>
                </a:lnTo>
                <a:lnTo>
                  <a:pt x="46003" y="393867"/>
                </a:lnTo>
                <a:lnTo>
                  <a:pt x="38426" y="388754"/>
                </a:lnTo>
                <a:lnTo>
                  <a:pt x="33315" y="381173"/>
                </a:lnTo>
                <a:lnTo>
                  <a:pt x="31428" y="371888"/>
                </a:lnTo>
                <a:lnTo>
                  <a:pt x="31428" y="55281"/>
                </a:lnTo>
                <a:lnTo>
                  <a:pt x="33315" y="45997"/>
                </a:lnTo>
                <a:lnTo>
                  <a:pt x="38426" y="38420"/>
                </a:lnTo>
                <a:lnTo>
                  <a:pt x="46003" y="33310"/>
                </a:lnTo>
                <a:lnTo>
                  <a:pt x="55292" y="31428"/>
                </a:lnTo>
                <a:lnTo>
                  <a:pt x="104662" y="31428"/>
                </a:lnTo>
                <a:lnTo>
                  <a:pt x="94394" y="16193"/>
                </a:lnTo>
                <a:lnTo>
                  <a:pt x="76822" y="4344"/>
                </a:lnTo>
                <a:lnTo>
                  <a:pt x="55292" y="0"/>
                </a:lnTo>
                <a:close/>
              </a:path>
              <a:path w="111125" h="427354">
                <a:moveTo>
                  <a:pt x="104662" y="31428"/>
                </a:moveTo>
                <a:lnTo>
                  <a:pt x="55292" y="31428"/>
                </a:lnTo>
                <a:lnTo>
                  <a:pt x="64581" y="33310"/>
                </a:lnTo>
                <a:lnTo>
                  <a:pt x="72158" y="38420"/>
                </a:lnTo>
                <a:lnTo>
                  <a:pt x="77269" y="45997"/>
                </a:lnTo>
                <a:lnTo>
                  <a:pt x="79156" y="55281"/>
                </a:lnTo>
                <a:lnTo>
                  <a:pt x="79156" y="371888"/>
                </a:lnTo>
                <a:lnTo>
                  <a:pt x="77269" y="381173"/>
                </a:lnTo>
                <a:lnTo>
                  <a:pt x="72158" y="388754"/>
                </a:lnTo>
                <a:lnTo>
                  <a:pt x="64581" y="393867"/>
                </a:lnTo>
                <a:lnTo>
                  <a:pt x="55292" y="395752"/>
                </a:lnTo>
                <a:lnTo>
                  <a:pt x="55292" y="427180"/>
                </a:lnTo>
                <a:lnTo>
                  <a:pt x="76822" y="422830"/>
                </a:lnTo>
                <a:lnTo>
                  <a:pt x="94394" y="410981"/>
                </a:lnTo>
                <a:lnTo>
                  <a:pt x="106238" y="393409"/>
                </a:lnTo>
                <a:lnTo>
                  <a:pt x="110584" y="371888"/>
                </a:lnTo>
                <a:lnTo>
                  <a:pt x="110584" y="55281"/>
                </a:lnTo>
                <a:lnTo>
                  <a:pt x="106238" y="33765"/>
                </a:lnTo>
                <a:lnTo>
                  <a:pt x="104662" y="31428"/>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20" name="object 20"/>
          <p:cNvSpPr/>
          <p:nvPr/>
        </p:nvSpPr>
        <p:spPr>
          <a:xfrm>
            <a:off x="3750948" y="3189249"/>
            <a:ext cx="1173884" cy="33482"/>
          </a:xfrm>
          <a:custGeom>
            <a:avLst/>
            <a:gdLst/>
            <a:ahLst/>
            <a:cxnLst/>
            <a:rect l="l" t="t" r="r" b="b"/>
            <a:pathLst>
              <a:path w="2582545" h="73660">
                <a:moveTo>
                  <a:pt x="36666" y="0"/>
                </a:moveTo>
                <a:lnTo>
                  <a:pt x="22393" y="2881"/>
                </a:lnTo>
                <a:lnTo>
                  <a:pt x="10739" y="10739"/>
                </a:lnTo>
                <a:lnTo>
                  <a:pt x="2881" y="22393"/>
                </a:lnTo>
                <a:lnTo>
                  <a:pt x="0" y="36666"/>
                </a:lnTo>
                <a:lnTo>
                  <a:pt x="2881" y="50938"/>
                </a:lnTo>
                <a:lnTo>
                  <a:pt x="10739" y="62592"/>
                </a:lnTo>
                <a:lnTo>
                  <a:pt x="22393" y="70450"/>
                </a:lnTo>
                <a:lnTo>
                  <a:pt x="36666" y="73332"/>
                </a:lnTo>
                <a:lnTo>
                  <a:pt x="50938" y="70450"/>
                </a:lnTo>
                <a:lnTo>
                  <a:pt x="62592" y="62592"/>
                </a:lnTo>
                <a:lnTo>
                  <a:pt x="70450" y="50938"/>
                </a:lnTo>
                <a:lnTo>
                  <a:pt x="73332" y="36666"/>
                </a:lnTo>
                <a:lnTo>
                  <a:pt x="70450" y="22393"/>
                </a:lnTo>
                <a:lnTo>
                  <a:pt x="62592" y="10739"/>
                </a:lnTo>
                <a:lnTo>
                  <a:pt x="50938" y="2881"/>
                </a:lnTo>
                <a:lnTo>
                  <a:pt x="36666" y="0"/>
                </a:lnTo>
                <a:close/>
              </a:path>
              <a:path w="2582545" h="73660">
                <a:moveTo>
                  <a:pt x="184252" y="0"/>
                </a:moveTo>
                <a:lnTo>
                  <a:pt x="169980" y="2881"/>
                </a:lnTo>
                <a:lnTo>
                  <a:pt x="158325" y="10739"/>
                </a:lnTo>
                <a:lnTo>
                  <a:pt x="150467" y="22393"/>
                </a:lnTo>
                <a:lnTo>
                  <a:pt x="147586" y="36666"/>
                </a:lnTo>
                <a:lnTo>
                  <a:pt x="150467" y="50938"/>
                </a:lnTo>
                <a:lnTo>
                  <a:pt x="158325" y="62592"/>
                </a:lnTo>
                <a:lnTo>
                  <a:pt x="169980" y="70450"/>
                </a:lnTo>
                <a:lnTo>
                  <a:pt x="184252" y="73332"/>
                </a:lnTo>
                <a:lnTo>
                  <a:pt x="198524" y="70450"/>
                </a:lnTo>
                <a:lnTo>
                  <a:pt x="210178" y="62592"/>
                </a:lnTo>
                <a:lnTo>
                  <a:pt x="218036" y="50938"/>
                </a:lnTo>
                <a:lnTo>
                  <a:pt x="220918" y="36666"/>
                </a:lnTo>
                <a:lnTo>
                  <a:pt x="218036" y="22393"/>
                </a:lnTo>
                <a:lnTo>
                  <a:pt x="210178" y="10739"/>
                </a:lnTo>
                <a:lnTo>
                  <a:pt x="198524" y="2881"/>
                </a:lnTo>
                <a:lnTo>
                  <a:pt x="184252" y="0"/>
                </a:lnTo>
                <a:close/>
              </a:path>
              <a:path w="2582545" h="73660">
                <a:moveTo>
                  <a:pt x="331838" y="0"/>
                </a:moveTo>
                <a:lnTo>
                  <a:pt x="317566" y="2881"/>
                </a:lnTo>
                <a:lnTo>
                  <a:pt x="305911" y="10739"/>
                </a:lnTo>
                <a:lnTo>
                  <a:pt x="298053" y="22393"/>
                </a:lnTo>
                <a:lnTo>
                  <a:pt x="295172" y="36666"/>
                </a:lnTo>
                <a:lnTo>
                  <a:pt x="298053" y="50938"/>
                </a:lnTo>
                <a:lnTo>
                  <a:pt x="305911" y="62592"/>
                </a:lnTo>
                <a:lnTo>
                  <a:pt x="317566" y="70450"/>
                </a:lnTo>
                <a:lnTo>
                  <a:pt x="331838" y="73332"/>
                </a:lnTo>
                <a:lnTo>
                  <a:pt x="346110" y="70450"/>
                </a:lnTo>
                <a:lnTo>
                  <a:pt x="357765" y="62592"/>
                </a:lnTo>
                <a:lnTo>
                  <a:pt x="365622" y="50938"/>
                </a:lnTo>
                <a:lnTo>
                  <a:pt x="368504" y="36666"/>
                </a:lnTo>
                <a:lnTo>
                  <a:pt x="365622" y="22393"/>
                </a:lnTo>
                <a:lnTo>
                  <a:pt x="357765" y="10739"/>
                </a:lnTo>
                <a:lnTo>
                  <a:pt x="346110" y="2881"/>
                </a:lnTo>
                <a:lnTo>
                  <a:pt x="331838" y="0"/>
                </a:lnTo>
                <a:close/>
              </a:path>
              <a:path w="2582545" h="73660">
                <a:moveTo>
                  <a:pt x="479424" y="0"/>
                </a:moveTo>
                <a:lnTo>
                  <a:pt x="465152" y="2881"/>
                </a:lnTo>
                <a:lnTo>
                  <a:pt x="453497" y="10739"/>
                </a:lnTo>
                <a:lnTo>
                  <a:pt x="445639" y="22393"/>
                </a:lnTo>
                <a:lnTo>
                  <a:pt x="442758" y="36666"/>
                </a:lnTo>
                <a:lnTo>
                  <a:pt x="445639" y="50938"/>
                </a:lnTo>
                <a:lnTo>
                  <a:pt x="453497" y="62592"/>
                </a:lnTo>
                <a:lnTo>
                  <a:pt x="465152" y="70450"/>
                </a:lnTo>
                <a:lnTo>
                  <a:pt x="479424" y="73332"/>
                </a:lnTo>
                <a:lnTo>
                  <a:pt x="493696" y="70450"/>
                </a:lnTo>
                <a:lnTo>
                  <a:pt x="505351" y="62592"/>
                </a:lnTo>
                <a:lnTo>
                  <a:pt x="513208" y="50938"/>
                </a:lnTo>
                <a:lnTo>
                  <a:pt x="516090" y="36666"/>
                </a:lnTo>
                <a:lnTo>
                  <a:pt x="513208" y="22393"/>
                </a:lnTo>
                <a:lnTo>
                  <a:pt x="505351" y="10739"/>
                </a:lnTo>
                <a:lnTo>
                  <a:pt x="493696" y="2881"/>
                </a:lnTo>
                <a:lnTo>
                  <a:pt x="479424" y="0"/>
                </a:lnTo>
                <a:close/>
              </a:path>
              <a:path w="2582545" h="73660">
                <a:moveTo>
                  <a:pt x="627010" y="0"/>
                </a:moveTo>
                <a:lnTo>
                  <a:pt x="612738" y="2881"/>
                </a:lnTo>
                <a:lnTo>
                  <a:pt x="601083" y="10739"/>
                </a:lnTo>
                <a:lnTo>
                  <a:pt x="593225" y="22393"/>
                </a:lnTo>
                <a:lnTo>
                  <a:pt x="590344" y="36666"/>
                </a:lnTo>
                <a:lnTo>
                  <a:pt x="593225" y="50938"/>
                </a:lnTo>
                <a:lnTo>
                  <a:pt x="601083" y="62592"/>
                </a:lnTo>
                <a:lnTo>
                  <a:pt x="612738" y="70450"/>
                </a:lnTo>
                <a:lnTo>
                  <a:pt x="627010" y="73332"/>
                </a:lnTo>
                <a:lnTo>
                  <a:pt x="641282" y="70450"/>
                </a:lnTo>
                <a:lnTo>
                  <a:pt x="652937" y="62592"/>
                </a:lnTo>
                <a:lnTo>
                  <a:pt x="660795" y="50938"/>
                </a:lnTo>
                <a:lnTo>
                  <a:pt x="663676" y="36666"/>
                </a:lnTo>
                <a:lnTo>
                  <a:pt x="660795" y="22393"/>
                </a:lnTo>
                <a:lnTo>
                  <a:pt x="652937" y="10739"/>
                </a:lnTo>
                <a:lnTo>
                  <a:pt x="641282" y="2881"/>
                </a:lnTo>
                <a:lnTo>
                  <a:pt x="627010" y="0"/>
                </a:lnTo>
                <a:close/>
              </a:path>
              <a:path w="2582545" h="73660">
                <a:moveTo>
                  <a:pt x="774596" y="0"/>
                </a:moveTo>
                <a:lnTo>
                  <a:pt x="760324" y="2881"/>
                </a:lnTo>
                <a:lnTo>
                  <a:pt x="748669" y="10739"/>
                </a:lnTo>
                <a:lnTo>
                  <a:pt x="740811" y="22393"/>
                </a:lnTo>
                <a:lnTo>
                  <a:pt x="737930" y="36666"/>
                </a:lnTo>
                <a:lnTo>
                  <a:pt x="740811" y="50938"/>
                </a:lnTo>
                <a:lnTo>
                  <a:pt x="748669" y="62592"/>
                </a:lnTo>
                <a:lnTo>
                  <a:pt x="760324" y="70450"/>
                </a:lnTo>
                <a:lnTo>
                  <a:pt x="774596" y="73332"/>
                </a:lnTo>
                <a:lnTo>
                  <a:pt x="788868" y="70450"/>
                </a:lnTo>
                <a:lnTo>
                  <a:pt x="800523" y="62592"/>
                </a:lnTo>
                <a:lnTo>
                  <a:pt x="808381" y="50938"/>
                </a:lnTo>
                <a:lnTo>
                  <a:pt x="811262" y="36666"/>
                </a:lnTo>
                <a:lnTo>
                  <a:pt x="808381" y="22393"/>
                </a:lnTo>
                <a:lnTo>
                  <a:pt x="800523" y="10739"/>
                </a:lnTo>
                <a:lnTo>
                  <a:pt x="788868" y="2881"/>
                </a:lnTo>
                <a:lnTo>
                  <a:pt x="774596" y="0"/>
                </a:lnTo>
                <a:close/>
              </a:path>
              <a:path w="2582545" h="73660">
                <a:moveTo>
                  <a:pt x="922182" y="0"/>
                </a:moveTo>
                <a:lnTo>
                  <a:pt x="907910" y="2881"/>
                </a:lnTo>
                <a:lnTo>
                  <a:pt x="896255" y="10739"/>
                </a:lnTo>
                <a:lnTo>
                  <a:pt x="888397" y="22393"/>
                </a:lnTo>
                <a:lnTo>
                  <a:pt x="885516" y="36666"/>
                </a:lnTo>
                <a:lnTo>
                  <a:pt x="888397" y="50938"/>
                </a:lnTo>
                <a:lnTo>
                  <a:pt x="896255" y="62592"/>
                </a:lnTo>
                <a:lnTo>
                  <a:pt x="907910" y="70450"/>
                </a:lnTo>
                <a:lnTo>
                  <a:pt x="922182" y="73332"/>
                </a:lnTo>
                <a:lnTo>
                  <a:pt x="936454" y="70450"/>
                </a:lnTo>
                <a:lnTo>
                  <a:pt x="948109" y="62592"/>
                </a:lnTo>
                <a:lnTo>
                  <a:pt x="955967" y="50938"/>
                </a:lnTo>
                <a:lnTo>
                  <a:pt x="958848" y="36666"/>
                </a:lnTo>
                <a:lnTo>
                  <a:pt x="955967" y="22393"/>
                </a:lnTo>
                <a:lnTo>
                  <a:pt x="948109" y="10739"/>
                </a:lnTo>
                <a:lnTo>
                  <a:pt x="936454" y="2881"/>
                </a:lnTo>
                <a:lnTo>
                  <a:pt x="922182" y="0"/>
                </a:lnTo>
                <a:close/>
              </a:path>
              <a:path w="2582545" h="73660">
                <a:moveTo>
                  <a:pt x="1069768" y="0"/>
                </a:moveTo>
                <a:lnTo>
                  <a:pt x="1055496" y="2881"/>
                </a:lnTo>
                <a:lnTo>
                  <a:pt x="1043841" y="10739"/>
                </a:lnTo>
                <a:lnTo>
                  <a:pt x="1035983" y="22393"/>
                </a:lnTo>
                <a:lnTo>
                  <a:pt x="1033102" y="36666"/>
                </a:lnTo>
                <a:lnTo>
                  <a:pt x="1035983" y="50938"/>
                </a:lnTo>
                <a:lnTo>
                  <a:pt x="1043841" y="62592"/>
                </a:lnTo>
                <a:lnTo>
                  <a:pt x="1055496" y="70450"/>
                </a:lnTo>
                <a:lnTo>
                  <a:pt x="1069768" y="73332"/>
                </a:lnTo>
                <a:lnTo>
                  <a:pt x="1084040" y="70450"/>
                </a:lnTo>
                <a:lnTo>
                  <a:pt x="1095695" y="62592"/>
                </a:lnTo>
                <a:lnTo>
                  <a:pt x="1103553" y="50938"/>
                </a:lnTo>
                <a:lnTo>
                  <a:pt x="1106434" y="36666"/>
                </a:lnTo>
                <a:lnTo>
                  <a:pt x="1103553" y="22393"/>
                </a:lnTo>
                <a:lnTo>
                  <a:pt x="1095695" y="10739"/>
                </a:lnTo>
                <a:lnTo>
                  <a:pt x="1084040" y="2881"/>
                </a:lnTo>
                <a:lnTo>
                  <a:pt x="1069768" y="0"/>
                </a:lnTo>
                <a:close/>
              </a:path>
              <a:path w="2582545" h="73660">
                <a:moveTo>
                  <a:pt x="1217354" y="0"/>
                </a:moveTo>
                <a:lnTo>
                  <a:pt x="1203082" y="2881"/>
                </a:lnTo>
                <a:lnTo>
                  <a:pt x="1191427" y="10739"/>
                </a:lnTo>
                <a:lnTo>
                  <a:pt x="1183570" y="22393"/>
                </a:lnTo>
                <a:lnTo>
                  <a:pt x="1180688" y="36666"/>
                </a:lnTo>
                <a:lnTo>
                  <a:pt x="1183570" y="50938"/>
                </a:lnTo>
                <a:lnTo>
                  <a:pt x="1191427" y="62592"/>
                </a:lnTo>
                <a:lnTo>
                  <a:pt x="1203082" y="70450"/>
                </a:lnTo>
                <a:lnTo>
                  <a:pt x="1217354" y="73332"/>
                </a:lnTo>
                <a:lnTo>
                  <a:pt x="1231626" y="70450"/>
                </a:lnTo>
                <a:lnTo>
                  <a:pt x="1243281" y="62592"/>
                </a:lnTo>
                <a:lnTo>
                  <a:pt x="1251139" y="50938"/>
                </a:lnTo>
                <a:lnTo>
                  <a:pt x="1254020" y="36666"/>
                </a:lnTo>
                <a:lnTo>
                  <a:pt x="1251139" y="22393"/>
                </a:lnTo>
                <a:lnTo>
                  <a:pt x="1243281" y="10739"/>
                </a:lnTo>
                <a:lnTo>
                  <a:pt x="1231626" y="2881"/>
                </a:lnTo>
                <a:lnTo>
                  <a:pt x="1217354" y="0"/>
                </a:lnTo>
                <a:close/>
              </a:path>
              <a:path w="2582545" h="73660">
                <a:moveTo>
                  <a:pt x="1364940" y="0"/>
                </a:moveTo>
                <a:lnTo>
                  <a:pt x="1350668" y="2881"/>
                </a:lnTo>
                <a:lnTo>
                  <a:pt x="1339013" y="10739"/>
                </a:lnTo>
                <a:lnTo>
                  <a:pt x="1331156" y="22393"/>
                </a:lnTo>
                <a:lnTo>
                  <a:pt x="1328274" y="36666"/>
                </a:lnTo>
                <a:lnTo>
                  <a:pt x="1331156" y="50938"/>
                </a:lnTo>
                <a:lnTo>
                  <a:pt x="1339013" y="62592"/>
                </a:lnTo>
                <a:lnTo>
                  <a:pt x="1350668" y="70450"/>
                </a:lnTo>
                <a:lnTo>
                  <a:pt x="1364940" y="73332"/>
                </a:lnTo>
                <a:lnTo>
                  <a:pt x="1379212" y="70450"/>
                </a:lnTo>
                <a:lnTo>
                  <a:pt x="1390867" y="62592"/>
                </a:lnTo>
                <a:lnTo>
                  <a:pt x="1398725" y="50938"/>
                </a:lnTo>
                <a:lnTo>
                  <a:pt x="1401606" y="36666"/>
                </a:lnTo>
                <a:lnTo>
                  <a:pt x="1398725" y="22393"/>
                </a:lnTo>
                <a:lnTo>
                  <a:pt x="1390867" y="10739"/>
                </a:lnTo>
                <a:lnTo>
                  <a:pt x="1379212" y="2881"/>
                </a:lnTo>
                <a:lnTo>
                  <a:pt x="1364940" y="0"/>
                </a:lnTo>
                <a:close/>
              </a:path>
              <a:path w="2582545" h="73660">
                <a:moveTo>
                  <a:pt x="1512526" y="0"/>
                </a:moveTo>
                <a:lnTo>
                  <a:pt x="1498254" y="2881"/>
                </a:lnTo>
                <a:lnTo>
                  <a:pt x="1486600" y="10739"/>
                </a:lnTo>
                <a:lnTo>
                  <a:pt x="1478742" y="22393"/>
                </a:lnTo>
                <a:lnTo>
                  <a:pt x="1475860" y="36666"/>
                </a:lnTo>
                <a:lnTo>
                  <a:pt x="1478742" y="50938"/>
                </a:lnTo>
                <a:lnTo>
                  <a:pt x="1486600" y="62592"/>
                </a:lnTo>
                <a:lnTo>
                  <a:pt x="1498254" y="70450"/>
                </a:lnTo>
                <a:lnTo>
                  <a:pt x="1512526" y="73332"/>
                </a:lnTo>
                <a:lnTo>
                  <a:pt x="1526798" y="70450"/>
                </a:lnTo>
                <a:lnTo>
                  <a:pt x="1538453" y="62592"/>
                </a:lnTo>
                <a:lnTo>
                  <a:pt x="1546311" y="50938"/>
                </a:lnTo>
                <a:lnTo>
                  <a:pt x="1549192" y="36666"/>
                </a:lnTo>
                <a:lnTo>
                  <a:pt x="1546311" y="22393"/>
                </a:lnTo>
                <a:lnTo>
                  <a:pt x="1538453" y="10739"/>
                </a:lnTo>
                <a:lnTo>
                  <a:pt x="1526798" y="2881"/>
                </a:lnTo>
                <a:lnTo>
                  <a:pt x="1512526" y="0"/>
                </a:lnTo>
                <a:close/>
              </a:path>
              <a:path w="2582545" h="73660">
                <a:moveTo>
                  <a:pt x="1660112" y="0"/>
                </a:moveTo>
                <a:lnTo>
                  <a:pt x="1645840" y="2881"/>
                </a:lnTo>
                <a:lnTo>
                  <a:pt x="1634186" y="10739"/>
                </a:lnTo>
                <a:lnTo>
                  <a:pt x="1626328" y="22393"/>
                </a:lnTo>
                <a:lnTo>
                  <a:pt x="1623446" y="36666"/>
                </a:lnTo>
                <a:lnTo>
                  <a:pt x="1626328" y="50938"/>
                </a:lnTo>
                <a:lnTo>
                  <a:pt x="1634186" y="62592"/>
                </a:lnTo>
                <a:lnTo>
                  <a:pt x="1645840" y="70450"/>
                </a:lnTo>
                <a:lnTo>
                  <a:pt x="1660112" y="73332"/>
                </a:lnTo>
                <a:lnTo>
                  <a:pt x="1674385" y="70450"/>
                </a:lnTo>
                <a:lnTo>
                  <a:pt x="1686039" y="62592"/>
                </a:lnTo>
                <a:lnTo>
                  <a:pt x="1693897" y="50938"/>
                </a:lnTo>
                <a:lnTo>
                  <a:pt x="1696779" y="36666"/>
                </a:lnTo>
                <a:lnTo>
                  <a:pt x="1693897" y="22393"/>
                </a:lnTo>
                <a:lnTo>
                  <a:pt x="1686039" y="10739"/>
                </a:lnTo>
                <a:lnTo>
                  <a:pt x="1674385" y="2881"/>
                </a:lnTo>
                <a:lnTo>
                  <a:pt x="1660112" y="0"/>
                </a:lnTo>
                <a:close/>
              </a:path>
              <a:path w="2582545" h="73660">
                <a:moveTo>
                  <a:pt x="1807699" y="0"/>
                </a:moveTo>
                <a:lnTo>
                  <a:pt x="1793426" y="2881"/>
                </a:lnTo>
                <a:lnTo>
                  <a:pt x="1781772" y="10739"/>
                </a:lnTo>
                <a:lnTo>
                  <a:pt x="1773914" y="22393"/>
                </a:lnTo>
                <a:lnTo>
                  <a:pt x="1771032" y="36666"/>
                </a:lnTo>
                <a:lnTo>
                  <a:pt x="1773914" y="50938"/>
                </a:lnTo>
                <a:lnTo>
                  <a:pt x="1781772" y="62592"/>
                </a:lnTo>
                <a:lnTo>
                  <a:pt x="1793426" y="70450"/>
                </a:lnTo>
                <a:lnTo>
                  <a:pt x="1807699" y="73332"/>
                </a:lnTo>
                <a:lnTo>
                  <a:pt x="1821971" y="70450"/>
                </a:lnTo>
                <a:lnTo>
                  <a:pt x="1833625" y="62592"/>
                </a:lnTo>
                <a:lnTo>
                  <a:pt x="1841483" y="50938"/>
                </a:lnTo>
                <a:lnTo>
                  <a:pt x="1844365" y="36666"/>
                </a:lnTo>
                <a:lnTo>
                  <a:pt x="1841483" y="22393"/>
                </a:lnTo>
                <a:lnTo>
                  <a:pt x="1833625" y="10739"/>
                </a:lnTo>
                <a:lnTo>
                  <a:pt x="1821971" y="2881"/>
                </a:lnTo>
                <a:lnTo>
                  <a:pt x="1807699" y="0"/>
                </a:lnTo>
                <a:close/>
              </a:path>
              <a:path w="2582545" h="73660">
                <a:moveTo>
                  <a:pt x="1955285" y="0"/>
                </a:moveTo>
                <a:lnTo>
                  <a:pt x="1941013" y="2881"/>
                </a:lnTo>
                <a:lnTo>
                  <a:pt x="1929358" y="10739"/>
                </a:lnTo>
                <a:lnTo>
                  <a:pt x="1921500" y="22393"/>
                </a:lnTo>
                <a:lnTo>
                  <a:pt x="1918619" y="36666"/>
                </a:lnTo>
                <a:lnTo>
                  <a:pt x="1921500" y="50938"/>
                </a:lnTo>
                <a:lnTo>
                  <a:pt x="1929358" y="62592"/>
                </a:lnTo>
                <a:lnTo>
                  <a:pt x="1941013" y="70450"/>
                </a:lnTo>
                <a:lnTo>
                  <a:pt x="1955285" y="73332"/>
                </a:lnTo>
                <a:lnTo>
                  <a:pt x="1969557" y="70450"/>
                </a:lnTo>
                <a:lnTo>
                  <a:pt x="1981211" y="62592"/>
                </a:lnTo>
                <a:lnTo>
                  <a:pt x="1989069" y="50938"/>
                </a:lnTo>
                <a:lnTo>
                  <a:pt x="1991951" y="36666"/>
                </a:lnTo>
                <a:lnTo>
                  <a:pt x="1989069" y="22393"/>
                </a:lnTo>
                <a:lnTo>
                  <a:pt x="1981211" y="10739"/>
                </a:lnTo>
                <a:lnTo>
                  <a:pt x="1969557" y="2881"/>
                </a:lnTo>
                <a:lnTo>
                  <a:pt x="1955285" y="0"/>
                </a:lnTo>
                <a:close/>
              </a:path>
              <a:path w="2582545" h="73660">
                <a:moveTo>
                  <a:pt x="2102871" y="0"/>
                </a:moveTo>
                <a:lnTo>
                  <a:pt x="2088599" y="2881"/>
                </a:lnTo>
                <a:lnTo>
                  <a:pt x="2076944" y="10739"/>
                </a:lnTo>
                <a:lnTo>
                  <a:pt x="2069086" y="22393"/>
                </a:lnTo>
                <a:lnTo>
                  <a:pt x="2066205" y="36666"/>
                </a:lnTo>
                <a:lnTo>
                  <a:pt x="2069086" y="50938"/>
                </a:lnTo>
                <a:lnTo>
                  <a:pt x="2076944" y="62592"/>
                </a:lnTo>
                <a:lnTo>
                  <a:pt x="2088599" y="70450"/>
                </a:lnTo>
                <a:lnTo>
                  <a:pt x="2102871" y="73332"/>
                </a:lnTo>
                <a:lnTo>
                  <a:pt x="2117143" y="70450"/>
                </a:lnTo>
                <a:lnTo>
                  <a:pt x="2128798" y="62592"/>
                </a:lnTo>
                <a:lnTo>
                  <a:pt x="2136655" y="50938"/>
                </a:lnTo>
                <a:lnTo>
                  <a:pt x="2139537" y="36666"/>
                </a:lnTo>
                <a:lnTo>
                  <a:pt x="2136655" y="22393"/>
                </a:lnTo>
                <a:lnTo>
                  <a:pt x="2128798" y="10739"/>
                </a:lnTo>
                <a:lnTo>
                  <a:pt x="2117143" y="2881"/>
                </a:lnTo>
                <a:lnTo>
                  <a:pt x="2102871" y="0"/>
                </a:lnTo>
                <a:close/>
              </a:path>
              <a:path w="2582545" h="73660">
                <a:moveTo>
                  <a:pt x="2250457" y="0"/>
                </a:moveTo>
                <a:lnTo>
                  <a:pt x="2236185" y="2881"/>
                </a:lnTo>
                <a:lnTo>
                  <a:pt x="2224530" y="10739"/>
                </a:lnTo>
                <a:lnTo>
                  <a:pt x="2216672" y="22393"/>
                </a:lnTo>
                <a:lnTo>
                  <a:pt x="2213791" y="36666"/>
                </a:lnTo>
                <a:lnTo>
                  <a:pt x="2216672" y="50938"/>
                </a:lnTo>
                <a:lnTo>
                  <a:pt x="2224530" y="62592"/>
                </a:lnTo>
                <a:lnTo>
                  <a:pt x="2236185" y="70450"/>
                </a:lnTo>
                <a:lnTo>
                  <a:pt x="2250457" y="73332"/>
                </a:lnTo>
                <a:lnTo>
                  <a:pt x="2264729" y="70450"/>
                </a:lnTo>
                <a:lnTo>
                  <a:pt x="2276384" y="62592"/>
                </a:lnTo>
                <a:lnTo>
                  <a:pt x="2284241" y="50938"/>
                </a:lnTo>
                <a:lnTo>
                  <a:pt x="2287123" y="36666"/>
                </a:lnTo>
                <a:lnTo>
                  <a:pt x="2284241" y="22393"/>
                </a:lnTo>
                <a:lnTo>
                  <a:pt x="2276384" y="10739"/>
                </a:lnTo>
                <a:lnTo>
                  <a:pt x="2264729" y="2881"/>
                </a:lnTo>
                <a:lnTo>
                  <a:pt x="2250457" y="0"/>
                </a:lnTo>
                <a:close/>
              </a:path>
              <a:path w="2582545" h="73660">
                <a:moveTo>
                  <a:pt x="2398043" y="0"/>
                </a:moveTo>
                <a:lnTo>
                  <a:pt x="2383771" y="2881"/>
                </a:lnTo>
                <a:lnTo>
                  <a:pt x="2372116" y="10739"/>
                </a:lnTo>
                <a:lnTo>
                  <a:pt x="2364258" y="22393"/>
                </a:lnTo>
                <a:lnTo>
                  <a:pt x="2361377" y="36666"/>
                </a:lnTo>
                <a:lnTo>
                  <a:pt x="2364258" y="50938"/>
                </a:lnTo>
                <a:lnTo>
                  <a:pt x="2372116" y="62592"/>
                </a:lnTo>
                <a:lnTo>
                  <a:pt x="2383771" y="70450"/>
                </a:lnTo>
                <a:lnTo>
                  <a:pt x="2398043" y="73332"/>
                </a:lnTo>
                <a:lnTo>
                  <a:pt x="2412315" y="70450"/>
                </a:lnTo>
                <a:lnTo>
                  <a:pt x="2423970" y="62592"/>
                </a:lnTo>
                <a:lnTo>
                  <a:pt x="2431828" y="50938"/>
                </a:lnTo>
                <a:lnTo>
                  <a:pt x="2434709" y="36666"/>
                </a:lnTo>
                <a:lnTo>
                  <a:pt x="2431828" y="22393"/>
                </a:lnTo>
                <a:lnTo>
                  <a:pt x="2423970" y="10739"/>
                </a:lnTo>
                <a:lnTo>
                  <a:pt x="2412315" y="2881"/>
                </a:lnTo>
                <a:lnTo>
                  <a:pt x="2398043" y="0"/>
                </a:lnTo>
                <a:close/>
              </a:path>
              <a:path w="2582545" h="73660">
                <a:moveTo>
                  <a:pt x="2545629" y="0"/>
                </a:moveTo>
                <a:lnTo>
                  <a:pt x="2531357" y="2881"/>
                </a:lnTo>
                <a:lnTo>
                  <a:pt x="2519702" y="10739"/>
                </a:lnTo>
                <a:lnTo>
                  <a:pt x="2511844" y="22393"/>
                </a:lnTo>
                <a:lnTo>
                  <a:pt x="2508963" y="36666"/>
                </a:lnTo>
                <a:lnTo>
                  <a:pt x="2511844" y="50938"/>
                </a:lnTo>
                <a:lnTo>
                  <a:pt x="2519702" y="62592"/>
                </a:lnTo>
                <a:lnTo>
                  <a:pt x="2531357" y="70450"/>
                </a:lnTo>
                <a:lnTo>
                  <a:pt x="2545629" y="73332"/>
                </a:lnTo>
                <a:lnTo>
                  <a:pt x="2559901" y="70450"/>
                </a:lnTo>
                <a:lnTo>
                  <a:pt x="2571556" y="62592"/>
                </a:lnTo>
                <a:lnTo>
                  <a:pt x="2579414" y="50938"/>
                </a:lnTo>
                <a:lnTo>
                  <a:pt x="2582295" y="36666"/>
                </a:lnTo>
                <a:lnTo>
                  <a:pt x="2579414" y="22393"/>
                </a:lnTo>
                <a:lnTo>
                  <a:pt x="2571556" y="10739"/>
                </a:lnTo>
                <a:lnTo>
                  <a:pt x="2559901" y="2881"/>
                </a:lnTo>
                <a:lnTo>
                  <a:pt x="2545629" y="0"/>
                </a:lnTo>
                <a:close/>
              </a:path>
            </a:pathLst>
          </a:custGeom>
          <a:solidFill>
            <a:srgbClr val="EFEFF2"/>
          </a:solidFill>
        </p:spPr>
        <p:txBody>
          <a:bodyPr wrap="square" lIns="0" tIns="0" rIns="0" bIns="0" rtlCol="0"/>
          <a:lstStyle/>
          <a:p>
            <a:pPr defTabSz="685800">
              <a:defRPr/>
            </a:pPr>
            <a:endParaRPr sz="818">
              <a:solidFill>
                <a:prstClr val="black"/>
              </a:solidFill>
              <a:latin typeface="Calibri"/>
            </a:endParaRPr>
          </a:p>
        </p:txBody>
      </p:sp>
      <p:sp>
        <p:nvSpPr>
          <p:cNvPr id="21" name="object 21"/>
          <p:cNvSpPr/>
          <p:nvPr/>
        </p:nvSpPr>
        <p:spPr>
          <a:xfrm>
            <a:off x="3683863" y="3189249"/>
            <a:ext cx="1308100" cy="33482"/>
          </a:xfrm>
          <a:custGeom>
            <a:avLst/>
            <a:gdLst/>
            <a:ahLst/>
            <a:cxnLst/>
            <a:rect l="l" t="t" r="r" b="b"/>
            <a:pathLst>
              <a:path w="2877820" h="73660">
                <a:moveTo>
                  <a:pt x="36666" y="0"/>
                </a:moveTo>
                <a:lnTo>
                  <a:pt x="2807" y="22641"/>
                </a:lnTo>
                <a:lnTo>
                  <a:pt x="0" y="36666"/>
                </a:lnTo>
                <a:lnTo>
                  <a:pt x="717" y="43827"/>
                </a:lnTo>
                <a:lnTo>
                  <a:pt x="29500" y="72613"/>
                </a:lnTo>
                <a:lnTo>
                  <a:pt x="36666" y="73332"/>
                </a:lnTo>
                <a:lnTo>
                  <a:pt x="43831" y="72613"/>
                </a:lnTo>
                <a:lnTo>
                  <a:pt x="72614" y="43827"/>
                </a:lnTo>
                <a:lnTo>
                  <a:pt x="73332" y="36666"/>
                </a:lnTo>
                <a:lnTo>
                  <a:pt x="72614" y="29500"/>
                </a:lnTo>
                <a:lnTo>
                  <a:pt x="43831" y="717"/>
                </a:lnTo>
                <a:lnTo>
                  <a:pt x="36666" y="0"/>
                </a:lnTo>
                <a:close/>
              </a:path>
              <a:path w="2877820" h="73660">
                <a:moveTo>
                  <a:pt x="2840801" y="0"/>
                </a:moveTo>
                <a:lnTo>
                  <a:pt x="2806947" y="22641"/>
                </a:lnTo>
                <a:lnTo>
                  <a:pt x="2804135" y="36666"/>
                </a:lnTo>
                <a:lnTo>
                  <a:pt x="2804854" y="43827"/>
                </a:lnTo>
                <a:lnTo>
                  <a:pt x="2833640" y="72613"/>
                </a:lnTo>
                <a:lnTo>
                  <a:pt x="2840801" y="73332"/>
                </a:lnTo>
                <a:lnTo>
                  <a:pt x="2847967" y="72613"/>
                </a:lnTo>
                <a:lnTo>
                  <a:pt x="2876750" y="43827"/>
                </a:lnTo>
                <a:lnTo>
                  <a:pt x="2877467" y="36666"/>
                </a:lnTo>
                <a:lnTo>
                  <a:pt x="2876750" y="29500"/>
                </a:lnTo>
                <a:lnTo>
                  <a:pt x="2847967" y="717"/>
                </a:lnTo>
                <a:lnTo>
                  <a:pt x="2840801" y="0"/>
                </a:lnTo>
                <a:close/>
              </a:path>
            </a:pathLst>
          </a:custGeom>
          <a:solidFill>
            <a:srgbClr val="EFEFF2"/>
          </a:solidFill>
        </p:spPr>
        <p:txBody>
          <a:bodyPr wrap="square" lIns="0" tIns="0" rIns="0" bIns="0" rtlCol="0"/>
          <a:lstStyle/>
          <a:p>
            <a:pPr defTabSz="685800">
              <a:defRPr/>
            </a:pPr>
            <a:endParaRPr sz="818">
              <a:solidFill>
                <a:prstClr val="black"/>
              </a:solidFill>
              <a:latin typeface="Calibri"/>
            </a:endParaRPr>
          </a:p>
        </p:txBody>
      </p:sp>
      <p:sp>
        <p:nvSpPr>
          <p:cNvPr id="22" name="object 22"/>
          <p:cNvSpPr/>
          <p:nvPr/>
        </p:nvSpPr>
        <p:spPr>
          <a:xfrm>
            <a:off x="4949928" y="3155078"/>
            <a:ext cx="83993" cy="101888"/>
          </a:xfrm>
          <a:custGeom>
            <a:avLst/>
            <a:gdLst/>
            <a:ahLst/>
            <a:cxnLst/>
            <a:rect l="l" t="t" r="r" b="b"/>
            <a:pathLst>
              <a:path w="184784" h="224154">
                <a:moveTo>
                  <a:pt x="0" y="0"/>
                </a:moveTo>
                <a:lnTo>
                  <a:pt x="0" y="223683"/>
                </a:lnTo>
                <a:lnTo>
                  <a:pt x="184210" y="105262"/>
                </a:lnTo>
                <a:lnTo>
                  <a:pt x="0"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23" name="object 23"/>
          <p:cNvSpPr/>
          <p:nvPr/>
        </p:nvSpPr>
        <p:spPr>
          <a:xfrm>
            <a:off x="3751156" y="4522393"/>
            <a:ext cx="1177637" cy="33482"/>
          </a:xfrm>
          <a:custGeom>
            <a:avLst/>
            <a:gdLst/>
            <a:ahLst/>
            <a:cxnLst/>
            <a:rect l="l" t="t" r="r" b="b"/>
            <a:pathLst>
              <a:path w="2590800" h="73659">
                <a:moveTo>
                  <a:pt x="36666" y="0"/>
                </a:moveTo>
                <a:lnTo>
                  <a:pt x="22393" y="2881"/>
                </a:lnTo>
                <a:lnTo>
                  <a:pt x="10739" y="10739"/>
                </a:lnTo>
                <a:lnTo>
                  <a:pt x="2881" y="22393"/>
                </a:lnTo>
                <a:lnTo>
                  <a:pt x="0" y="36666"/>
                </a:lnTo>
                <a:lnTo>
                  <a:pt x="2881" y="50938"/>
                </a:lnTo>
                <a:lnTo>
                  <a:pt x="10739" y="62592"/>
                </a:lnTo>
                <a:lnTo>
                  <a:pt x="22393" y="70450"/>
                </a:lnTo>
                <a:lnTo>
                  <a:pt x="36666" y="73332"/>
                </a:lnTo>
                <a:lnTo>
                  <a:pt x="50938" y="70450"/>
                </a:lnTo>
                <a:lnTo>
                  <a:pt x="62592" y="62592"/>
                </a:lnTo>
                <a:lnTo>
                  <a:pt x="70450" y="50938"/>
                </a:lnTo>
                <a:lnTo>
                  <a:pt x="73332" y="36666"/>
                </a:lnTo>
                <a:lnTo>
                  <a:pt x="70450" y="22393"/>
                </a:lnTo>
                <a:lnTo>
                  <a:pt x="62592" y="10739"/>
                </a:lnTo>
                <a:lnTo>
                  <a:pt x="50938" y="2881"/>
                </a:lnTo>
                <a:lnTo>
                  <a:pt x="36666" y="0"/>
                </a:lnTo>
                <a:close/>
              </a:path>
              <a:path w="2590800" h="73659">
                <a:moveTo>
                  <a:pt x="184713" y="0"/>
                </a:moveTo>
                <a:lnTo>
                  <a:pt x="170440" y="2881"/>
                </a:lnTo>
                <a:lnTo>
                  <a:pt x="158786" y="10739"/>
                </a:lnTo>
                <a:lnTo>
                  <a:pt x="150928" y="22393"/>
                </a:lnTo>
                <a:lnTo>
                  <a:pt x="148047" y="36666"/>
                </a:lnTo>
                <a:lnTo>
                  <a:pt x="150928" y="50938"/>
                </a:lnTo>
                <a:lnTo>
                  <a:pt x="158786" y="62592"/>
                </a:lnTo>
                <a:lnTo>
                  <a:pt x="170440" y="70450"/>
                </a:lnTo>
                <a:lnTo>
                  <a:pt x="184713" y="73332"/>
                </a:lnTo>
                <a:lnTo>
                  <a:pt x="198985" y="70450"/>
                </a:lnTo>
                <a:lnTo>
                  <a:pt x="210639" y="62592"/>
                </a:lnTo>
                <a:lnTo>
                  <a:pt x="218497" y="50938"/>
                </a:lnTo>
                <a:lnTo>
                  <a:pt x="221379" y="36666"/>
                </a:lnTo>
                <a:lnTo>
                  <a:pt x="218497" y="22393"/>
                </a:lnTo>
                <a:lnTo>
                  <a:pt x="210639" y="10739"/>
                </a:lnTo>
                <a:lnTo>
                  <a:pt x="198985" y="2881"/>
                </a:lnTo>
                <a:lnTo>
                  <a:pt x="184713" y="0"/>
                </a:lnTo>
                <a:close/>
              </a:path>
              <a:path w="2590800" h="73659">
                <a:moveTo>
                  <a:pt x="332770" y="0"/>
                </a:moveTo>
                <a:lnTo>
                  <a:pt x="318494" y="2881"/>
                </a:lnTo>
                <a:lnTo>
                  <a:pt x="306839" y="10739"/>
                </a:lnTo>
                <a:lnTo>
                  <a:pt x="298984" y="22393"/>
                </a:lnTo>
                <a:lnTo>
                  <a:pt x="296104" y="36666"/>
                </a:lnTo>
                <a:lnTo>
                  <a:pt x="298984" y="50938"/>
                </a:lnTo>
                <a:lnTo>
                  <a:pt x="306839" y="62592"/>
                </a:lnTo>
                <a:lnTo>
                  <a:pt x="318494" y="70450"/>
                </a:lnTo>
                <a:lnTo>
                  <a:pt x="332770" y="73332"/>
                </a:lnTo>
                <a:lnTo>
                  <a:pt x="347042" y="70450"/>
                </a:lnTo>
                <a:lnTo>
                  <a:pt x="358697" y="62592"/>
                </a:lnTo>
                <a:lnTo>
                  <a:pt x="366555" y="50938"/>
                </a:lnTo>
                <a:lnTo>
                  <a:pt x="369436" y="36666"/>
                </a:lnTo>
                <a:lnTo>
                  <a:pt x="366555" y="22393"/>
                </a:lnTo>
                <a:lnTo>
                  <a:pt x="358697" y="10739"/>
                </a:lnTo>
                <a:lnTo>
                  <a:pt x="347042" y="2881"/>
                </a:lnTo>
                <a:lnTo>
                  <a:pt x="332770" y="0"/>
                </a:lnTo>
                <a:close/>
              </a:path>
              <a:path w="2590800" h="73659">
                <a:moveTo>
                  <a:pt x="480817" y="0"/>
                </a:moveTo>
                <a:lnTo>
                  <a:pt x="466545" y="2881"/>
                </a:lnTo>
                <a:lnTo>
                  <a:pt x="454890" y="10739"/>
                </a:lnTo>
                <a:lnTo>
                  <a:pt x="447032" y="22393"/>
                </a:lnTo>
                <a:lnTo>
                  <a:pt x="444151" y="36666"/>
                </a:lnTo>
                <a:lnTo>
                  <a:pt x="447032" y="50938"/>
                </a:lnTo>
                <a:lnTo>
                  <a:pt x="454890" y="62592"/>
                </a:lnTo>
                <a:lnTo>
                  <a:pt x="466545" y="70450"/>
                </a:lnTo>
                <a:lnTo>
                  <a:pt x="480817" y="73332"/>
                </a:lnTo>
                <a:lnTo>
                  <a:pt x="495089" y="70450"/>
                </a:lnTo>
                <a:lnTo>
                  <a:pt x="506744" y="62592"/>
                </a:lnTo>
                <a:lnTo>
                  <a:pt x="514602" y="50938"/>
                </a:lnTo>
                <a:lnTo>
                  <a:pt x="517483" y="36666"/>
                </a:lnTo>
                <a:lnTo>
                  <a:pt x="514602" y="22393"/>
                </a:lnTo>
                <a:lnTo>
                  <a:pt x="506744" y="10739"/>
                </a:lnTo>
                <a:lnTo>
                  <a:pt x="495089" y="2881"/>
                </a:lnTo>
                <a:lnTo>
                  <a:pt x="480817" y="0"/>
                </a:lnTo>
                <a:close/>
              </a:path>
              <a:path w="2590800" h="73659">
                <a:moveTo>
                  <a:pt x="628864" y="0"/>
                </a:moveTo>
                <a:lnTo>
                  <a:pt x="614592" y="2881"/>
                </a:lnTo>
                <a:lnTo>
                  <a:pt x="602937" y="10739"/>
                </a:lnTo>
                <a:lnTo>
                  <a:pt x="595079" y="22393"/>
                </a:lnTo>
                <a:lnTo>
                  <a:pt x="592198" y="36666"/>
                </a:lnTo>
                <a:lnTo>
                  <a:pt x="595079" y="50938"/>
                </a:lnTo>
                <a:lnTo>
                  <a:pt x="602937" y="62592"/>
                </a:lnTo>
                <a:lnTo>
                  <a:pt x="614592" y="70450"/>
                </a:lnTo>
                <a:lnTo>
                  <a:pt x="628864" y="73332"/>
                </a:lnTo>
                <a:lnTo>
                  <a:pt x="643136" y="70450"/>
                </a:lnTo>
                <a:lnTo>
                  <a:pt x="654791" y="62592"/>
                </a:lnTo>
                <a:lnTo>
                  <a:pt x="662649" y="50938"/>
                </a:lnTo>
                <a:lnTo>
                  <a:pt x="665530" y="36666"/>
                </a:lnTo>
                <a:lnTo>
                  <a:pt x="662649" y="22393"/>
                </a:lnTo>
                <a:lnTo>
                  <a:pt x="654791" y="10739"/>
                </a:lnTo>
                <a:lnTo>
                  <a:pt x="643136" y="2881"/>
                </a:lnTo>
                <a:lnTo>
                  <a:pt x="628864" y="0"/>
                </a:lnTo>
                <a:close/>
              </a:path>
              <a:path w="2590800" h="73659">
                <a:moveTo>
                  <a:pt x="776911" y="0"/>
                </a:moveTo>
                <a:lnTo>
                  <a:pt x="762639" y="2881"/>
                </a:lnTo>
                <a:lnTo>
                  <a:pt x="750984" y="10739"/>
                </a:lnTo>
                <a:lnTo>
                  <a:pt x="743127" y="22393"/>
                </a:lnTo>
                <a:lnTo>
                  <a:pt x="740245" y="36666"/>
                </a:lnTo>
                <a:lnTo>
                  <a:pt x="743127" y="50938"/>
                </a:lnTo>
                <a:lnTo>
                  <a:pt x="750984" y="62592"/>
                </a:lnTo>
                <a:lnTo>
                  <a:pt x="762639" y="70450"/>
                </a:lnTo>
                <a:lnTo>
                  <a:pt x="776911" y="73332"/>
                </a:lnTo>
                <a:lnTo>
                  <a:pt x="791183" y="70450"/>
                </a:lnTo>
                <a:lnTo>
                  <a:pt x="802838" y="62592"/>
                </a:lnTo>
                <a:lnTo>
                  <a:pt x="810696" y="50938"/>
                </a:lnTo>
                <a:lnTo>
                  <a:pt x="813577" y="36666"/>
                </a:lnTo>
                <a:lnTo>
                  <a:pt x="810696" y="22393"/>
                </a:lnTo>
                <a:lnTo>
                  <a:pt x="802838" y="10739"/>
                </a:lnTo>
                <a:lnTo>
                  <a:pt x="791183" y="2881"/>
                </a:lnTo>
                <a:lnTo>
                  <a:pt x="776911" y="0"/>
                </a:lnTo>
                <a:close/>
              </a:path>
              <a:path w="2590800" h="73659">
                <a:moveTo>
                  <a:pt x="924969" y="0"/>
                </a:moveTo>
                <a:lnTo>
                  <a:pt x="910692" y="2881"/>
                </a:lnTo>
                <a:lnTo>
                  <a:pt x="899038" y="10739"/>
                </a:lnTo>
                <a:lnTo>
                  <a:pt x="891183" y="22393"/>
                </a:lnTo>
                <a:lnTo>
                  <a:pt x="888303" y="36666"/>
                </a:lnTo>
                <a:lnTo>
                  <a:pt x="891183" y="50938"/>
                </a:lnTo>
                <a:lnTo>
                  <a:pt x="899038" y="62592"/>
                </a:lnTo>
                <a:lnTo>
                  <a:pt x="910692" y="70450"/>
                </a:lnTo>
                <a:lnTo>
                  <a:pt x="924969" y="73332"/>
                </a:lnTo>
                <a:lnTo>
                  <a:pt x="939241" y="70450"/>
                </a:lnTo>
                <a:lnTo>
                  <a:pt x="950895" y="62592"/>
                </a:lnTo>
                <a:lnTo>
                  <a:pt x="958753" y="50938"/>
                </a:lnTo>
                <a:lnTo>
                  <a:pt x="961635" y="36666"/>
                </a:lnTo>
                <a:lnTo>
                  <a:pt x="958753" y="22393"/>
                </a:lnTo>
                <a:lnTo>
                  <a:pt x="950895" y="10739"/>
                </a:lnTo>
                <a:lnTo>
                  <a:pt x="939241" y="2881"/>
                </a:lnTo>
                <a:lnTo>
                  <a:pt x="924969" y="0"/>
                </a:lnTo>
                <a:close/>
              </a:path>
              <a:path w="2590800" h="73659">
                <a:moveTo>
                  <a:pt x="1073016" y="0"/>
                </a:moveTo>
                <a:lnTo>
                  <a:pt x="1058744" y="2881"/>
                </a:lnTo>
                <a:lnTo>
                  <a:pt x="1047089" y="10739"/>
                </a:lnTo>
                <a:lnTo>
                  <a:pt x="1039231" y="22393"/>
                </a:lnTo>
                <a:lnTo>
                  <a:pt x="1036350" y="36666"/>
                </a:lnTo>
                <a:lnTo>
                  <a:pt x="1039231" y="50938"/>
                </a:lnTo>
                <a:lnTo>
                  <a:pt x="1047089" y="62592"/>
                </a:lnTo>
                <a:lnTo>
                  <a:pt x="1058744" y="70450"/>
                </a:lnTo>
                <a:lnTo>
                  <a:pt x="1073016" y="73332"/>
                </a:lnTo>
                <a:lnTo>
                  <a:pt x="1087288" y="70450"/>
                </a:lnTo>
                <a:lnTo>
                  <a:pt x="1098943" y="62592"/>
                </a:lnTo>
                <a:lnTo>
                  <a:pt x="1106800" y="50938"/>
                </a:lnTo>
                <a:lnTo>
                  <a:pt x="1109682" y="36666"/>
                </a:lnTo>
                <a:lnTo>
                  <a:pt x="1106800" y="22393"/>
                </a:lnTo>
                <a:lnTo>
                  <a:pt x="1098943" y="10739"/>
                </a:lnTo>
                <a:lnTo>
                  <a:pt x="1087288" y="2881"/>
                </a:lnTo>
                <a:lnTo>
                  <a:pt x="1073016" y="0"/>
                </a:lnTo>
                <a:close/>
              </a:path>
              <a:path w="2590800" h="73659">
                <a:moveTo>
                  <a:pt x="1221063" y="0"/>
                </a:moveTo>
                <a:lnTo>
                  <a:pt x="1206791" y="2881"/>
                </a:lnTo>
                <a:lnTo>
                  <a:pt x="1195136" y="10739"/>
                </a:lnTo>
                <a:lnTo>
                  <a:pt x="1187278" y="22393"/>
                </a:lnTo>
                <a:lnTo>
                  <a:pt x="1184397" y="36666"/>
                </a:lnTo>
                <a:lnTo>
                  <a:pt x="1187278" y="50938"/>
                </a:lnTo>
                <a:lnTo>
                  <a:pt x="1195136" y="62592"/>
                </a:lnTo>
                <a:lnTo>
                  <a:pt x="1206791" y="70450"/>
                </a:lnTo>
                <a:lnTo>
                  <a:pt x="1221063" y="73332"/>
                </a:lnTo>
                <a:lnTo>
                  <a:pt x="1235335" y="70450"/>
                </a:lnTo>
                <a:lnTo>
                  <a:pt x="1246990" y="62592"/>
                </a:lnTo>
                <a:lnTo>
                  <a:pt x="1254847" y="50938"/>
                </a:lnTo>
                <a:lnTo>
                  <a:pt x="1257729" y="36666"/>
                </a:lnTo>
                <a:lnTo>
                  <a:pt x="1254847" y="22393"/>
                </a:lnTo>
                <a:lnTo>
                  <a:pt x="1246990" y="10739"/>
                </a:lnTo>
                <a:lnTo>
                  <a:pt x="1235335" y="2881"/>
                </a:lnTo>
                <a:lnTo>
                  <a:pt x="1221063" y="0"/>
                </a:lnTo>
                <a:close/>
              </a:path>
              <a:path w="2590800" h="73659">
                <a:moveTo>
                  <a:pt x="1369110" y="0"/>
                </a:moveTo>
                <a:lnTo>
                  <a:pt x="1354838" y="2881"/>
                </a:lnTo>
                <a:lnTo>
                  <a:pt x="1343183" y="10739"/>
                </a:lnTo>
                <a:lnTo>
                  <a:pt x="1335325" y="22393"/>
                </a:lnTo>
                <a:lnTo>
                  <a:pt x="1332444" y="36666"/>
                </a:lnTo>
                <a:lnTo>
                  <a:pt x="1335325" y="50938"/>
                </a:lnTo>
                <a:lnTo>
                  <a:pt x="1343183" y="62592"/>
                </a:lnTo>
                <a:lnTo>
                  <a:pt x="1354838" y="70450"/>
                </a:lnTo>
                <a:lnTo>
                  <a:pt x="1369110" y="73332"/>
                </a:lnTo>
                <a:lnTo>
                  <a:pt x="1383382" y="70450"/>
                </a:lnTo>
                <a:lnTo>
                  <a:pt x="1395037" y="62592"/>
                </a:lnTo>
                <a:lnTo>
                  <a:pt x="1402894" y="50938"/>
                </a:lnTo>
                <a:lnTo>
                  <a:pt x="1405776" y="36666"/>
                </a:lnTo>
                <a:lnTo>
                  <a:pt x="1402894" y="22393"/>
                </a:lnTo>
                <a:lnTo>
                  <a:pt x="1395037" y="10739"/>
                </a:lnTo>
                <a:lnTo>
                  <a:pt x="1383382" y="2881"/>
                </a:lnTo>
                <a:lnTo>
                  <a:pt x="1369110" y="0"/>
                </a:lnTo>
                <a:close/>
              </a:path>
              <a:path w="2590800" h="73659">
                <a:moveTo>
                  <a:pt x="1517157" y="0"/>
                </a:moveTo>
                <a:lnTo>
                  <a:pt x="1502885" y="2881"/>
                </a:lnTo>
                <a:lnTo>
                  <a:pt x="1491230" y="10739"/>
                </a:lnTo>
                <a:lnTo>
                  <a:pt x="1483372" y="22393"/>
                </a:lnTo>
                <a:lnTo>
                  <a:pt x="1480491" y="36666"/>
                </a:lnTo>
                <a:lnTo>
                  <a:pt x="1483372" y="50938"/>
                </a:lnTo>
                <a:lnTo>
                  <a:pt x="1491230" y="62592"/>
                </a:lnTo>
                <a:lnTo>
                  <a:pt x="1502885" y="70450"/>
                </a:lnTo>
                <a:lnTo>
                  <a:pt x="1517157" y="73332"/>
                </a:lnTo>
                <a:lnTo>
                  <a:pt x="1531429" y="70450"/>
                </a:lnTo>
                <a:lnTo>
                  <a:pt x="1543084" y="62592"/>
                </a:lnTo>
                <a:lnTo>
                  <a:pt x="1550941" y="50938"/>
                </a:lnTo>
                <a:lnTo>
                  <a:pt x="1553823" y="36666"/>
                </a:lnTo>
                <a:lnTo>
                  <a:pt x="1550941" y="22393"/>
                </a:lnTo>
                <a:lnTo>
                  <a:pt x="1543084" y="10739"/>
                </a:lnTo>
                <a:lnTo>
                  <a:pt x="1531429" y="2881"/>
                </a:lnTo>
                <a:lnTo>
                  <a:pt x="1517157" y="0"/>
                </a:lnTo>
                <a:close/>
              </a:path>
              <a:path w="2590800" h="73659">
                <a:moveTo>
                  <a:pt x="1665214" y="0"/>
                </a:moveTo>
                <a:lnTo>
                  <a:pt x="1650942" y="2881"/>
                </a:lnTo>
                <a:lnTo>
                  <a:pt x="1639287" y="10739"/>
                </a:lnTo>
                <a:lnTo>
                  <a:pt x="1631430" y="22393"/>
                </a:lnTo>
                <a:lnTo>
                  <a:pt x="1628548" y="36666"/>
                </a:lnTo>
                <a:lnTo>
                  <a:pt x="1631430" y="50938"/>
                </a:lnTo>
                <a:lnTo>
                  <a:pt x="1639287" y="62592"/>
                </a:lnTo>
                <a:lnTo>
                  <a:pt x="1650942" y="70450"/>
                </a:lnTo>
                <a:lnTo>
                  <a:pt x="1665214" y="73332"/>
                </a:lnTo>
                <a:lnTo>
                  <a:pt x="1679486" y="70450"/>
                </a:lnTo>
                <a:lnTo>
                  <a:pt x="1691141" y="62592"/>
                </a:lnTo>
                <a:lnTo>
                  <a:pt x="1698999" y="50938"/>
                </a:lnTo>
                <a:lnTo>
                  <a:pt x="1701880" y="36666"/>
                </a:lnTo>
                <a:lnTo>
                  <a:pt x="1698999" y="22393"/>
                </a:lnTo>
                <a:lnTo>
                  <a:pt x="1691141" y="10739"/>
                </a:lnTo>
                <a:lnTo>
                  <a:pt x="1679486" y="2881"/>
                </a:lnTo>
                <a:lnTo>
                  <a:pt x="1665214" y="0"/>
                </a:lnTo>
                <a:close/>
              </a:path>
              <a:path w="2590800" h="73659">
                <a:moveTo>
                  <a:pt x="1813261" y="0"/>
                </a:moveTo>
                <a:lnTo>
                  <a:pt x="1798989" y="2881"/>
                </a:lnTo>
                <a:lnTo>
                  <a:pt x="1787334" y="10739"/>
                </a:lnTo>
                <a:lnTo>
                  <a:pt x="1779477" y="22393"/>
                </a:lnTo>
                <a:lnTo>
                  <a:pt x="1776595" y="36666"/>
                </a:lnTo>
                <a:lnTo>
                  <a:pt x="1779477" y="50938"/>
                </a:lnTo>
                <a:lnTo>
                  <a:pt x="1787334" y="62592"/>
                </a:lnTo>
                <a:lnTo>
                  <a:pt x="1798989" y="70450"/>
                </a:lnTo>
                <a:lnTo>
                  <a:pt x="1813261" y="73332"/>
                </a:lnTo>
                <a:lnTo>
                  <a:pt x="1827533" y="70450"/>
                </a:lnTo>
                <a:lnTo>
                  <a:pt x="1839188" y="62592"/>
                </a:lnTo>
                <a:lnTo>
                  <a:pt x="1847046" y="50938"/>
                </a:lnTo>
                <a:lnTo>
                  <a:pt x="1849927" y="36666"/>
                </a:lnTo>
                <a:lnTo>
                  <a:pt x="1847046" y="22393"/>
                </a:lnTo>
                <a:lnTo>
                  <a:pt x="1839188" y="10739"/>
                </a:lnTo>
                <a:lnTo>
                  <a:pt x="1827533" y="2881"/>
                </a:lnTo>
                <a:lnTo>
                  <a:pt x="1813261" y="0"/>
                </a:lnTo>
                <a:close/>
              </a:path>
              <a:path w="2590800" h="73659">
                <a:moveTo>
                  <a:pt x="1961308" y="0"/>
                </a:moveTo>
                <a:lnTo>
                  <a:pt x="1947036" y="2881"/>
                </a:lnTo>
                <a:lnTo>
                  <a:pt x="1935382" y="10739"/>
                </a:lnTo>
                <a:lnTo>
                  <a:pt x="1927524" y="22393"/>
                </a:lnTo>
                <a:lnTo>
                  <a:pt x="1924642" y="36666"/>
                </a:lnTo>
                <a:lnTo>
                  <a:pt x="1927524" y="50938"/>
                </a:lnTo>
                <a:lnTo>
                  <a:pt x="1935382" y="62592"/>
                </a:lnTo>
                <a:lnTo>
                  <a:pt x="1947036" y="70450"/>
                </a:lnTo>
                <a:lnTo>
                  <a:pt x="1961308" y="73332"/>
                </a:lnTo>
                <a:lnTo>
                  <a:pt x="1975580" y="70450"/>
                </a:lnTo>
                <a:lnTo>
                  <a:pt x="1987235" y="62592"/>
                </a:lnTo>
                <a:lnTo>
                  <a:pt x="1995093" y="50938"/>
                </a:lnTo>
                <a:lnTo>
                  <a:pt x="1997974" y="36666"/>
                </a:lnTo>
                <a:lnTo>
                  <a:pt x="1995093" y="22393"/>
                </a:lnTo>
                <a:lnTo>
                  <a:pt x="1987235" y="10739"/>
                </a:lnTo>
                <a:lnTo>
                  <a:pt x="1975580" y="2881"/>
                </a:lnTo>
                <a:lnTo>
                  <a:pt x="1961308" y="0"/>
                </a:lnTo>
                <a:close/>
              </a:path>
              <a:path w="2590800" h="73659">
                <a:moveTo>
                  <a:pt x="2109355" y="0"/>
                </a:moveTo>
                <a:lnTo>
                  <a:pt x="2095083" y="2881"/>
                </a:lnTo>
                <a:lnTo>
                  <a:pt x="2083429" y="10739"/>
                </a:lnTo>
                <a:lnTo>
                  <a:pt x="2075571" y="22393"/>
                </a:lnTo>
                <a:lnTo>
                  <a:pt x="2072689" y="36666"/>
                </a:lnTo>
                <a:lnTo>
                  <a:pt x="2075571" y="50938"/>
                </a:lnTo>
                <a:lnTo>
                  <a:pt x="2083429" y="62592"/>
                </a:lnTo>
                <a:lnTo>
                  <a:pt x="2095083" y="70450"/>
                </a:lnTo>
                <a:lnTo>
                  <a:pt x="2109355" y="73332"/>
                </a:lnTo>
                <a:lnTo>
                  <a:pt x="2123627" y="70450"/>
                </a:lnTo>
                <a:lnTo>
                  <a:pt x="2135282" y="62592"/>
                </a:lnTo>
                <a:lnTo>
                  <a:pt x="2143140" y="50938"/>
                </a:lnTo>
                <a:lnTo>
                  <a:pt x="2146021" y="36666"/>
                </a:lnTo>
                <a:lnTo>
                  <a:pt x="2143140" y="22393"/>
                </a:lnTo>
                <a:lnTo>
                  <a:pt x="2135282" y="10739"/>
                </a:lnTo>
                <a:lnTo>
                  <a:pt x="2123627" y="2881"/>
                </a:lnTo>
                <a:lnTo>
                  <a:pt x="2109355" y="0"/>
                </a:lnTo>
                <a:close/>
              </a:path>
              <a:path w="2590800" h="73659">
                <a:moveTo>
                  <a:pt x="2257413" y="0"/>
                </a:moveTo>
                <a:lnTo>
                  <a:pt x="2243141" y="2881"/>
                </a:lnTo>
                <a:lnTo>
                  <a:pt x="2231486" y="10739"/>
                </a:lnTo>
                <a:lnTo>
                  <a:pt x="2223628" y="22393"/>
                </a:lnTo>
                <a:lnTo>
                  <a:pt x="2220747" y="36666"/>
                </a:lnTo>
                <a:lnTo>
                  <a:pt x="2223628" y="50938"/>
                </a:lnTo>
                <a:lnTo>
                  <a:pt x="2231486" y="62592"/>
                </a:lnTo>
                <a:lnTo>
                  <a:pt x="2243141" y="70450"/>
                </a:lnTo>
                <a:lnTo>
                  <a:pt x="2257413" y="73332"/>
                </a:lnTo>
                <a:lnTo>
                  <a:pt x="2271685" y="70450"/>
                </a:lnTo>
                <a:lnTo>
                  <a:pt x="2283340" y="62592"/>
                </a:lnTo>
                <a:lnTo>
                  <a:pt x="2291198" y="50938"/>
                </a:lnTo>
                <a:lnTo>
                  <a:pt x="2294079" y="36666"/>
                </a:lnTo>
                <a:lnTo>
                  <a:pt x="2291198" y="22393"/>
                </a:lnTo>
                <a:lnTo>
                  <a:pt x="2283340" y="10739"/>
                </a:lnTo>
                <a:lnTo>
                  <a:pt x="2271685" y="2881"/>
                </a:lnTo>
                <a:lnTo>
                  <a:pt x="2257413" y="0"/>
                </a:lnTo>
                <a:close/>
              </a:path>
              <a:path w="2590800" h="73659">
                <a:moveTo>
                  <a:pt x="2405460" y="0"/>
                </a:moveTo>
                <a:lnTo>
                  <a:pt x="2391188" y="2881"/>
                </a:lnTo>
                <a:lnTo>
                  <a:pt x="2379533" y="10739"/>
                </a:lnTo>
                <a:lnTo>
                  <a:pt x="2371675" y="22393"/>
                </a:lnTo>
                <a:lnTo>
                  <a:pt x="2368794" y="36666"/>
                </a:lnTo>
                <a:lnTo>
                  <a:pt x="2371675" y="50938"/>
                </a:lnTo>
                <a:lnTo>
                  <a:pt x="2379533" y="62592"/>
                </a:lnTo>
                <a:lnTo>
                  <a:pt x="2391188" y="70450"/>
                </a:lnTo>
                <a:lnTo>
                  <a:pt x="2405460" y="73332"/>
                </a:lnTo>
                <a:lnTo>
                  <a:pt x="2419732" y="70450"/>
                </a:lnTo>
                <a:lnTo>
                  <a:pt x="2431387" y="62592"/>
                </a:lnTo>
                <a:lnTo>
                  <a:pt x="2439245" y="50938"/>
                </a:lnTo>
                <a:lnTo>
                  <a:pt x="2442126" y="36666"/>
                </a:lnTo>
                <a:lnTo>
                  <a:pt x="2439245" y="22393"/>
                </a:lnTo>
                <a:lnTo>
                  <a:pt x="2431387" y="10739"/>
                </a:lnTo>
                <a:lnTo>
                  <a:pt x="2419732" y="2881"/>
                </a:lnTo>
                <a:lnTo>
                  <a:pt x="2405460" y="0"/>
                </a:lnTo>
                <a:close/>
              </a:path>
              <a:path w="2590800" h="73659">
                <a:moveTo>
                  <a:pt x="2553507" y="0"/>
                </a:moveTo>
                <a:lnTo>
                  <a:pt x="2539235" y="2881"/>
                </a:lnTo>
                <a:lnTo>
                  <a:pt x="2527580" y="10739"/>
                </a:lnTo>
                <a:lnTo>
                  <a:pt x="2519722" y="22393"/>
                </a:lnTo>
                <a:lnTo>
                  <a:pt x="2516841" y="36666"/>
                </a:lnTo>
                <a:lnTo>
                  <a:pt x="2519722" y="50938"/>
                </a:lnTo>
                <a:lnTo>
                  <a:pt x="2527580" y="62592"/>
                </a:lnTo>
                <a:lnTo>
                  <a:pt x="2539235" y="70450"/>
                </a:lnTo>
                <a:lnTo>
                  <a:pt x="2553507" y="73332"/>
                </a:lnTo>
                <a:lnTo>
                  <a:pt x="2567779" y="70450"/>
                </a:lnTo>
                <a:lnTo>
                  <a:pt x="2579434" y="62592"/>
                </a:lnTo>
                <a:lnTo>
                  <a:pt x="2587292" y="50938"/>
                </a:lnTo>
                <a:lnTo>
                  <a:pt x="2590173" y="36666"/>
                </a:lnTo>
                <a:lnTo>
                  <a:pt x="2587292" y="22393"/>
                </a:lnTo>
                <a:lnTo>
                  <a:pt x="2579434" y="10739"/>
                </a:lnTo>
                <a:lnTo>
                  <a:pt x="2567779" y="2881"/>
                </a:lnTo>
                <a:lnTo>
                  <a:pt x="2553507" y="0"/>
                </a:lnTo>
                <a:close/>
              </a:path>
            </a:pathLst>
          </a:custGeom>
          <a:solidFill>
            <a:srgbClr val="EFEFF2"/>
          </a:solidFill>
        </p:spPr>
        <p:txBody>
          <a:bodyPr wrap="square" lIns="0" tIns="0" rIns="0" bIns="0" rtlCol="0"/>
          <a:lstStyle/>
          <a:p>
            <a:pPr defTabSz="685800">
              <a:defRPr/>
            </a:pPr>
            <a:endParaRPr sz="818">
              <a:solidFill>
                <a:prstClr val="black"/>
              </a:solidFill>
              <a:latin typeface="Calibri"/>
            </a:endParaRPr>
          </a:p>
        </p:txBody>
      </p:sp>
      <p:sp>
        <p:nvSpPr>
          <p:cNvPr id="24" name="object 24"/>
          <p:cNvSpPr/>
          <p:nvPr/>
        </p:nvSpPr>
        <p:spPr>
          <a:xfrm>
            <a:off x="3683862" y="4522393"/>
            <a:ext cx="1312141" cy="33482"/>
          </a:xfrm>
          <a:custGeom>
            <a:avLst/>
            <a:gdLst/>
            <a:ahLst/>
            <a:cxnLst/>
            <a:rect l="l" t="t" r="r" b="b"/>
            <a:pathLst>
              <a:path w="2886709" h="73659">
                <a:moveTo>
                  <a:pt x="36666" y="0"/>
                </a:moveTo>
                <a:lnTo>
                  <a:pt x="2807" y="22641"/>
                </a:lnTo>
                <a:lnTo>
                  <a:pt x="0" y="36666"/>
                </a:lnTo>
                <a:lnTo>
                  <a:pt x="717" y="43827"/>
                </a:lnTo>
                <a:lnTo>
                  <a:pt x="29500" y="72613"/>
                </a:lnTo>
                <a:lnTo>
                  <a:pt x="36666" y="73332"/>
                </a:lnTo>
                <a:lnTo>
                  <a:pt x="43831" y="72613"/>
                </a:lnTo>
                <a:lnTo>
                  <a:pt x="72614" y="43827"/>
                </a:lnTo>
                <a:lnTo>
                  <a:pt x="73332" y="36666"/>
                </a:lnTo>
                <a:lnTo>
                  <a:pt x="72614" y="29500"/>
                </a:lnTo>
                <a:lnTo>
                  <a:pt x="43831" y="717"/>
                </a:lnTo>
                <a:lnTo>
                  <a:pt x="36666" y="0"/>
                </a:lnTo>
                <a:close/>
              </a:path>
              <a:path w="2886709" h="73659">
                <a:moveTo>
                  <a:pt x="2849611" y="0"/>
                </a:moveTo>
                <a:lnTo>
                  <a:pt x="2815753" y="22641"/>
                </a:lnTo>
                <a:lnTo>
                  <a:pt x="2812945" y="36666"/>
                </a:lnTo>
                <a:lnTo>
                  <a:pt x="2813663" y="43827"/>
                </a:lnTo>
                <a:lnTo>
                  <a:pt x="2842446" y="72613"/>
                </a:lnTo>
                <a:lnTo>
                  <a:pt x="2849611" y="73332"/>
                </a:lnTo>
                <a:lnTo>
                  <a:pt x="2856773" y="72613"/>
                </a:lnTo>
                <a:lnTo>
                  <a:pt x="2885559" y="43827"/>
                </a:lnTo>
                <a:lnTo>
                  <a:pt x="2886277" y="36666"/>
                </a:lnTo>
                <a:lnTo>
                  <a:pt x="2885559" y="29500"/>
                </a:lnTo>
                <a:lnTo>
                  <a:pt x="2856773" y="717"/>
                </a:lnTo>
                <a:lnTo>
                  <a:pt x="2849611" y="0"/>
                </a:lnTo>
                <a:close/>
              </a:path>
            </a:pathLst>
          </a:custGeom>
          <a:solidFill>
            <a:srgbClr val="EFEFF2"/>
          </a:solidFill>
        </p:spPr>
        <p:txBody>
          <a:bodyPr wrap="square" lIns="0" tIns="0" rIns="0" bIns="0" rtlCol="0"/>
          <a:lstStyle/>
          <a:p>
            <a:pPr defTabSz="685800">
              <a:defRPr/>
            </a:pPr>
            <a:endParaRPr sz="818">
              <a:solidFill>
                <a:prstClr val="black"/>
              </a:solidFill>
              <a:latin typeface="Calibri"/>
            </a:endParaRPr>
          </a:p>
        </p:txBody>
      </p:sp>
      <p:sp>
        <p:nvSpPr>
          <p:cNvPr id="25" name="object 25"/>
          <p:cNvSpPr/>
          <p:nvPr/>
        </p:nvSpPr>
        <p:spPr>
          <a:xfrm>
            <a:off x="4953927" y="4488223"/>
            <a:ext cx="83993" cy="101888"/>
          </a:xfrm>
          <a:custGeom>
            <a:avLst/>
            <a:gdLst/>
            <a:ahLst/>
            <a:cxnLst/>
            <a:rect l="l" t="t" r="r" b="b"/>
            <a:pathLst>
              <a:path w="184784" h="224154">
                <a:moveTo>
                  <a:pt x="0" y="0"/>
                </a:moveTo>
                <a:lnTo>
                  <a:pt x="0" y="223683"/>
                </a:lnTo>
                <a:lnTo>
                  <a:pt x="184210" y="105262"/>
                </a:lnTo>
                <a:lnTo>
                  <a:pt x="0"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Tree>
    <p:extLst>
      <p:ext uri="{BB962C8B-B14F-4D97-AF65-F5344CB8AC3E}">
        <p14:creationId xmlns:p14="http://schemas.microsoft.com/office/powerpoint/2010/main" val="2680490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87" y="857250"/>
            <a:ext cx="378980" cy="5142923"/>
          </a:xfrm>
          <a:custGeom>
            <a:avLst/>
            <a:gdLst/>
            <a:ahLst/>
            <a:cxnLst/>
            <a:rect l="l" t="t" r="r" b="b"/>
            <a:pathLst>
              <a:path w="833755" h="11314430">
                <a:moveTo>
                  <a:pt x="0" y="11314094"/>
                </a:moveTo>
                <a:lnTo>
                  <a:pt x="833136" y="11314094"/>
                </a:lnTo>
                <a:lnTo>
                  <a:pt x="833136" y="0"/>
                </a:lnTo>
                <a:lnTo>
                  <a:pt x="0" y="0"/>
                </a:lnTo>
                <a:lnTo>
                  <a:pt x="0" y="11314094"/>
                </a:lnTo>
                <a:close/>
              </a:path>
            </a:pathLst>
          </a:custGeom>
          <a:solidFill>
            <a:srgbClr val="EAEBEC"/>
          </a:solidFill>
        </p:spPr>
        <p:txBody>
          <a:bodyPr wrap="square" lIns="0" tIns="0" rIns="0" bIns="0" rtlCol="0"/>
          <a:lstStyle/>
          <a:p>
            <a:pPr defTabSz="685800">
              <a:defRPr/>
            </a:pPr>
            <a:endParaRPr sz="818">
              <a:solidFill>
                <a:prstClr val="black"/>
              </a:solidFill>
              <a:latin typeface="Calibri"/>
            </a:endParaRPr>
          </a:p>
        </p:txBody>
      </p:sp>
      <p:sp>
        <p:nvSpPr>
          <p:cNvPr id="4" name="object 4"/>
          <p:cNvSpPr/>
          <p:nvPr/>
        </p:nvSpPr>
        <p:spPr>
          <a:xfrm>
            <a:off x="576553" y="2795074"/>
            <a:ext cx="4017241" cy="2807855"/>
          </a:xfrm>
          <a:custGeom>
            <a:avLst/>
            <a:gdLst/>
            <a:ahLst/>
            <a:cxnLst/>
            <a:rect l="l" t="t" r="r" b="b"/>
            <a:pathLst>
              <a:path w="8837930" h="6177280">
                <a:moveTo>
                  <a:pt x="0" y="6176720"/>
                </a:moveTo>
                <a:lnTo>
                  <a:pt x="8837470" y="6176720"/>
                </a:lnTo>
                <a:lnTo>
                  <a:pt x="8837470" y="0"/>
                </a:lnTo>
                <a:lnTo>
                  <a:pt x="0" y="0"/>
                </a:lnTo>
                <a:lnTo>
                  <a:pt x="0" y="6176720"/>
                </a:lnTo>
                <a:close/>
              </a:path>
            </a:pathLst>
          </a:custGeom>
          <a:solidFill>
            <a:srgbClr val="EFEFF2"/>
          </a:solidFill>
        </p:spPr>
        <p:txBody>
          <a:bodyPr wrap="square" lIns="0" tIns="0" rIns="0" bIns="0" rtlCol="0"/>
          <a:lstStyle/>
          <a:p>
            <a:pPr defTabSz="685800">
              <a:defRPr/>
            </a:pPr>
            <a:endParaRPr sz="818">
              <a:solidFill>
                <a:prstClr val="black"/>
              </a:solidFill>
              <a:latin typeface="Calibri"/>
            </a:endParaRPr>
          </a:p>
        </p:txBody>
      </p:sp>
      <p:sp>
        <p:nvSpPr>
          <p:cNvPr id="5" name="object 5"/>
          <p:cNvSpPr/>
          <p:nvPr/>
        </p:nvSpPr>
        <p:spPr>
          <a:xfrm>
            <a:off x="4741597" y="2795074"/>
            <a:ext cx="4022436" cy="2807855"/>
          </a:xfrm>
          <a:custGeom>
            <a:avLst/>
            <a:gdLst/>
            <a:ahLst/>
            <a:cxnLst/>
            <a:rect l="l" t="t" r="r" b="b"/>
            <a:pathLst>
              <a:path w="8849360" h="6177280">
                <a:moveTo>
                  <a:pt x="0" y="6176720"/>
                </a:moveTo>
                <a:lnTo>
                  <a:pt x="8848764" y="6176720"/>
                </a:lnTo>
                <a:lnTo>
                  <a:pt x="8848764" y="0"/>
                </a:lnTo>
                <a:lnTo>
                  <a:pt x="0" y="0"/>
                </a:lnTo>
                <a:lnTo>
                  <a:pt x="0" y="6176720"/>
                </a:lnTo>
                <a:close/>
              </a:path>
            </a:pathLst>
          </a:custGeom>
          <a:solidFill>
            <a:srgbClr val="EFEFF2"/>
          </a:solidFill>
        </p:spPr>
        <p:txBody>
          <a:bodyPr wrap="square" lIns="0" tIns="0" rIns="0" bIns="0" rtlCol="0"/>
          <a:lstStyle/>
          <a:p>
            <a:pPr defTabSz="685800">
              <a:defRPr/>
            </a:pPr>
            <a:endParaRPr sz="818">
              <a:solidFill>
                <a:prstClr val="black"/>
              </a:solidFill>
              <a:latin typeface="Calibri"/>
            </a:endParaRPr>
          </a:p>
        </p:txBody>
      </p:sp>
      <p:sp>
        <p:nvSpPr>
          <p:cNvPr id="6" name="object 6"/>
          <p:cNvSpPr/>
          <p:nvPr/>
        </p:nvSpPr>
        <p:spPr>
          <a:xfrm>
            <a:off x="576553" y="2596311"/>
            <a:ext cx="4016664" cy="198871"/>
          </a:xfrm>
          <a:custGeom>
            <a:avLst/>
            <a:gdLst/>
            <a:ahLst/>
            <a:cxnLst/>
            <a:rect l="l" t="t" r="r" b="b"/>
            <a:pathLst>
              <a:path w="8836660" h="437514">
                <a:moveTo>
                  <a:pt x="0" y="437268"/>
                </a:moveTo>
                <a:lnTo>
                  <a:pt x="8836140" y="437268"/>
                </a:lnTo>
                <a:lnTo>
                  <a:pt x="8836140" y="0"/>
                </a:lnTo>
                <a:lnTo>
                  <a:pt x="0" y="0"/>
                </a:lnTo>
                <a:lnTo>
                  <a:pt x="0" y="437268"/>
                </a:lnTo>
                <a:close/>
              </a:path>
            </a:pathLst>
          </a:custGeom>
          <a:solidFill>
            <a:srgbClr val="79F4F8"/>
          </a:solidFill>
        </p:spPr>
        <p:txBody>
          <a:bodyPr wrap="square" lIns="0" tIns="0" rIns="0" bIns="0" rtlCol="0"/>
          <a:lstStyle/>
          <a:p>
            <a:pPr defTabSz="685800">
              <a:defRPr/>
            </a:pPr>
            <a:endParaRPr sz="818">
              <a:solidFill>
                <a:prstClr val="black"/>
              </a:solidFill>
              <a:latin typeface="Calibri"/>
            </a:endParaRPr>
          </a:p>
        </p:txBody>
      </p:sp>
      <p:sp>
        <p:nvSpPr>
          <p:cNvPr id="7" name="object 7"/>
          <p:cNvSpPr/>
          <p:nvPr/>
        </p:nvSpPr>
        <p:spPr>
          <a:xfrm>
            <a:off x="4741597" y="2596311"/>
            <a:ext cx="4022436" cy="198871"/>
          </a:xfrm>
          <a:custGeom>
            <a:avLst/>
            <a:gdLst/>
            <a:ahLst/>
            <a:cxnLst/>
            <a:rect l="l" t="t" r="r" b="b"/>
            <a:pathLst>
              <a:path w="8849360" h="437514">
                <a:moveTo>
                  <a:pt x="0" y="437268"/>
                </a:moveTo>
                <a:lnTo>
                  <a:pt x="8848764" y="437268"/>
                </a:lnTo>
                <a:lnTo>
                  <a:pt x="8848764" y="0"/>
                </a:lnTo>
                <a:lnTo>
                  <a:pt x="0" y="0"/>
                </a:lnTo>
                <a:lnTo>
                  <a:pt x="0" y="437268"/>
                </a:lnTo>
                <a:close/>
              </a:path>
            </a:pathLst>
          </a:custGeom>
          <a:solidFill>
            <a:srgbClr val="79F4F8"/>
          </a:solidFill>
        </p:spPr>
        <p:txBody>
          <a:bodyPr wrap="square" lIns="0" tIns="0" rIns="0" bIns="0" rtlCol="0"/>
          <a:lstStyle/>
          <a:p>
            <a:pPr defTabSz="685800">
              <a:defRPr/>
            </a:pPr>
            <a:endParaRPr sz="818">
              <a:solidFill>
                <a:prstClr val="black"/>
              </a:solidFill>
              <a:latin typeface="Calibri"/>
            </a:endParaRPr>
          </a:p>
        </p:txBody>
      </p:sp>
      <p:sp>
        <p:nvSpPr>
          <p:cNvPr id="8" name="object 8"/>
          <p:cNvSpPr/>
          <p:nvPr/>
        </p:nvSpPr>
        <p:spPr>
          <a:xfrm>
            <a:off x="2377875" y="2323145"/>
            <a:ext cx="415348" cy="415348"/>
          </a:xfrm>
          <a:custGeom>
            <a:avLst/>
            <a:gdLst/>
            <a:ahLst/>
            <a:cxnLst/>
            <a:rect l="l" t="t" r="r" b="b"/>
            <a:pathLst>
              <a:path w="913764" h="913764">
                <a:moveTo>
                  <a:pt x="456817" y="0"/>
                </a:moveTo>
                <a:lnTo>
                  <a:pt x="410110" y="2358"/>
                </a:lnTo>
                <a:lnTo>
                  <a:pt x="364752" y="9281"/>
                </a:lnTo>
                <a:lnTo>
                  <a:pt x="320973" y="20538"/>
                </a:lnTo>
                <a:lnTo>
                  <a:pt x="279002" y="35900"/>
                </a:lnTo>
                <a:lnTo>
                  <a:pt x="239070" y="55137"/>
                </a:lnTo>
                <a:lnTo>
                  <a:pt x="201405" y="78020"/>
                </a:lnTo>
                <a:lnTo>
                  <a:pt x="166238" y="104318"/>
                </a:lnTo>
                <a:lnTo>
                  <a:pt x="133798" y="133803"/>
                </a:lnTo>
                <a:lnTo>
                  <a:pt x="104314" y="166244"/>
                </a:lnTo>
                <a:lnTo>
                  <a:pt x="78016" y="201413"/>
                </a:lnTo>
                <a:lnTo>
                  <a:pt x="55135" y="239078"/>
                </a:lnTo>
                <a:lnTo>
                  <a:pt x="35898" y="279011"/>
                </a:lnTo>
                <a:lnTo>
                  <a:pt x="20537" y="320982"/>
                </a:lnTo>
                <a:lnTo>
                  <a:pt x="9280" y="364762"/>
                </a:lnTo>
                <a:lnTo>
                  <a:pt x="2358" y="410120"/>
                </a:lnTo>
                <a:lnTo>
                  <a:pt x="0" y="456827"/>
                </a:lnTo>
                <a:lnTo>
                  <a:pt x="2358" y="503534"/>
                </a:lnTo>
                <a:lnTo>
                  <a:pt x="9280" y="548892"/>
                </a:lnTo>
                <a:lnTo>
                  <a:pt x="20537" y="592671"/>
                </a:lnTo>
                <a:lnTo>
                  <a:pt x="35898" y="634641"/>
                </a:lnTo>
                <a:lnTo>
                  <a:pt x="55135" y="674573"/>
                </a:lnTo>
                <a:lnTo>
                  <a:pt x="78016" y="712238"/>
                </a:lnTo>
                <a:lnTo>
                  <a:pt x="104314" y="747405"/>
                </a:lnTo>
                <a:lnTo>
                  <a:pt x="133798" y="779846"/>
                </a:lnTo>
                <a:lnTo>
                  <a:pt x="166238" y="809330"/>
                </a:lnTo>
                <a:lnTo>
                  <a:pt x="201405" y="835627"/>
                </a:lnTo>
                <a:lnTo>
                  <a:pt x="239070" y="858509"/>
                </a:lnTo>
                <a:lnTo>
                  <a:pt x="279002" y="877745"/>
                </a:lnTo>
                <a:lnTo>
                  <a:pt x="320973" y="893107"/>
                </a:lnTo>
                <a:lnTo>
                  <a:pt x="364752" y="904363"/>
                </a:lnTo>
                <a:lnTo>
                  <a:pt x="410110" y="911286"/>
                </a:lnTo>
                <a:lnTo>
                  <a:pt x="456817" y="913644"/>
                </a:lnTo>
                <a:lnTo>
                  <a:pt x="503524" y="911286"/>
                </a:lnTo>
                <a:lnTo>
                  <a:pt x="548881" y="904363"/>
                </a:lnTo>
                <a:lnTo>
                  <a:pt x="592660" y="893107"/>
                </a:lnTo>
                <a:lnTo>
                  <a:pt x="634631" y="877745"/>
                </a:lnTo>
                <a:lnTo>
                  <a:pt x="674563" y="858509"/>
                </a:lnTo>
                <a:lnTo>
                  <a:pt x="712228" y="835627"/>
                </a:lnTo>
                <a:lnTo>
                  <a:pt x="747395" y="809330"/>
                </a:lnTo>
                <a:lnTo>
                  <a:pt x="779835" y="779846"/>
                </a:lnTo>
                <a:lnTo>
                  <a:pt x="809319" y="747405"/>
                </a:lnTo>
                <a:lnTo>
                  <a:pt x="835617" y="712238"/>
                </a:lnTo>
                <a:lnTo>
                  <a:pt x="858498" y="674573"/>
                </a:lnTo>
                <a:lnTo>
                  <a:pt x="877735" y="634641"/>
                </a:lnTo>
                <a:lnTo>
                  <a:pt x="893096" y="592671"/>
                </a:lnTo>
                <a:lnTo>
                  <a:pt x="904353" y="548892"/>
                </a:lnTo>
                <a:lnTo>
                  <a:pt x="911275" y="503534"/>
                </a:lnTo>
                <a:lnTo>
                  <a:pt x="913634" y="456827"/>
                </a:lnTo>
                <a:lnTo>
                  <a:pt x="911275" y="410120"/>
                </a:lnTo>
                <a:lnTo>
                  <a:pt x="904353" y="364762"/>
                </a:lnTo>
                <a:lnTo>
                  <a:pt x="893096" y="320982"/>
                </a:lnTo>
                <a:lnTo>
                  <a:pt x="877735" y="279011"/>
                </a:lnTo>
                <a:lnTo>
                  <a:pt x="858498" y="239078"/>
                </a:lnTo>
                <a:lnTo>
                  <a:pt x="835617" y="201413"/>
                </a:lnTo>
                <a:lnTo>
                  <a:pt x="809319" y="166244"/>
                </a:lnTo>
                <a:lnTo>
                  <a:pt x="779835" y="133803"/>
                </a:lnTo>
                <a:lnTo>
                  <a:pt x="747395" y="104318"/>
                </a:lnTo>
                <a:lnTo>
                  <a:pt x="712228" y="78020"/>
                </a:lnTo>
                <a:lnTo>
                  <a:pt x="674563" y="55137"/>
                </a:lnTo>
                <a:lnTo>
                  <a:pt x="634631" y="35900"/>
                </a:lnTo>
                <a:lnTo>
                  <a:pt x="592660" y="20538"/>
                </a:lnTo>
                <a:lnTo>
                  <a:pt x="548881" y="9281"/>
                </a:lnTo>
                <a:lnTo>
                  <a:pt x="503524" y="2358"/>
                </a:lnTo>
                <a:lnTo>
                  <a:pt x="456817"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9" name="object 9"/>
          <p:cNvSpPr/>
          <p:nvPr/>
        </p:nvSpPr>
        <p:spPr>
          <a:xfrm>
            <a:off x="2349304" y="2294573"/>
            <a:ext cx="472497" cy="472497"/>
          </a:xfrm>
          <a:custGeom>
            <a:avLst/>
            <a:gdLst/>
            <a:ahLst/>
            <a:cxnLst/>
            <a:rect l="l" t="t" r="r" b="b"/>
            <a:pathLst>
              <a:path w="1039495" h="1039495">
                <a:moveTo>
                  <a:pt x="519673" y="0"/>
                </a:moveTo>
                <a:lnTo>
                  <a:pt x="466589" y="2675"/>
                </a:lnTo>
                <a:lnTo>
                  <a:pt x="414997" y="10554"/>
                </a:lnTo>
                <a:lnTo>
                  <a:pt x="365174" y="23371"/>
                </a:lnTo>
                <a:lnTo>
                  <a:pt x="317393" y="40860"/>
                </a:lnTo>
                <a:lnTo>
                  <a:pt x="271930" y="62754"/>
                </a:lnTo>
                <a:lnTo>
                  <a:pt x="229061" y="88787"/>
                </a:lnTo>
                <a:lnTo>
                  <a:pt x="189061" y="118693"/>
                </a:lnTo>
                <a:lnTo>
                  <a:pt x="152206" y="152206"/>
                </a:lnTo>
                <a:lnTo>
                  <a:pt x="118691" y="189061"/>
                </a:lnTo>
                <a:lnTo>
                  <a:pt x="88784" y="229061"/>
                </a:lnTo>
                <a:lnTo>
                  <a:pt x="62752" y="271931"/>
                </a:lnTo>
                <a:lnTo>
                  <a:pt x="40860" y="317394"/>
                </a:lnTo>
                <a:lnTo>
                  <a:pt x="23373" y="365176"/>
                </a:lnTo>
                <a:lnTo>
                  <a:pt x="10557" y="415002"/>
                </a:lnTo>
                <a:lnTo>
                  <a:pt x="2677" y="466596"/>
                </a:lnTo>
                <a:lnTo>
                  <a:pt x="0" y="519683"/>
                </a:lnTo>
                <a:lnTo>
                  <a:pt x="2677" y="572763"/>
                </a:lnTo>
                <a:lnTo>
                  <a:pt x="10582" y="624452"/>
                </a:lnTo>
                <a:lnTo>
                  <a:pt x="23373" y="674174"/>
                </a:lnTo>
                <a:lnTo>
                  <a:pt x="40860" y="721954"/>
                </a:lnTo>
                <a:lnTo>
                  <a:pt x="62752" y="767416"/>
                </a:lnTo>
                <a:lnTo>
                  <a:pt x="88784" y="810284"/>
                </a:lnTo>
                <a:lnTo>
                  <a:pt x="118691" y="850284"/>
                </a:lnTo>
                <a:lnTo>
                  <a:pt x="152206" y="887140"/>
                </a:lnTo>
                <a:lnTo>
                  <a:pt x="189061" y="920652"/>
                </a:lnTo>
                <a:lnTo>
                  <a:pt x="229060" y="950558"/>
                </a:lnTo>
                <a:lnTo>
                  <a:pt x="271927" y="976591"/>
                </a:lnTo>
                <a:lnTo>
                  <a:pt x="317389" y="998485"/>
                </a:lnTo>
                <a:lnTo>
                  <a:pt x="365169" y="1015974"/>
                </a:lnTo>
                <a:lnTo>
                  <a:pt x="414993" y="1028791"/>
                </a:lnTo>
                <a:lnTo>
                  <a:pt x="466586" y="1036671"/>
                </a:lnTo>
                <a:lnTo>
                  <a:pt x="519673" y="1039346"/>
                </a:lnTo>
                <a:lnTo>
                  <a:pt x="519673" y="913644"/>
                </a:lnTo>
                <a:lnTo>
                  <a:pt x="466158" y="910040"/>
                </a:lnTo>
                <a:lnTo>
                  <a:pt x="414896" y="899574"/>
                </a:lnTo>
                <a:lnTo>
                  <a:pt x="366323" y="882703"/>
                </a:lnTo>
                <a:lnTo>
                  <a:pt x="320875" y="859886"/>
                </a:lnTo>
                <a:lnTo>
                  <a:pt x="278987" y="831579"/>
                </a:lnTo>
                <a:lnTo>
                  <a:pt x="241094" y="798240"/>
                </a:lnTo>
                <a:lnTo>
                  <a:pt x="207764" y="760352"/>
                </a:lnTo>
                <a:lnTo>
                  <a:pt x="179461" y="718467"/>
                </a:lnTo>
                <a:lnTo>
                  <a:pt x="156646" y="673022"/>
                </a:lnTo>
                <a:lnTo>
                  <a:pt x="139777" y="624452"/>
                </a:lnTo>
                <a:lnTo>
                  <a:pt x="129312" y="573193"/>
                </a:lnTo>
                <a:lnTo>
                  <a:pt x="125712" y="519683"/>
                </a:lnTo>
                <a:lnTo>
                  <a:pt x="129312" y="466164"/>
                </a:lnTo>
                <a:lnTo>
                  <a:pt x="139777" y="414900"/>
                </a:lnTo>
                <a:lnTo>
                  <a:pt x="156646" y="366326"/>
                </a:lnTo>
                <a:lnTo>
                  <a:pt x="179461" y="320879"/>
                </a:lnTo>
                <a:lnTo>
                  <a:pt x="207764" y="278993"/>
                </a:lnTo>
                <a:lnTo>
                  <a:pt x="241094" y="241105"/>
                </a:lnTo>
                <a:lnTo>
                  <a:pt x="278987" y="207766"/>
                </a:lnTo>
                <a:lnTo>
                  <a:pt x="320875" y="179459"/>
                </a:lnTo>
                <a:lnTo>
                  <a:pt x="366323" y="156642"/>
                </a:lnTo>
                <a:lnTo>
                  <a:pt x="414896" y="139772"/>
                </a:lnTo>
                <a:lnTo>
                  <a:pt x="466158" y="129306"/>
                </a:lnTo>
                <a:lnTo>
                  <a:pt x="519673" y="125701"/>
                </a:lnTo>
                <a:lnTo>
                  <a:pt x="857991" y="125701"/>
                </a:lnTo>
                <a:lnTo>
                  <a:pt x="850284" y="118693"/>
                </a:lnTo>
                <a:lnTo>
                  <a:pt x="810284" y="88787"/>
                </a:lnTo>
                <a:lnTo>
                  <a:pt x="767415" y="62754"/>
                </a:lnTo>
                <a:lnTo>
                  <a:pt x="721953" y="40860"/>
                </a:lnTo>
                <a:lnTo>
                  <a:pt x="674172" y="23371"/>
                </a:lnTo>
                <a:lnTo>
                  <a:pt x="624348" y="10554"/>
                </a:lnTo>
                <a:lnTo>
                  <a:pt x="572756" y="2675"/>
                </a:lnTo>
                <a:lnTo>
                  <a:pt x="519673" y="0"/>
                </a:lnTo>
                <a:close/>
              </a:path>
              <a:path w="1039495" h="1039495">
                <a:moveTo>
                  <a:pt x="857991" y="125701"/>
                </a:moveTo>
                <a:lnTo>
                  <a:pt x="519673" y="125701"/>
                </a:lnTo>
                <a:lnTo>
                  <a:pt x="573187" y="129306"/>
                </a:lnTo>
                <a:lnTo>
                  <a:pt x="624449" y="139772"/>
                </a:lnTo>
                <a:lnTo>
                  <a:pt x="673022" y="156642"/>
                </a:lnTo>
                <a:lnTo>
                  <a:pt x="718470" y="179459"/>
                </a:lnTo>
                <a:lnTo>
                  <a:pt x="760358" y="207766"/>
                </a:lnTo>
                <a:lnTo>
                  <a:pt x="798251" y="241105"/>
                </a:lnTo>
                <a:lnTo>
                  <a:pt x="831581" y="278993"/>
                </a:lnTo>
                <a:lnTo>
                  <a:pt x="859884" y="320879"/>
                </a:lnTo>
                <a:lnTo>
                  <a:pt x="882699" y="366326"/>
                </a:lnTo>
                <a:lnTo>
                  <a:pt x="899569" y="414900"/>
                </a:lnTo>
                <a:lnTo>
                  <a:pt x="910033" y="466164"/>
                </a:lnTo>
                <a:lnTo>
                  <a:pt x="913634" y="519683"/>
                </a:lnTo>
                <a:lnTo>
                  <a:pt x="910033" y="573193"/>
                </a:lnTo>
                <a:lnTo>
                  <a:pt x="899569" y="624452"/>
                </a:lnTo>
                <a:lnTo>
                  <a:pt x="882699" y="673022"/>
                </a:lnTo>
                <a:lnTo>
                  <a:pt x="859884" y="718467"/>
                </a:lnTo>
                <a:lnTo>
                  <a:pt x="831581" y="760352"/>
                </a:lnTo>
                <a:lnTo>
                  <a:pt x="798251" y="798240"/>
                </a:lnTo>
                <a:lnTo>
                  <a:pt x="760358" y="831579"/>
                </a:lnTo>
                <a:lnTo>
                  <a:pt x="718470" y="859886"/>
                </a:lnTo>
                <a:lnTo>
                  <a:pt x="673022" y="882703"/>
                </a:lnTo>
                <a:lnTo>
                  <a:pt x="624449" y="899574"/>
                </a:lnTo>
                <a:lnTo>
                  <a:pt x="573187" y="910040"/>
                </a:lnTo>
                <a:lnTo>
                  <a:pt x="519673" y="913644"/>
                </a:lnTo>
                <a:lnTo>
                  <a:pt x="519673" y="1039346"/>
                </a:lnTo>
                <a:lnTo>
                  <a:pt x="572756" y="1036671"/>
                </a:lnTo>
                <a:lnTo>
                  <a:pt x="624348" y="1028791"/>
                </a:lnTo>
                <a:lnTo>
                  <a:pt x="674172" y="1015974"/>
                </a:lnTo>
                <a:lnTo>
                  <a:pt x="721953" y="998485"/>
                </a:lnTo>
                <a:lnTo>
                  <a:pt x="767415" y="976591"/>
                </a:lnTo>
                <a:lnTo>
                  <a:pt x="810284" y="950558"/>
                </a:lnTo>
                <a:lnTo>
                  <a:pt x="850284" y="920652"/>
                </a:lnTo>
                <a:lnTo>
                  <a:pt x="887140" y="887140"/>
                </a:lnTo>
                <a:lnTo>
                  <a:pt x="920652" y="850284"/>
                </a:lnTo>
                <a:lnTo>
                  <a:pt x="950557" y="810284"/>
                </a:lnTo>
                <a:lnTo>
                  <a:pt x="976589" y="767416"/>
                </a:lnTo>
                <a:lnTo>
                  <a:pt x="998481" y="721954"/>
                </a:lnTo>
                <a:lnTo>
                  <a:pt x="1015970" y="674174"/>
                </a:lnTo>
                <a:lnTo>
                  <a:pt x="1028787" y="624352"/>
                </a:lnTo>
                <a:lnTo>
                  <a:pt x="1036668" y="572763"/>
                </a:lnTo>
                <a:lnTo>
                  <a:pt x="1039346" y="519683"/>
                </a:lnTo>
                <a:lnTo>
                  <a:pt x="1036668" y="466596"/>
                </a:lnTo>
                <a:lnTo>
                  <a:pt x="1028761" y="414900"/>
                </a:lnTo>
                <a:lnTo>
                  <a:pt x="1015970" y="365176"/>
                </a:lnTo>
                <a:lnTo>
                  <a:pt x="998481" y="317394"/>
                </a:lnTo>
                <a:lnTo>
                  <a:pt x="976589" y="271931"/>
                </a:lnTo>
                <a:lnTo>
                  <a:pt x="950557" y="229061"/>
                </a:lnTo>
                <a:lnTo>
                  <a:pt x="920652" y="189061"/>
                </a:lnTo>
                <a:lnTo>
                  <a:pt x="887140" y="152206"/>
                </a:lnTo>
                <a:lnTo>
                  <a:pt x="857991" y="125701"/>
                </a:lnTo>
                <a:close/>
              </a:path>
            </a:pathLst>
          </a:custGeom>
          <a:solidFill>
            <a:srgbClr val="FFFFFF"/>
          </a:solidFill>
        </p:spPr>
        <p:txBody>
          <a:bodyPr wrap="square" lIns="0" tIns="0" rIns="0" bIns="0" rtlCol="0"/>
          <a:lstStyle/>
          <a:p>
            <a:pPr defTabSz="685800">
              <a:defRPr/>
            </a:pPr>
            <a:endParaRPr sz="818">
              <a:solidFill>
                <a:prstClr val="black"/>
              </a:solidFill>
              <a:latin typeface="Calibri"/>
            </a:endParaRPr>
          </a:p>
        </p:txBody>
      </p:sp>
      <p:sp>
        <p:nvSpPr>
          <p:cNvPr id="10" name="object 10"/>
          <p:cNvSpPr/>
          <p:nvPr/>
        </p:nvSpPr>
        <p:spPr>
          <a:xfrm>
            <a:off x="2527235" y="2432795"/>
            <a:ext cx="90920" cy="200025"/>
          </a:xfrm>
          <a:custGeom>
            <a:avLst/>
            <a:gdLst/>
            <a:ahLst/>
            <a:cxnLst/>
            <a:rect l="l" t="t" r="r" b="b"/>
            <a:pathLst>
              <a:path w="200025" h="440054">
                <a:moveTo>
                  <a:pt x="199871" y="0"/>
                </a:moveTo>
                <a:lnTo>
                  <a:pt x="128844" y="0"/>
                </a:lnTo>
                <a:lnTo>
                  <a:pt x="113485" y="42201"/>
                </a:lnTo>
                <a:lnTo>
                  <a:pt x="84221" y="69377"/>
                </a:lnTo>
                <a:lnTo>
                  <a:pt x="45058" y="83706"/>
                </a:lnTo>
                <a:lnTo>
                  <a:pt x="0" y="87369"/>
                </a:lnTo>
                <a:lnTo>
                  <a:pt x="0" y="154615"/>
                </a:lnTo>
                <a:lnTo>
                  <a:pt x="110616" y="154615"/>
                </a:lnTo>
                <a:lnTo>
                  <a:pt x="110616" y="439971"/>
                </a:lnTo>
                <a:lnTo>
                  <a:pt x="199871" y="439971"/>
                </a:lnTo>
                <a:lnTo>
                  <a:pt x="199871" y="0"/>
                </a:lnTo>
                <a:close/>
              </a:path>
            </a:pathLst>
          </a:custGeom>
          <a:solidFill>
            <a:srgbClr val="FFFFFF"/>
          </a:solidFill>
        </p:spPr>
        <p:txBody>
          <a:bodyPr wrap="square" lIns="0" tIns="0" rIns="0" bIns="0" rtlCol="0"/>
          <a:lstStyle/>
          <a:p>
            <a:pPr defTabSz="685800">
              <a:defRPr/>
            </a:pPr>
            <a:endParaRPr sz="818">
              <a:solidFill>
                <a:prstClr val="black"/>
              </a:solidFill>
              <a:latin typeface="Calibri"/>
            </a:endParaRPr>
          </a:p>
        </p:txBody>
      </p:sp>
      <p:sp>
        <p:nvSpPr>
          <p:cNvPr id="11" name="object 11"/>
          <p:cNvSpPr/>
          <p:nvPr/>
        </p:nvSpPr>
        <p:spPr>
          <a:xfrm>
            <a:off x="6545034" y="2323145"/>
            <a:ext cx="415348" cy="415348"/>
          </a:xfrm>
          <a:custGeom>
            <a:avLst/>
            <a:gdLst/>
            <a:ahLst/>
            <a:cxnLst/>
            <a:rect l="l" t="t" r="r" b="b"/>
            <a:pathLst>
              <a:path w="913765" h="913764">
                <a:moveTo>
                  <a:pt x="456817" y="0"/>
                </a:moveTo>
                <a:lnTo>
                  <a:pt x="410110" y="2358"/>
                </a:lnTo>
                <a:lnTo>
                  <a:pt x="364752" y="9281"/>
                </a:lnTo>
                <a:lnTo>
                  <a:pt x="320973" y="20538"/>
                </a:lnTo>
                <a:lnTo>
                  <a:pt x="279002" y="35900"/>
                </a:lnTo>
                <a:lnTo>
                  <a:pt x="239070" y="55137"/>
                </a:lnTo>
                <a:lnTo>
                  <a:pt x="201405" y="78020"/>
                </a:lnTo>
                <a:lnTo>
                  <a:pt x="166238" y="104318"/>
                </a:lnTo>
                <a:lnTo>
                  <a:pt x="133798" y="133803"/>
                </a:lnTo>
                <a:lnTo>
                  <a:pt x="104314" y="166244"/>
                </a:lnTo>
                <a:lnTo>
                  <a:pt x="78016" y="201413"/>
                </a:lnTo>
                <a:lnTo>
                  <a:pt x="55135" y="239078"/>
                </a:lnTo>
                <a:lnTo>
                  <a:pt x="35898" y="279011"/>
                </a:lnTo>
                <a:lnTo>
                  <a:pt x="20537" y="320982"/>
                </a:lnTo>
                <a:lnTo>
                  <a:pt x="9280" y="364762"/>
                </a:lnTo>
                <a:lnTo>
                  <a:pt x="2358" y="410120"/>
                </a:lnTo>
                <a:lnTo>
                  <a:pt x="0" y="456827"/>
                </a:lnTo>
                <a:lnTo>
                  <a:pt x="2358" y="503534"/>
                </a:lnTo>
                <a:lnTo>
                  <a:pt x="9280" y="548892"/>
                </a:lnTo>
                <a:lnTo>
                  <a:pt x="20537" y="592671"/>
                </a:lnTo>
                <a:lnTo>
                  <a:pt x="35898" y="634641"/>
                </a:lnTo>
                <a:lnTo>
                  <a:pt x="55135" y="674573"/>
                </a:lnTo>
                <a:lnTo>
                  <a:pt x="78016" y="712238"/>
                </a:lnTo>
                <a:lnTo>
                  <a:pt x="104314" y="747405"/>
                </a:lnTo>
                <a:lnTo>
                  <a:pt x="133798" y="779846"/>
                </a:lnTo>
                <a:lnTo>
                  <a:pt x="166238" y="809330"/>
                </a:lnTo>
                <a:lnTo>
                  <a:pt x="201405" y="835627"/>
                </a:lnTo>
                <a:lnTo>
                  <a:pt x="239070" y="858509"/>
                </a:lnTo>
                <a:lnTo>
                  <a:pt x="279002" y="877745"/>
                </a:lnTo>
                <a:lnTo>
                  <a:pt x="320973" y="893107"/>
                </a:lnTo>
                <a:lnTo>
                  <a:pt x="364752" y="904363"/>
                </a:lnTo>
                <a:lnTo>
                  <a:pt x="410110" y="911286"/>
                </a:lnTo>
                <a:lnTo>
                  <a:pt x="456817" y="913644"/>
                </a:lnTo>
                <a:lnTo>
                  <a:pt x="503524" y="911286"/>
                </a:lnTo>
                <a:lnTo>
                  <a:pt x="548881" y="904363"/>
                </a:lnTo>
                <a:lnTo>
                  <a:pt x="592660" y="893107"/>
                </a:lnTo>
                <a:lnTo>
                  <a:pt x="634631" y="877745"/>
                </a:lnTo>
                <a:lnTo>
                  <a:pt x="674563" y="858509"/>
                </a:lnTo>
                <a:lnTo>
                  <a:pt x="712228" y="835627"/>
                </a:lnTo>
                <a:lnTo>
                  <a:pt x="747395" y="809330"/>
                </a:lnTo>
                <a:lnTo>
                  <a:pt x="779835" y="779846"/>
                </a:lnTo>
                <a:lnTo>
                  <a:pt x="809319" y="747405"/>
                </a:lnTo>
                <a:lnTo>
                  <a:pt x="835617" y="712238"/>
                </a:lnTo>
                <a:lnTo>
                  <a:pt x="858498" y="674573"/>
                </a:lnTo>
                <a:lnTo>
                  <a:pt x="877735" y="634641"/>
                </a:lnTo>
                <a:lnTo>
                  <a:pt x="893096" y="592671"/>
                </a:lnTo>
                <a:lnTo>
                  <a:pt x="904353" y="548892"/>
                </a:lnTo>
                <a:lnTo>
                  <a:pt x="911275" y="503534"/>
                </a:lnTo>
                <a:lnTo>
                  <a:pt x="913634" y="456827"/>
                </a:lnTo>
                <a:lnTo>
                  <a:pt x="911275" y="410120"/>
                </a:lnTo>
                <a:lnTo>
                  <a:pt x="904353" y="364762"/>
                </a:lnTo>
                <a:lnTo>
                  <a:pt x="893096" y="320982"/>
                </a:lnTo>
                <a:lnTo>
                  <a:pt x="877735" y="279011"/>
                </a:lnTo>
                <a:lnTo>
                  <a:pt x="858498" y="239078"/>
                </a:lnTo>
                <a:lnTo>
                  <a:pt x="835617" y="201413"/>
                </a:lnTo>
                <a:lnTo>
                  <a:pt x="809319" y="166244"/>
                </a:lnTo>
                <a:lnTo>
                  <a:pt x="779835" y="133803"/>
                </a:lnTo>
                <a:lnTo>
                  <a:pt x="747395" y="104318"/>
                </a:lnTo>
                <a:lnTo>
                  <a:pt x="712228" y="78020"/>
                </a:lnTo>
                <a:lnTo>
                  <a:pt x="674563" y="55137"/>
                </a:lnTo>
                <a:lnTo>
                  <a:pt x="634631" y="35900"/>
                </a:lnTo>
                <a:lnTo>
                  <a:pt x="592660" y="20538"/>
                </a:lnTo>
                <a:lnTo>
                  <a:pt x="548881" y="9281"/>
                </a:lnTo>
                <a:lnTo>
                  <a:pt x="503524" y="2358"/>
                </a:lnTo>
                <a:lnTo>
                  <a:pt x="456817"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2" name="object 12"/>
          <p:cNvSpPr/>
          <p:nvPr/>
        </p:nvSpPr>
        <p:spPr>
          <a:xfrm>
            <a:off x="6516462" y="2294573"/>
            <a:ext cx="472497" cy="472497"/>
          </a:xfrm>
          <a:custGeom>
            <a:avLst/>
            <a:gdLst/>
            <a:ahLst/>
            <a:cxnLst/>
            <a:rect l="l" t="t" r="r" b="b"/>
            <a:pathLst>
              <a:path w="1039494" h="1039495">
                <a:moveTo>
                  <a:pt x="519673" y="0"/>
                </a:moveTo>
                <a:lnTo>
                  <a:pt x="466589" y="2675"/>
                </a:lnTo>
                <a:lnTo>
                  <a:pt x="414997" y="10554"/>
                </a:lnTo>
                <a:lnTo>
                  <a:pt x="365174" y="23371"/>
                </a:lnTo>
                <a:lnTo>
                  <a:pt x="317393" y="40860"/>
                </a:lnTo>
                <a:lnTo>
                  <a:pt x="271930" y="62754"/>
                </a:lnTo>
                <a:lnTo>
                  <a:pt x="229061" y="88787"/>
                </a:lnTo>
                <a:lnTo>
                  <a:pt x="189061" y="118693"/>
                </a:lnTo>
                <a:lnTo>
                  <a:pt x="152206" y="152206"/>
                </a:lnTo>
                <a:lnTo>
                  <a:pt x="118691" y="189061"/>
                </a:lnTo>
                <a:lnTo>
                  <a:pt x="88784" y="229061"/>
                </a:lnTo>
                <a:lnTo>
                  <a:pt x="62752" y="271931"/>
                </a:lnTo>
                <a:lnTo>
                  <a:pt x="40860" y="317394"/>
                </a:lnTo>
                <a:lnTo>
                  <a:pt x="23373" y="365176"/>
                </a:lnTo>
                <a:lnTo>
                  <a:pt x="10557" y="415002"/>
                </a:lnTo>
                <a:lnTo>
                  <a:pt x="2677" y="466596"/>
                </a:lnTo>
                <a:lnTo>
                  <a:pt x="0" y="519683"/>
                </a:lnTo>
                <a:lnTo>
                  <a:pt x="2677" y="572763"/>
                </a:lnTo>
                <a:lnTo>
                  <a:pt x="10582" y="624452"/>
                </a:lnTo>
                <a:lnTo>
                  <a:pt x="23373" y="674174"/>
                </a:lnTo>
                <a:lnTo>
                  <a:pt x="40860" y="721954"/>
                </a:lnTo>
                <a:lnTo>
                  <a:pt x="62752" y="767416"/>
                </a:lnTo>
                <a:lnTo>
                  <a:pt x="88784" y="810284"/>
                </a:lnTo>
                <a:lnTo>
                  <a:pt x="118691" y="850284"/>
                </a:lnTo>
                <a:lnTo>
                  <a:pt x="152206" y="887140"/>
                </a:lnTo>
                <a:lnTo>
                  <a:pt x="189061" y="920652"/>
                </a:lnTo>
                <a:lnTo>
                  <a:pt x="229060" y="950558"/>
                </a:lnTo>
                <a:lnTo>
                  <a:pt x="271927" y="976591"/>
                </a:lnTo>
                <a:lnTo>
                  <a:pt x="317389" y="998485"/>
                </a:lnTo>
                <a:lnTo>
                  <a:pt x="365169" y="1015974"/>
                </a:lnTo>
                <a:lnTo>
                  <a:pt x="414993" y="1028791"/>
                </a:lnTo>
                <a:lnTo>
                  <a:pt x="466586" y="1036671"/>
                </a:lnTo>
                <a:lnTo>
                  <a:pt x="519673" y="1039346"/>
                </a:lnTo>
                <a:lnTo>
                  <a:pt x="519673" y="913644"/>
                </a:lnTo>
                <a:lnTo>
                  <a:pt x="466158" y="910040"/>
                </a:lnTo>
                <a:lnTo>
                  <a:pt x="414896" y="899574"/>
                </a:lnTo>
                <a:lnTo>
                  <a:pt x="366323" y="882703"/>
                </a:lnTo>
                <a:lnTo>
                  <a:pt x="320875" y="859886"/>
                </a:lnTo>
                <a:lnTo>
                  <a:pt x="278987" y="831579"/>
                </a:lnTo>
                <a:lnTo>
                  <a:pt x="241094" y="798240"/>
                </a:lnTo>
                <a:lnTo>
                  <a:pt x="207764" y="760352"/>
                </a:lnTo>
                <a:lnTo>
                  <a:pt x="179461" y="718467"/>
                </a:lnTo>
                <a:lnTo>
                  <a:pt x="156646" y="673022"/>
                </a:lnTo>
                <a:lnTo>
                  <a:pt x="139777" y="624452"/>
                </a:lnTo>
                <a:lnTo>
                  <a:pt x="129312" y="573193"/>
                </a:lnTo>
                <a:lnTo>
                  <a:pt x="125712" y="519683"/>
                </a:lnTo>
                <a:lnTo>
                  <a:pt x="129312" y="466164"/>
                </a:lnTo>
                <a:lnTo>
                  <a:pt x="139777" y="414900"/>
                </a:lnTo>
                <a:lnTo>
                  <a:pt x="156646" y="366326"/>
                </a:lnTo>
                <a:lnTo>
                  <a:pt x="179461" y="320879"/>
                </a:lnTo>
                <a:lnTo>
                  <a:pt x="207764" y="278993"/>
                </a:lnTo>
                <a:lnTo>
                  <a:pt x="241094" y="241105"/>
                </a:lnTo>
                <a:lnTo>
                  <a:pt x="278987" y="207766"/>
                </a:lnTo>
                <a:lnTo>
                  <a:pt x="320875" y="179459"/>
                </a:lnTo>
                <a:lnTo>
                  <a:pt x="366323" y="156642"/>
                </a:lnTo>
                <a:lnTo>
                  <a:pt x="414896" y="139772"/>
                </a:lnTo>
                <a:lnTo>
                  <a:pt x="466158" y="129306"/>
                </a:lnTo>
                <a:lnTo>
                  <a:pt x="519673" y="125701"/>
                </a:lnTo>
                <a:lnTo>
                  <a:pt x="857991" y="125701"/>
                </a:lnTo>
                <a:lnTo>
                  <a:pt x="850284" y="118693"/>
                </a:lnTo>
                <a:lnTo>
                  <a:pt x="810284" y="88787"/>
                </a:lnTo>
                <a:lnTo>
                  <a:pt x="767415" y="62754"/>
                </a:lnTo>
                <a:lnTo>
                  <a:pt x="721953" y="40860"/>
                </a:lnTo>
                <a:lnTo>
                  <a:pt x="674172" y="23371"/>
                </a:lnTo>
                <a:lnTo>
                  <a:pt x="624348" y="10554"/>
                </a:lnTo>
                <a:lnTo>
                  <a:pt x="572756" y="2675"/>
                </a:lnTo>
                <a:lnTo>
                  <a:pt x="519673" y="0"/>
                </a:lnTo>
                <a:close/>
              </a:path>
              <a:path w="1039494" h="1039495">
                <a:moveTo>
                  <a:pt x="857991" y="125701"/>
                </a:moveTo>
                <a:lnTo>
                  <a:pt x="519673" y="125701"/>
                </a:lnTo>
                <a:lnTo>
                  <a:pt x="573187" y="129306"/>
                </a:lnTo>
                <a:lnTo>
                  <a:pt x="624449" y="139772"/>
                </a:lnTo>
                <a:lnTo>
                  <a:pt x="673022" y="156642"/>
                </a:lnTo>
                <a:lnTo>
                  <a:pt x="718470" y="179459"/>
                </a:lnTo>
                <a:lnTo>
                  <a:pt x="760358" y="207766"/>
                </a:lnTo>
                <a:lnTo>
                  <a:pt x="798251" y="241105"/>
                </a:lnTo>
                <a:lnTo>
                  <a:pt x="831581" y="278993"/>
                </a:lnTo>
                <a:lnTo>
                  <a:pt x="859884" y="320879"/>
                </a:lnTo>
                <a:lnTo>
                  <a:pt x="882699" y="366326"/>
                </a:lnTo>
                <a:lnTo>
                  <a:pt x="899569" y="414900"/>
                </a:lnTo>
                <a:lnTo>
                  <a:pt x="910033" y="466164"/>
                </a:lnTo>
                <a:lnTo>
                  <a:pt x="913634" y="519683"/>
                </a:lnTo>
                <a:lnTo>
                  <a:pt x="910033" y="573193"/>
                </a:lnTo>
                <a:lnTo>
                  <a:pt x="899569" y="624452"/>
                </a:lnTo>
                <a:lnTo>
                  <a:pt x="882699" y="673022"/>
                </a:lnTo>
                <a:lnTo>
                  <a:pt x="859884" y="718467"/>
                </a:lnTo>
                <a:lnTo>
                  <a:pt x="831581" y="760352"/>
                </a:lnTo>
                <a:lnTo>
                  <a:pt x="798251" y="798240"/>
                </a:lnTo>
                <a:lnTo>
                  <a:pt x="760358" y="831579"/>
                </a:lnTo>
                <a:lnTo>
                  <a:pt x="718470" y="859886"/>
                </a:lnTo>
                <a:lnTo>
                  <a:pt x="673022" y="882703"/>
                </a:lnTo>
                <a:lnTo>
                  <a:pt x="624449" y="899574"/>
                </a:lnTo>
                <a:lnTo>
                  <a:pt x="573187" y="910040"/>
                </a:lnTo>
                <a:lnTo>
                  <a:pt x="519673" y="913644"/>
                </a:lnTo>
                <a:lnTo>
                  <a:pt x="519673" y="1039346"/>
                </a:lnTo>
                <a:lnTo>
                  <a:pt x="572756" y="1036671"/>
                </a:lnTo>
                <a:lnTo>
                  <a:pt x="624348" y="1028791"/>
                </a:lnTo>
                <a:lnTo>
                  <a:pt x="674172" y="1015974"/>
                </a:lnTo>
                <a:lnTo>
                  <a:pt x="721953" y="998485"/>
                </a:lnTo>
                <a:lnTo>
                  <a:pt x="767415" y="976591"/>
                </a:lnTo>
                <a:lnTo>
                  <a:pt x="810284" y="950558"/>
                </a:lnTo>
                <a:lnTo>
                  <a:pt x="850284" y="920652"/>
                </a:lnTo>
                <a:lnTo>
                  <a:pt x="887140" y="887140"/>
                </a:lnTo>
                <a:lnTo>
                  <a:pt x="920655" y="850284"/>
                </a:lnTo>
                <a:lnTo>
                  <a:pt x="950561" y="810284"/>
                </a:lnTo>
                <a:lnTo>
                  <a:pt x="976593" y="767416"/>
                </a:lnTo>
                <a:lnTo>
                  <a:pt x="998485" y="721954"/>
                </a:lnTo>
                <a:lnTo>
                  <a:pt x="1015972" y="674174"/>
                </a:lnTo>
                <a:lnTo>
                  <a:pt x="1028788" y="624352"/>
                </a:lnTo>
                <a:lnTo>
                  <a:pt x="1036668" y="572763"/>
                </a:lnTo>
                <a:lnTo>
                  <a:pt x="1039346" y="519683"/>
                </a:lnTo>
                <a:lnTo>
                  <a:pt x="1036668" y="466596"/>
                </a:lnTo>
                <a:lnTo>
                  <a:pt x="1028762" y="414900"/>
                </a:lnTo>
                <a:lnTo>
                  <a:pt x="1015972" y="365176"/>
                </a:lnTo>
                <a:lnTo>
                  <a:pt x="998485" y="317394"/>
                </a:lnTo>
                <a:lnTo>
                  <a:pt x="976593" y="271931"/>
                </a:lnTo>
                <a:lnTo>
                  <a:pt x="950561" y="229061"/>
                </a:lnTo>
                <a:lnTo>
                  <a:pt x="920655" y="189061"/>
                </a:lnTo>
                <a:lnTo>
                  <a:pt x="887140" y="152206"/>
                </a:lnTo>
                <a:lnTo>
                  <a:pt x="857991" y="125701"/>
                </a:lnTo>
                <a:close/>
              </a:path>
            </a:pathLst>
          </a:custGeom>
          <a:solidFill>
            <a:srgbClr val="FFFFFF"/>
          </a:solidFill>
        </p:spPr>
        <p:txBody>
          <a:bodyPr wrap="square" lIns="0" tIns="0" rIns="0" bIns="0" rtlCol="0"/>
          <a:lstStyle/>
          <a:p>
            <a:pPr defTabSz="685800">
              <a:defRPr/>
            </a:pPr>
            <a:endParaRPr sz="818">
              <a:solidFill>
                <a:prstClr val="black"/>
              </a:solidFill>
              <a:latin typeface="Calibri"/>
            </a:endParaRPr>
          </a:p>
        </p:txBody>
      </p:sp>
      <p:sp>
        <p:nvSpPr>
          <p:cNvPr id="13" name="object 13"/>
          <p:cNvSpPr/>
          <p:nvPr/>
        </p:nvSpPr>
        <p:spPr>
          <a:xfrm>
            <a:off x="6679250" y="2428800"/>
            <a:ext cx="146916" cy="204066"/>
          </a:xfrm>
          <a:custGeom>
            <a:avLst/>
            <a:gdLst/>
            <a:ahLst/>
            <a:cxnLst/>
            <a:rect l="l" t="t" r="r" b="b"/>
            <a:pathLst>
              <a:path w="323215" h="448945">
                <a:moveTo>
                  <a:pt x="304793" y="76673"/>
                </a:moveTo>
                <a:lnTo>
                  <a:pt x="165311" y="76673"/>
                </a:lnTo>
                <a:lnTo>
                  <a:pt x="191797" y="81447"/>
                </a:lnTo>
                <a:lnTo>
                  <a:pt x="212684" y="95059"/>
                </a:lnTo>
                <a:lnTo>
                  <a:pt x="226381" y="116450"/>
                </a:lnTo>
                <a:lnTo>
                  <a:pt x="231299" y="144558"/>
                </a:lnTo>
                <a:lnTo>
                  <a:pt x="222083" y="180445"/>
                </a:lnTo>
                <a:lnTo>
                  <a:pt x="199488" y="208671"/>
                </a:lnTo>
                <a:lnTo>
                  <a:pt x="169701" y="231712"/>
                </a:lnTo>
                <a:lnTo>
                  <a:pt x="138911" y="252042"/>
                </a:lnTo>
                <a:lnTo>
                  <a:pt x="95319" y="282518"/>
                </a:lnTo>
                <a:lnTo>
                  <a:pt x="57339" y="314231"/>
                </a:lnTo>
                <a:lnTo>
                  <a:pt x="27264" y="350377"/>
                </a:lnTo>
                <a:lnTo>
                  <a:pt x="7386" y="394158"/>
                </a:lnTo>
                <a:lnTo>
                  <a:pt x="0" y="448771"/>
                </a:lnTo>
                <a:lnTo>
                  <a:pt x="323069" y="448771"/>
                </a:lnTo>
                <a:lnTo>
                  <a:pt x="323069" y="372087"/>
                </a:lnTo>
                <a:lnTo>
                  <a:pt x="115026" y="372087"/>
                </a:lnTo>
                <a:lnTo>
                  <a:pt x="142290" y="341515"/>
                </a:lnTo>
                <a:lnTo>
                  <a:pt x="174267" y="316071"/>
                </a:lnTo>
                <a:lnTo>
                  <a:pt x="241985" y="270899"/>
                </a:lnTo>
                <a:lnTo>
                  <a:pt x="272559" y="246365"/>
                </a:lnTo>
                <a:lnTo>
                  <a:pt x="297534" y="217471"/>
                </a:lnTo>
                <a:lnTo>
                  <a:pt x="314377" y="181977"/>
                </a:lnTo>
                <a:lnTo>
                  <a:pt x="320555" y="137644"/>
                </a:lnTo>
                <a:lnTo>
                  <a:pt x="312591" y="90262"/>
                </a:lnTo>
                <a:lnTo>
                  <a:pt x="304793" y="76673"/>
                </a:lnTo>
                <a:close/>
              </a:path>
              <a:path w="323215" h="448945">
                <a:moveTo>
                  <a:pt x="169711" y="0"/>
                </a:moveTo>
                <a:lnTo>
                  <a:pt x="121000" y="6191"/>
                </a:lnTo>
                <a:lnTo>
                  <a:pt x="80688" y="23766"/>
                </a:lnTo>
                <a:lnTo>
                  <a:pt x="49106" y="51222"/>
                </a:lnTo>
                <a:lnTo>
                  <a:pt x="26585" y="87059"/>
                </a:lnTo>
                <a:lnTo>
                  <a:pt x="13458" y="129776"/>
                </a:lnTo>
                <a:lnTo>
                  <a:pt x="10056" y="177872"/>
                </a:lnTo>
                <a:lnTo>
                  <a:pt x="95541" y="177872"/>
                </a:lnTo>
                <a:lnTo>
                  <a:pt x="99017" y="142437"/>
                </a:lnTo>
                <a:lnTo>
                  <a:pt x="110626" y="109830"/>
                </a:lnTo>
                <a:lnTo>
                  <a:pt x="132135" y="85945"/>
                </a:lnTo>
                <a:lnTo>
                  <a:pt x="165311" y="76673"/>
                </a:lnTo>
                <a:lnTo>
                  <a:pt x="304793" y="76673"/>
                </a:lnTo>
                <a:lnTo>
                  <a:pt x="290629" y="51992"/>
                </a:lnTo>
                <a:lnTo>
                  <a:pt x="257565" y="23650"/>
                </a:lnTo>
                <a:lnTo>
                  <a:pt x="216294" y="6048"/>
                </a:lnTo>
                <a:lnTo>
                  <a:pt x="169711" y="0"/>
                </a:lnTo>
                <a:close/>
              </a:path>
            </a:pathLst>
          </a:custGeom>
          <a:solidFill>
            <a:srgbClr val="FFFFFF"/>
          </a:solidFill>
        </p:spPr>
        <p:txBody>
          <a:bodyPr wrap="square" lIns="0" tIns="0" rIns="0" bIns="0" rtlCol="0"/>
          <a:lstStyle/>
          <a:p>
            <a:pPr defTabSz="685800">
              <a:defRPr/>
            </a:pPr>
            <a:endParaRPr sz="818">
              <a:solidFill>
                <a:prstClr val="black"/>
              </a:solidFill>
              <a:latin typeface="Calibri"/>
            </a:endParaRPr>
          </a:p>
        </p:txBody>
      </p:sp>
      <p:sp>
        <p:nvSpPr>
          <p:cNvPr id="14" name="object 14"/>
          <p:cNvSpPr/>
          <p:nvPr/>
        </p:nvSpPr>
        <p:spPr>
          <a:xfrm>
            <a:off x="574639" y="1410586"/>
            <a:ext cx="2319194" cy="198870"/>
          </a:xfrm>
          <a:custGeom>
            <a:avLst/>
            <a:gdLst/>
            <a:ahLst/>
            <a:cxnLst/>
            <a:rect l="l" t="t" r="r" b="b"/>
            <a:pathLst>
              <a:path w="4117340" h="353060">
                <a:moveTo>
                  <a:pt x="181486" y="8014"/>
                </a:moveTo>
                <a:lnTo>
                  <a:pt x="0" y="8014"/>
                </a:lnTo>
                <a:lnTo>
                  <a:pt x="0" y="344597"/>
                </a:lnTo>
                <a:lnTo>
                  <a:pt x="74013" y="344597"/>
                </a:lnTo>
                <a:lnTo>
                  <a:pt x="74013" y="213071"/>
                </a:lnTo>
                <a:lnTo>
                  <a:pt x="261399" y="213071"/>
                </a:lnTo>
                <a:lnTo>
                  <a:pt x="249385" y="197715"/>
                </a:lnTo>
                <a:lnTo>
                  <a:pt x="226742" y="186211"/>
                </a:lnTo>
                <a:lnTo>
                  <a:pt x="226742" y="185268"/>
                </a:lnTo>
                <a:lnTo>
                  <a:pt x="250777" y="171287"/>
                </a:lnTo>
                <a:lnTo>
                  <a:pt x="260363" y="160283"/>
                </a:lnTo>
                <a:lnTo>
                  <a:pt x="74013" y="160283"/>
                </a:lnTo>
                <a:lnTo>
                  <a:pt x="74013" y="65527"/>
                </a:lnTo>
                <a:lnTo>
                  <a:pt x="273225" y="65527"/>
                </a:lnTo>
                <a:lnTo>
                  <a:pt x="273104" y="64893"/>
                </a:lnTo>
                <a:lnTo>
                  <a:pt x="253378" y="35356"/>
                </a:lnTo>
                <a:lnTo>
                  <a:pt x="222338" y="15365"/>
                </a:lnTo>
                <a:lnTo>
                  <a:pt x="181486" y="8014"/>
                </a:lnTo>
                <a:close/>
              </a:path>
              <a:path w="4117340" h="353060">
                <a:moveTo>
                  <a:pt x="261399" y="213071"/>
                </a:moveTo>
                <a:lnTo>
                  <a:pt x="148015" y="213071"/>
                </a:lnTo>
                <a:lnTo>
                  <a:pt x="171763" y="216054"/>
                </a:lnTo>
                <a:lnTo>
                  <a:pt x="188086" y="225269"/>
                </a:lnTo>
                <a:lnTo>
                  <a:pt x="198398" y="241113"/>
                </a:lnTo>
                <a:lnTo>
                  <a:pt x="204114" y="263985"/>
                </a:lnTo>
                <a:lnTo>
                  <a:pt x="206287" y="284933"/>
                </a:lnTo>
                <a:lnTo>
                  <a:pt x="208062" y="306412"/>
                </a:lnTo>
                <a:lnTo>
                  <a:pt x="210810" y="326831"/>
                </a:lnTo>
                <a:lnTo>
                  <a:pt x="215900" y="344597"/>
                </a:lnTo>
                <a:lnTo>
                  <a:pt x="289913" y="344597"/>
                </a:lnTo>
                <a:lnTo>
                  <a:pt x="282333" y="327177"/>
                </a:lnTo>
                <a:lnTo>
                  <a:pt x="278422" y="305646"/>
                </a:lnTo>
                <a:lnTo>
                  <a:pt x="276720" y="283674"/>
                </a:lnTo>
                <a:lnTo>
                  <a:pt x="275770" y="264927"/>
                </a:lnTo>
                <a:lnTo>
                  <a:pt x="272220" y="239634"/>
                </a:lnTo>
                <a:lnTo>
                  <a:pt x="263985" y="216376"/>
                </a:lnTo>
                <a:lnTo>
                  <a:pt x="261399" y="213071"/>
                </a:lnTo>
                <a:close/>
              </a:path>
              <a:path w="4117340" h="353060">
                <a:moveTo>
                  <a:pt x="273225" y="65527"/>
                </a:moveTo>
                <a:lnTo>
                  <a:pt x="155086" y="65527"/>
                </a:lnTo>
                <a:lnTo>
                  <a:pt x="176963" y="68245"/>
                </a:lnTo>
                <a:lnTo>
                  <a:pt x="192918" y="76664"/>
                </a:lnTo>
                <a:lnTo>
                  <a:pt x="202685" y="91183"/>
                </a:lnTo>
                <a:lnTo>
                  <a:pt x="206000" y="112198"/>
                </a:lnTo>
                <a:lnTo>
                  <a:pt x="202685" y="134030"/>
                </a:lnTo>
                <a:lnTo>
                  <a:pt x="192918" y="148968"/>
                </a:lnTo>
                <a:lnTo>
                  <a:pt x="176963" y="157542"/>
                </a:lnTo>
                <a:lnTo>
                  <a:pt x="155086" y="160283"/>
                </a:lnTo>
                <a:lnTo>
                  <a:pt x="260363" y="160283"/>
                </a:lnTo>
                <a:lnTo>
                  <a:pt x="267343" y="152268"/>
                </a:lnTo>
                <a:lnTo>
                  <a:pt x="276927" y="128653"/>
                </a:lnTo>
                <a:lnTo>
                  <a:pt x="280013" y="100884"/>
                </a:lnTo>
                <a:lnTo>
                  <a:pt x="273225" y="65527"/>
                </a:lnTo>
                <a:close/>
              </a:path>
              <a:path w="4117340" h="353060">
                <a:moveTo>
                  <a:pt x="568751" y="139069"/>
                </a:moveTo>
                <a:lnTo>
                  <a:pt x="465281" y="139069"/>
                </a:lnTo>
                <a:lnTo>
                  <a:pt x="482002" y="140181"/>
                </a:lnTo>
                <a:lnTo>
                  <a:pt x="495806" y="144785"/>
                </a:lnTo>
                <a:lnTo>
                  <a:pt x="505190" y="154780"/>
                </a:lnTo>
                <a:lnTo>
                  <a:pt x="508652" y="172068"/>
                </a:lnTo>
                <a:lnTo>
                  <a:pt x="502045" y="187750"/>
                </a:lnTo>
                <a:lnTo>
                  <a:pt x="484433" y="196052"/>
                </a:lnTo>
                <a:lnTo>
                  <a:pt x="459131" y="200375"/>
                </a:lnTo>
                <a:lnTo>
                  <a:pt x="429453" y="204125"/>
                </a:lnTo>
                <a:lnTo>
                  <a:pt x="398988" y="210315"/>
                </a:lnTo>
                <a:lnTo>
                  <a:pt x="372411" y="222564"/>
                </a:lnTo>
                <a:lnTo>
                  <a:pt x="353613" y="244094"/>
                </a:lnTo>
                <a:lnTo>
                  <a:pt x="346483" y="278127"/>
                </a:lnTo>
                <a:lnTo>
                  <a:pt x="352950" y="310626"/>
                </a:lnTo>
                <a:lnTo>
                  <a:pt x="370643" y="333401"/>
                </a:lnTo>
                <a:lnTo>
                  <a:pt x="396999" y="346807"/>
                </a:lnTo>
                <a:lnTo>
                  <a:pt x="429453" y="351197"/>
                </a:lnTo>
                <a:lnTo>
                  <a:pt x="451816" y="349599"/>
                </a:lnTo>
                <a:lnTo>
                  <a:pt x="473649" y="344421"/>
                </a:lnTo>
                <a:lnTo>
                  <a:pt x="493918" y="335066"/>
                </a:lnTo>
                <a:lnTo>
                  <a:pt x="511480" y="321026"/>
                </a:lnTo>
                <a:lnTo>
                  <a:pt x="577425" y="321026"/>
                </a:lnTo>
                <a:lnTo>
                  <a:pt x="576047" y="306810"/>
                </a:lnTo>
                <a:lnTo>
                  <a:pt x="576036" y="306412"/>
                </a:lnTo>
                <a:lnTo>
                  <a:pt x="454439" y="306412"/>
                </a:lnTo>
                <a:lnTo>
                  <a:pt x="438882" y="305064"/>
                </a:lnTo>
                <a:lnTo>
                  <a:pt x="425800" y="300225"/>
                </a:lnTo>
                <a:lnTo>
                  <a:pt x="416784" y="290701"/>
                </a:lnTo>
                <a:lnTo>
                  <a:pt x="413425" y="275299"/>
                </a:lnTo>
                <a:lnTo>
                  <a:pt x="416695" y="259955"/>
                </a:lnTo>
                <a:lnTo>
                  <a:pt x="425446" y="249783"/>
                </a:lnTo>
                <a:lnTo>
                  <a:pt x="438086" y="243411"/>
                </a:lnTo>
                <a:lnTo>
                  <a:pt x="453024" y="239471"/>
                </a:lnTo>
                <a:lnTo>
                  <a:pt x="484374" y="234698"/>
                </a:lnTo>
                <a:lnTo>
                  <a:pt x="498104" y="231184"/>
                </a:lnTo>
                <a:lnTo>
                  <a:pt x="508652" y="225328"/>
                </a:lnTo>
                <a:lnTo>
                  <a:pt x="575583" y="225328"/>
                </a:lnTo>
                <a:lnTo>
                  <a:pt x="575583" y="163582"/>
                </a:lnTo>
                <a:lnTo>
                  <a:pt x="568751" y="139069"/>
                </a:lnTo>
                <a:close/>
              </a:path>
              <a:path w="4117340" h="353060">
                <a:moveTo>
                  <a:pt x="577425" y="321026"/>
                </a:moveTo>
                <a:lnTo>
                  <a:pt x="511480" y="321026"/>
                </a:lnTo>
                <a:lnTo>
                  <a:pt x="511952" y="329041"/>
                </a:lnTo>
                <a:lnTo>
                  <a:pt x="513838" y="337055"/>
                </a:lnTo>
                <a:lnTo>
                  <a:pt x="516195" y="344597"/>
                </a:lnTo>
                <a:lnTo>
                  <a:pt x="584069" y="344597"/>
                </a:lnTo>
                <a:lnTo>
                  <a:pt x="580157" y="335066"/>
                </a:lnTo>
                <a:lnTo>
                  <a:pt x="577528" y="322087"/>
                </a:lnTo>
                <a:lnTo>
                  <a:pt x="577425" y="321026"/>
                </a:lnTo>
                <a:close/>
              </a:path>
              <a:path w="4117340" h="353060">
                <a:moveTo>
                  <a:pt x="575583" y="225328"/>
                </a:moveTo>
                <a:lnTo>
                  <a:pt x="508652" y="225328"/>
                </a:lnTo>
                <a:lnTo>
                  <a:pt x="508652" y="250313"/>
                </a:lnTo>
                <a:lnTo>
                  <a:pt x="507540" y="265244"/>
                </a:lnTo>
                <a:lnTo>
                  <a:pt x="501168" y="283843"/>
                </a:lnTo>
                <a:lnTo>
                  <a:pt x="484985" y="299702"/>
                </a:lnTo>
                <a:lnTo>
                  <a:pt x="454439" y="306412"/>
                </a:lnTo>
                <a:lnTo>
                  <a:pt x="576036" y="306412"/>
                </a:lnTo>
                <a:lnTo>
                  <a:pt x="575592" y="290701"/>
                </a:lnTo>
                <a:lnTo>
                  <a:pt x="575583" y="225328"/>
                </a:lnTo>
                <a:close/>
              </a:path>
              <a:path w="4117340" h="353060">
                <a:moveTo>
                  <a:pt x="468581" y="94284"/>
                </a:moveTo>
                <a:lnTo>
                  <a:pt x="428142" y="98210"/>
                </a:lnTo>
                <a:lnTo>
                  <a:pt x="392211" y="111549"/>
                </a:lnTo>
                <a:lnTo>
                  <a:pt x="365826" y="136645"/>
                </a:lnTo>
                <a:lnTo>
                  <a:pt x="354026" y="175839"/>
                </a:lnTo>
                <a:lnTo>
                  <a:pt x="420968" y="175839"/>
                </a:lnTo>
                <a:lnTo>
                  <a:pt x="425306" y="158957"/>
                </a:lnTo>
                <a:lnTo>
                  <a:pt x="434462" y="147554"/>
                </a:lnTo>
                <a:lnTo>
                  <a:pt x="447949" y="141102"/>
                </a:lnTo>
                <a:lnTo>
                  <a:pt x="465281" y="139069"/>
                </a:lnTo>
                <a:lnTo>
                  <a:pt x="568751" y="139069"/>
                </a:lnTo>
                <a:lnTo>
                  <a:pt x="565692" y="128093"/>
                </a:lnTo>
                <a:lnTo>
                  <a:pt x="540291" y="107012"/>
                </a:lnTo>
                <a:lnTo>
                  <a:pt x="505785" y="96891"/>
                </a:lnTo>
                <a:lnTo>
                  <a:pt x="468581" y="94284"/>
                </a:lnTo>
                <a:close/>
              </a:path>
              <a:path w="4117340" h="353060">
                <a:moveTo>
                  <a:pt x="735877" y="145668"/>
                </a:moveTo>
                <a:lnTo>
                  <a:pt x="668935" y="145668"/>
                </a:lnTo>
                <a:lnTo>
                  <a:pt x="668935" y="289441"/>
                </a:lnTo>
                <a:lnTo>
                  <a:pt x="675174" y="318986"/>
                </a:lnTo>
                <a:lnTo>
                  <a:pt x="691976" y="336642"/>
                </a:lnTo>
                <a:lnTo>
                  <a:pt x="716467" y="345194"/>
                </a:lnTo>
                <a:lnTo>
                  <a:pt x="745776" y="347426"/>
                </a:lnTo>
                <a:lnTo>
                  <a:pt x="755862" y="347323"/>
                </a:lnTo>
                <a:lnTo>
                  <a:pt x="766038" y="346955"/>
                </a:lnTo>
                <a:lnTo>
                  <a:pt x="775863" y="346233"/>
                </a:lnTo>
                <a:lnTo>
                  <a:pt x="784894" y="345069"/>
                </a:lnTo>
                <a:lnTo>
                  <a:pt x="784894" y="294627"/>
                </a:lnTo>
                <a:lnTo>
                  <a:pt x="764151" y="294627"/>
                </a:lnTo>
                <a:lnTo>
                  <a:pt x="750192" y="293389"/>
                </a:lnTo>
                <a:lnTo>
                  <a:pt x="741532" y="288970"/>
                </a:lnTo>
                <a:lnTo>
                  <a:pt x="737114" y="280308"/>
                </a:lnTo>
                <a:lnTo>
                  <a:pt x="735877" y="266342"/>
                </a:lnTo>
                <a:lnTo>
                  <a:pt x="735877" y="145668"/>
                </a:lnTo>
                <a:close/>
              </a:path>
              <a:path w="4117340" h="353060">
                <a:moveTo>
                  <a:pt x="784894" y="292741"/>
                </a:moveTo>
                <a:lnTo>
                  <a:pt x="777823" y="294155"/>
                </a:lnTo>
                <a:lnTo>
                  <a:pt x="771223" y="294627"/>
                </a:lnTo>
                <a:lnTo>
                  <a:pt x="784894" y="294627"/>
                </a:lnTo>
                <a:lnTo>
                  <a:pt x="784894" y="292741"/>
                </a:lnTo>
                <a:close/>
              </a:path>
              <a:path w="4117340" h="353060">
                <a:moveTo>
                  <a:pt x="784894" y="100884"/>
                </a:moveTo>
                <a:lnTo>
                  <a:pt x="628393" y="100884"/>
                </a:lnTo>
                <a:lnTo>
                  <a:pt x="628393" y="145668"/>
                </a:lnTo>
                <a:lnTo>
                  <a:pt x="784894" y="145668"/>
                </a:lnTo>
                <a:lnTo>
                  <a:pt x="784894" y="100884"/>
                </a:lnTo>
                <a:close/>
              </a:path>
              <a:path w="4117340" h="353060">
                <a:moveTo>
                  <a:pt x="735877" y="27813"/>
                </a:moveTo>
                <a:lnTo>
                  <a:pt x="668935" y="27813"/>
                </a:lnTo>
                <a:lnTo>
                  <a:pt x="668935" y="100884"/>
                </a:lnTo>
                <a:lnTo>
                  <a:pt x="735877" y="100884"/>
                </a:lnTo>
                <a:lnTo>
                  <a:pt x="735877" y="27813"/>
                </a:lnTo>
                <a:close/>
              </a:path>
              <a:path w="4117340" h="353060">
                <a:moveTo>
                  <a:pt x="909349" y="100884"/>
                </a:moveTo>
                <a:lnTo>
                  <a:pt x="842407" y="100884"/>
                </a:lnTo>
                <a:lnTo>
                  <a:pt x="842407" y="344597"/>
                </a:lnTo>
                <a:lnTo>
                  <a:pt x="909349" y="344597"/>
                </a:lnTo>
                <a:lnTo>
                  <a:pt x="909349" y="100884"/>
                </a:lnTo>
                <a:close/>
              </a:path>
              <a:path w="4117340" h="353060">
                <a:moveTo>
                  <a:pt x="909349" y="8014"/>
                </a:moveTo>
                <a:lnTo>
                  <a:pt x="842407" y="8014"/>
                </a:lnTo>
                <a:lnTo>
                  <a:pt x="842407" y="63170"/>
                </a:lnTo>
                <a:lnTo>
                  <a:pt x="909349" y="63170"/>
                </a:lnTo>
                <a:lnTo>
                  <a:pt x="909349" y="8014"/>
                </a:lnTo>
                <a:close/>
              </a:path>
              <a:path w="4117340" h="353060">
                <a:moveTo>
                  <a:pt x="1104046" y="94284"/>
                </a:moveTo>
                <a:lnTo>
                  <a:pt x="1052160" y="103454"/>
                </a:lnTo>
                <a:lnTo>
                  <a:pt x="1012472" y="129463"/>
                </a:lnTo>
                <a:lnTo>
                  <a:pt x="987104" y="170057"/>
                </a:lnTo>
                <a:lnTo>
                  <a:pt x="978176" y="222981"/>
                </a:lnTo>
                <a:lnTo>
                  <a:pt x="987104" y="275627"/>
                </a:lnTo>
                <a:lnTo>
                  <a:pt x="1012472" y="316078"/>
                </a:lnTo>
                <a:lnTo>
                  <a:pt x="1052160" y="342034"/>
                </a:lnTo>
                <a:lnTo>
                  <a:pt x="1104046" y="351197"/>
                </a:lnTo>
                <a:lnTo>
                  <a:pt x="1156198" y="342034"/>
                </a:lnTo>
                <a:lnTo>
                  <a:pt x="1196022" y="316078"/>
                </a:lnTo>
                <a:lnTo>
                  <a:pt x="1205651" y="300755"/>
                </a:lnTo>
                <a:lnTo>
                  <a:pt x="1104046" y="300755"/>
                </a:lnTo>
                <a:lnTo>
                  <a:pt x="1075746" y="294038"/>
                </a:lnTo>
                <a:lnTo>
                  <a:pt x="1057611" y="276361"/>
                </a:lnTo>
                <a:lnTo>
                  <a:pt x="1047961" y="251437"/>
                </a:lnTo>
                <a:lnTo>
                  <a:pt x="1045118" y="222981"/>
                </a:lnTo>
                <a:lnTo>
                  <a:pt x="1047961" y="194247"/>
                </a:lnTo>
                <a:lnTo>
                  <a:pt x="1057611" y="169181"/>
                </a:lnTo>
                <a:lnTo>
                  <a:pt x="1075746" y="151451"/>
                </a:lnTo>
                <a:lnTo>
                  <a:pt x="1104046" y="144726"/>
                </a:lnTo>
                <a:lnTo>
                  <a:pt x="1205579" y="144726"/>
                </a:lnTo>
                <a:lnTo>
                  <a:pt x="1196022" y="129463"/>
                </a:lnTo>
                <a:lnTo>
                  <a:pt x="1156198" y="103454"/>
                </a:lnTo>
                <a:lnTo>
                  <a:pt x="1104046" y="94284"/>
                </a:lnTo>
                <a:close/>
              </a:path>
              <a:path w="4117340" h="353060">
                <a:moveTo>
                  <a:pt x="1205579" y="144726"/>
                </a:moveTo>
                <a:lnTo>
                  <a:pt x="1104046" y="144726"/>
                </a:lnTo>
                <a:lnTo>
                  <a:pt x="1132618" y="151451"/>
                </a:lnTo>
                <a:lnTo>
                  <a:pt x="1150893" y="169181"/>
                </a:lnTo>
                <a:lnTo>
                  <a:pt x="1160594" y="194247"/>
                </a:lnTo>
                <a:lnTo>
                  <a:pt x="1163445" y="222981"/>
                </a:lnTo>
                <a:lnTo>
                  <a:pt x="1160594" y="251437"/>
                </a:lnTo>
                <a:lnTo>
                  <a:pt x="1150893" y="276361"/>
                </a:lnTo>
                <a:lnTo>
                  <a:pt x="1132618" y="294038"/>
                </a:lnTo>
                <a:lnTo>
                  <a:pt x="1104046" y="300755"/>
                </a:lnTo>
                <a:lnTo>
                  <a:pt x="1205651" y="300755"/>
                </a:lnTo>
                <a:lnTo>
                  <a:pt x="1221441" y="275627"/>
                </a:lnTo>
                <a:lnTo>
                  <a:pt x="1230376" y="222981"/>
                </a:lnTo>
                <a:lnTo>
                  <a:pt x="1221441" y="170057"/>
                </a:lnTo>
                <a:lnTo>
                  <a:pt x="1205579" y="144726"/>
                </a:lnTo>
                <a:close/>
              </a:path>
              <a:path w="4117340" h="353060">
                <a:moveTo>
                  <a:pt x="1360970" y="100884"/>
                </a:moveTo>
                <a:lnTo>
                  <a:pt x="1297328" y="100884"/>
                </a:lnTo>
                <a:lnTo>
                  <a:pt x="1297328" y="344597"/>
                </a:lnTo>
                <a:lnTo>
                  <a:pt x="1364270" y="344597"/>
                </a:lnTo>
                <a:lnTo>
                  <a:pt x="1364270" y="216843"/>
                </a:lnTo>
                <a:lnTo>
                  <a:pt x="1367268" y="185065"/>
                </a:lnTo>
                <a:lnTo>
                  <a:pt x="1376584" y="163404"/>
                </a:lnTo>
                <a:lnTo>
                  <a:pt x="1392705" y="151023"/>
                </a:lnTo>
                <a:lnTo>
                  <a:pt x="1416116" y="147083"/>
                </a:lnTo>
                <a:lnTo>
                  <a:pt x="1519200" y="147083"/>
                </a:lnTo>
                <a:lnTo>
                  <a:pt x="1513806" y="134826"/>
                </a:lnTo>
                <a:lnTo>
                  <a:pt x="1360970" y="134826"/>
                </a:lnTo>
                <a:lnTo>
                  <a:pt x="1360970" y="100884"/>
                </a:lnTo>
                <a:close/>
              </a:path>
              <a:path w="4117340" h="353060">
                <a:moveTo>
                  <a:pt x="1519200" y="147083"/>
                </a:moveTo>
                <a:lnTo>
                  <a:pt x="1416116" y="147083"/>
                </a:lnTo>
                <a:lnTo>
                  <a:pt x="1435945" y="150803"/>
                </a:lnTo>
                <a:lnTo>
                  <a:pt x="1449233" y="161991"/>
                </a:lnTo>
                <a:lnTo>
                  <a:pt x="1456687" y="180694"/>
                </a:lnTo>
                <a:lnTo>
                  <a:pt x="1459015" y="206953"/>
                </a:lnTo>
                <a:lnTo>
                  <a:pt x="1459015" y="344597"/>
                </a:lnTo>
                <a:lnTo>
                  <a:pt x="1525957" y="344597"/>
                </a:lnTo>
                <a:lnTo>
                  <a:pt x="1525957" y="194696"/>
                </a:lnTo>
                <a:lnTo>
                  <a:pt x="1522045" y="153550"/>
                </a:lnTo>
                <a:lnTo>
                  <a:pt x="1519200" y="147083"/>
                </a:lnTo>
                <a:close/>
              </a:path>
              <a:path w="4117340" h="353060">
                <a:moveTo>
                  <a:pt x="1436858" y="94284"/>
                </a:moveTo>
                <a:lnTo>
                  <a:pt x="1415675" y="96773"/>
                </a:lnTo>
                <a:lnTo>
                  <a:pt x="1395378" y="104301"/>
                </a:lnTo>
                <a:lnTo>
                  <a:pt x="1377203" y="116956"/>
                </a:lnTo>
                <a:lnTo>
                  <a:pt x="1362384" y="134826"/>
                </a:lnTo>
                <a:lnTo>
                  <a:pt x="1513806" y="134826"/>
                </a:lnTo>
                <a:lnTo>
                  <a:pt x="1508102" y="121862"/>
                </a:lnTo>
                <a:lnTo>
                  <a:pt x="1480811" y="101488"/>
                </a:lnTo>
                <a:lnTo>
                  <a:pt x="1436858" y="94284"/>
                </a:lnTo>
                <a:close/>
              </a:path>
              <a:path w="4117340" h="353060">
                <a:moveTo>
                  <a:pt x="1812338" y="139069"/>
                </a:moveTo>
                <a:lnTo>
                  <a:pt x="1708868" y="139069"/>
                </a:lnTo>
                <a:lnTo>
                  <a:pt x="1725589" y="140181"/>
                </a:lnTo>
                <a:lnTo>
                  <a:pt x="1739392" y="144785"/>
                </a:lnTo>
                <a:lnTo>
                  <a:pt x="1748777" y="154780"/>
                </a:lnTo>
                <a:lnTo>
                  <a:pt x="1752239" y="172068"/>
                </a:lnTo>
                <a:lnTo>
                  <a:pt x="1745631" y="187750"/>
                </a:lnTo>
                <a:lnTo>
                  <a:pt x="1728019" y="196052"/>
                </a:lnTo>
                <a:lnTo>
                  <a:pt x="1702717" y="200375"/>
                </a:lnTo>
                <a:lnTo>
                  <a:pt x="1673040" y="204125"/>
                </a:lnTo>
                <a:lnTo>
                  <a:pt x="1642574" y="210315"/>
                </a:lnTo>
                <a:lnTo>
                  <a:pt x="1615998" y="222564"/>
                </a:lnTo>
                <a:lnTo>
                  <a:pt x="1597200" y="244094"/>
                </a:lnTo>
                <a:lnTo>
                  <a:pt x="1590070" y="278127"/>
                </a:lnTo>
                <a:lnTo>
                  <a:pt x="1596537" y="310626"/>
                </a:lnTo>
                <a:lnTo>
                  <a:pt x="1614230" y="333401"/>
                </a:lnTo>
                <a:lnTo>
                  <a:pt x="1640585" y="346807"/>
                </a:lnTo>
                <a:lnTo>
                  <a:pt x="1673040" y="351197"/>
                </a:lnTo>
                <a:lnTo>
                  <a:pt x="1695403" y="349599"/>
                </a:lnTo>
                <a:lnTo>
                  <a:pt x="1717236" y="344421"/>
                </a:lnTo>
                <a:lnTo>
                  <a:pt x="1737505" y="335066"/>
                </a:lnTo>
                <a:lnTo>
                  <a:pt x="1755067" y="321026"/>
                </a:lnTo>
                <a:lnTo>
                  <a:pt x="1821012" y="321026"/>
                </a:lnTo>
                <a:lnTo>
                  <a:pt x="1819634" y="306810"/>
                </a:lnTo>
                <a:lnTo>
                  <a:pt x="1819623" y="306412"/>
                </a:lnTo>
                <a:lnTo>
                  <a:pt x="1698025" y="306412"/>
                </a:lnTo>
                <a:lnTo>
                  <a:pt x="1682468" y="305064"/>
                </a:lnTo>
                <a:lnTo>
                  <a:pt x="1669386" y="300225"/>
                </a:lnTo>
                <a:lnTo>
                  <a:pt x="1660370" y="290701"/>
                </a:lnTo>
                <a:lnTo>
                  <a:pt x="1657012" y="275299"/>
                </a:lnTo>
                <a:lnTo>
                  <a:pt x="1660282" y="259955"/>
                </a:lnTo>
                <a:lnTo>
                  <a:pt x="1669033" y="249783"/>
                </a:lnTo>
                <a:lnTo>
                  <a:pt x="1681673" y="243411"/>
                </a:lnTo>
                <a:lnTo>
                  <a:pt x="1696611" y="239471"/>
                </a:lnTo>
                <a:lnTo>
                  <a:pt x="1727960" y="234698"/>
                </a:lnTo>
                <a:lnTo>
                  <a:pt x="1741690" y="231184"/>
                </a:lnTo>
                <a:lnTo>
                  <a:pt x="1752239" y="225328"/>
                </a:lnTo>
                <a:lnTo>
                  <a:pt x="1819170" y="225328"/>
                </a:lnTo>
                <a:lnTo>
                  <a:pt x="1819170" y="163582"/>
                </a:lnTo>
                <a:lnTo>
                  <a:pt x="1812338" y="139069"/>
                </a:lnTo>
                <a:close/>
              </a:path>
              <a:path w="4117340" h="353060">
                <a:moveTo>
                  <a:pt x="1821012" y="321026"/>
                </a:moveTo>
                <a:lnTo>
                  <a:pt x="1755067" y="321026"/>
                </a:lnTo>
                <a:lnTo>
                  <a:pt x="1755538" y="329041"/>
                </a:lnTo>
                <a:lnTo>
                  <a:pt x="1757424" y="337055"/>
                </a:lnTo>
                <a:lnTo>
                  <a:pt x="1759781" y="344597"/>
                </a:lnTo>
                <a:lnTo>
                  <a:pt x="1827655" y="344597"/>
                </a:lnTo>
                <a:lnTo>
                  <a:pt x="1823744" y="335066"/>
                </a:lnTo>
                <a:lnTo>
                  <a:pt x="1821114" y="322087"/>
                </a:lnTo>
                <a:lnTo>
                  <a:pt x="1821012" y="321026"/>
                </a:lnTo>
                <a:close/>
              </a:path>
              <a:path w="4117340" h="353060">
                <a:moveTo>
                  <a:pt x="1819170" y="225328"/>
                </a:moveTo>
                <a:lnTo>
                  <a:pt x="1752239" y="225328"/>
                </a:lnTo>
                <a:lnTo>
                  <a:pt x="1752239" y="250313"/>
                </a:lnTo>
                <a:lnTo>
                  <a:pt x="1751126" y="265244"/>
                </a:lnTo>
                <a:lnTo>
                  <a:pt x="1744755" y="283843"/>
                </a:lnTo>
                <a:lnTo>
                  <a:pt x="1728572" y="299702"/>
                </a:lnTo>
                <a:lnTo>
                  <a:pt x="1698025" y="306412"/>
                </a:lnTo>
                <a:lnTo>
                  <a:pt x="1819623" y="306412"/>
                </a:lnTo>
                <a:lnTo>
                  <a:pt x="1819179" y="290701"/>
                </a:lnTo>
                <a:lnTo>
                  <a:pt x="1819170" y="225328"/>
                </a:lnTo>
                <a:close/>
              </a:path>
              <a:path w="4117340" h="353060">
                <a:moveTo>
                  <a:pt x="1712168" y="94284"/>
                </a:moveTo>
                <a:lnTo>
                  <a:pt x="1671729" y="98210"/>
                </a:lnTo>
                <a:lnTo>
                  <a:pt x="1635798" y="111549"/>
                </a:lnTo>
                <a:lnTo>
                  <a:pt x="1609413" y="136645"/>
                </a:lnTo>
                <a:lnTo>
                  <a:pt x="1597613" y="175839"/>
                </a:lnTo>
                <a:lnTo>
                  <a:pt x="1664554" y="175839"/>
                </a:lnTo>
                <a:lnTo>
                  <a:pt x="1668893" y="158957"/>
                </a:lnTo>
                <a:lnTo>
                  <a:pt x="1678049" y="147554"/>
                </a:lnTo>
                <a:lnTo>
                  <a:pt x="1691536" y="141102"/>
                </a:lnTo>
                <a:lnTo>
                  <a:pt x="1708868" y="139069"/>
                </a:lnTo>
                <a:lnTo>
                  <a:pt x="1812338" y="139069"/>
                </a:lnTo>
                <a:lnTo>
                  <a:pt x="1809279" y="128093"/>
                </a:lnTo>
                <a:lnTo>
                  <a:pt x="1783877" y="107012"/>
                </a:lnTo>
                <a:lnTo>
                  <a:pt x="1749372" y="96891"/>
                </a:lnTo>
                <a:lnTo>
                  <a:pt x="1712168" y="94284"/>
                </a:lnTo>
                <a:close/>
              </a:path>
              <a:path w="4117340" h="353060">
                <a:moveTo>
                  <a:pt x="1963435" y="8014"/>
                </a:moveTo>
                <a:lnTo>
                  <a:pt x="1896493" y="8014"/>
                </a:lnTo>
                <a:lnTo>
                  <a:pt x="1896493" y="344597"/>
                </a:lnTo>
                <a:lnTo>
                  <a:pt x="1963435" y="344597"/>
                </a:lnTo>
                <a:lnTo>
                  <a:pt x="1963435" y="8014"/>
                </a:lnTo>
                <a:close/>
              </a:path>
              <a:path w="4117340" h="353060">
                <a:moveTo>
                  <a:pt x="2152464" y="94284"/>
                </a:moveTo>
                <a:lnTo>
                  <a:pt x="2101800" y="104117"/>
                </a:lnTo>
                <a:lnTo>
                  <a:pt x="2062491" y="131231"/>
                </a:lnTo>
                <a:lnTo>
                  <a:pt x="2037057" y="172046"/>
                </a:lnTo>
                <a:lnTo>
                  <a:pt x="2028020" y="222981"/>
                </a:lnTo>
                <a:lnTo>
                  <a:pt x="2036660" y="274832"/>
                </a:lnTo>
                <a:lnTo>
                  <a:pt x="2061430" y="315371"/>
                </a:lnTo>
                <a:lnTo>
                  <a:pt x="2100607" y="341769"/>
                </a:lnTo>
                <a:lnTo>
                  <a:pt x="2152464" y="351197"/>
                </a:lnTo>
                <a:lnTo>
                  <a:pt x="2190907" y="346468"/>
                </a:lnTo>
                <a:lnTo>
                  <a:pt x="2223118" y="331751"/>
                </a:lnTo>
                <a:lnTo>
                  <a:pt x="2248523" y="306250"/>
                </a:lnTo>
                <a:lnTo>
                  <a:pt x="2251195" y="300755"/>
                </a:lnTo>
                <a:lnTo>
                  <a:pt x="2154821" y="300755"/>
                </a:lnTo>
                <a:lnTo>
                  <a:pt x="2130020" y="297072"/>
                </a:lnTo>
                <a:lnTo>
                  <a:pt x="2111627" y="285788"/>
                </a:lnTo>
                <a:lnTo>
                  <a:pt x="2099864" y="266548"/>
                </a:lnTo>
                <a:lnTo>
                  <a:pt x="2094951" y="238999"/>
                </a:lnTo>
                <a:lnTo>
                  <a:pt x="2270791" y="238999"/>
                </a:lnTo>
                <a:lnTo>
                  <a:pt x="2268342" y="196582"/>
                </a:lnTo>
                <a:lnTo>
                  <a:pt x="2094951" y="196582"/>
                </a:lnTo>
                <a:lnTo>
                  <a:pt x="2098074" y="180524"/>
                </a:lnTo>
                <a:lnTo>
                  <a:pt x="2107208" y="163582"/>
                </a:lnTo>
                <a:lnTo>
                  <a:pt x="2124120" y="150176"/>
                </a:lnTo>
                <a:lnTo>
                  <a:pt x="2150578" y="144726"/>
                </a:lnTo>
                <a:lnTo>
                  <a:pt x="2246948" y="144726"/>
                </a:lnTo>
                <a:lnTo>
                  <a:pt x="2231316" y="123639"/>
                </a:lnTo>
                <a:lnTo>
                  <a:pt x="2197083" y="102139"/>
                </a:lnTo>
                <a:lnTo>
                  <a:pt x="2152464" y="94284"/>
                </a:lnTo>
                <a:close/>
              </a:path>
              <a:path w="4117340" h="353060">
                <a:moveTo>
                  <a:pt x="2266548" y="269170"/>
                </a:moveTo>
                <a:lnTo>
                  <a:pt x="2207620" y="269170"/>
                </a:lnTo>
                <a:lnTo>
                  <a:pt x="2201359" y="280470"/>
                </a:lnTo>
                <a:lnTo>
                  <a:pt x="2189706" y="290620"/>
                </a:lnTo>
                <a:lnTo>
                  <a:pt x="2173811" y="297942"/>
                </a:lnTo>
                <a:lnTo>
                  <a:pt x="2154821" y="300755"/>
                </a:lnTo>
                <a:lnTo>
                  <a:pt x="2251195" y="300755"/>
                </a:lnTo>
                <a:lnTo>
                  <a:pt x="2266548" y="269170"/>
                </a:lnTo>
                <a:close/>
              </a:path>
              <a:path w="4117340" h="353060">
                <a:moveTo>
                  <a:pt x="2246948" y="144726"/>
                </a:moveTo>
                <a:lnTo>
                  <a:pt x="2150578" y="144726"/>
                </a:lnTo>
                <a:lnTo>
                  <a:pt x="2171763" y="148055"/>
                </a:lnTo>
                <a:lnTo>
                  <a:pt x="2187114" y="157925"/>
                </a:lnTo>
                <a:lnTo>
                  <a:pt x="2197514" y="174160"/>
                </a:lnTo>
                <a:lnTo>
                  <a:pt x="2203849" y="196582"/>
                </a:lnTo>
                <a:lnTo>
                  <a:pt x="2268342" y="196582"/>
                </a:lnTo>
                <a:lnTo>
                  <a:pt x="2268260" y="195170"/>
                </a:lnTo>
                <a:lnTo>
                  <a:pt x="2255072" y="155683"/>
                </a:lnTo>
                <a:lnTo>
                  <a:pt x="2246948" y="144726"/>
                </a:lnTo>
                <a:close/>
              </a:path>
              <a:path w="4117340" h="353060">
                <a:moveTo>
                  <a:pt x="2606914" y="94284"/>
                </a:moveTo>
                <a:lnTo>
                  <a:pt x="2555028" y="103454"/>
                </a:lnTo>
                <a:lnTo>
                  <a:pt x="2515340" y="129463"/>
                </a:lnTo>
                <a:lnTo>
                  <a:pt x="2489972" y="170057"/>
                </a:lnTo>
                <a:lnTo>
                  <a:pt x="2481044" y="222981"/>
                </a:lnTo>
                <a:lnTo>
                  <a:pt x="2489972" y="275627"/>
                </a:lnTo>
                <a:lnTo>
                  <a:pt x="2515340" y="316078"/>
                </a:lnTo>
                <a:lnTo>
                  <a:pt x="2555028" y="342034"/>
                </a:lnTo>
                <a:lnTo>
                  <a:pt x="2606914" y="351197"/>
                </a:lnTo>
                <a:lnTo>
                  <a:pt x="2659066" y="342034"/>
                </a:lnTo>
                <a:lnTo>
                  <a:pt x="2698890" y="316078"/>
                </a:lnTo>
                <a:lnTo>
                  <a:pt x="2708519" y="300755"/>
                </a:lnTo>
                <a:lnTo>
                  <a:pt x="2606914" y="300755"/>
                </a:lnTo>
                <a:lnTo>
                  <a:pt x="2578614" y="294038"/>
                </a:lnTo>
                <a:lnTo>
                  <a:pt x="2560479" y="276361"/>
                </a:lnTo>
                <a:lnTo>
                  <a:pt x="2550829" y="251437"/>
                </a:lnTo>
                <a:lnTo>
                  <a:pt x="2547986" y="222981"/>
                </a:lnTo>
                <a:lnTo>
                  <a:pt x="2550829" y="194247"/>
                </a:lnTo>
                <a:lnTo>
                  <a:pt x="2560479" y="169181"/>
                </a:lnTo>
                <a:lnTo>
                  <a:pt x="2578614" y="151451"/>
                </a:lnTo>
                <a:lnTo>
                  <a:pt x="2606914" y="144726"/>
                </a:lnTo>
                <a:lnTo>
                  <a:pt x="2708447" y="144726"/>
                </a:lnTo>
                <a:lnTo>
                  <a:pt x="2698890" y="129463"/>
                </a:lnTo>
                <a:lnTo>
                  <a:pt x="2659066" y="103454"/>
                </a:lnTo>
                <a:lnTo>
                  <a:pt x="2606914" y="94284"/>
                </a:lnTo>
                <a:close/>
              </a:path>
              <a:path w="4117340" h="353060">
                <a:moveTo>
                  <a:pt x="2708447" y="144726"/>
                </a:moveTo>
                <a:lnTo>
                  <a:pt x="2606914" y="144726"/>
                </a:lnTo>
                <a:lnTo>
                  <a:pt x="2635484" y="151451"/>
                </a:lnTo>
                <a:lnTo>
                  <a:pt x="2653756" y="169181"/>
                </a:lnTo>
                <a:lnTo>
                  <a:pt x="2663453" y="194247"/>
                </a:lnTo>
                <a:lnTo>
                  <a:pt x="2666302" y="222981"/>
                </a:lnTo>
                <a:lnTo>
                  <a:pt x="2663453" y="251437"/>
                </a:lnTo>
                <a:lnTo>
                  <a:pt x="2653756" y="276361"/>
                </a:lnTo>
                <a:lnTo>
                  <a:pt x="2635484" y="294038"/>
                </a:lnTo>
                <a:lnTo>
                  <a:pt x="2606914" y="300755"/>
                </a:lnTo>
                <a:lnTo>
                  <a:pt x="2708519" y="300755"/>
                </a:lnTo>
                <a:lnTo>
                  <a:pt x="2724309" y="275627"/>
                </a:lnTo>
                <a:lnTo>
                  <a:pt x="2733244" y="222981"/>
                </a:lnTo>
                <a:lnTo>
                  <a:pt x="2724309" y="170057"/>
                </a:lnTo>
                <a:lnTo>
                  <a:pt x="2708447" y="144726"/>
                </a:lnTo>
                <a:close/>
              </a:path>
              <a:path w="4117340" h="353060">
                <a:moveTo>
                  <a:pt x="2881752" y="145668"/>
                </a:moveTo>
                <a:lnTo>
                  <a:pt x="2814810" y="145668"/>
                </a:lnTo>
                <a:lnTo>
                  <a:pt x="2814810" y="344597"/>
                </a:lnTo>
                <a:lnTo>
                  <a:pt x="2881752" y="344597"/>
                </a:lnTo>
                <a:lnTo>
                  <a:pt x="2881752" y="145668"/>
                </a:lnTo>
                <a:close/>
              </a:path>
              <a:path w="4117340" h="353060">
                <a:moveTo>
                  <a:pt x="2927941" y="100884"/>
                </a:moveTo>
                <a:lnTo>
                  <a:pt x="2774739" y="100884"/>
                </a:lnTo>
                <a:lnTo>
                  <a:pt x="2774739" y="145668"/>
                </a:lnTo>
                <a:lnTo>
                  <a:pt x="2927941" y="145668"/>
                </a:lnTo>
                <a:lnTo>
                  <a:pt x="2927941" y="100884"/>
                </a:lnTo>
                <a:close/>
              </a:path>
              <a:path w="4117340" h="353060">
                <a:moveTo>
                  <a:pt x="2896355" y="8014"/>
                </a:moveTo>
                <a:lnTo>
                  <a:pt x="2860548" y="13545"/>
                </a:lnTo>
                <a:lnTo>
                  <a:pt x="2835080" y="28933"/>
                </a:lnTo>
                <a:lnTo>
                  <a:pt x="2819863" y="52364"/>
                </a:lnTo>
                <a:lnTo>
                  <a:pt x="2814810" y="82027"/>
                </a:lnTo>
                <a:lnTo>
                  <a:pt x="2814810" y="100884"/>
                </a:lnTo>
                <a:lnTo>
                  <a:pt x="2881752" y="100884"/>
                </a:lnTo>
                <a:lnTo>
                  <a:pt x="2881752" y="86269"/>
                </a:lnTo>
                <a:lnTo>
                  <a:pt x="2883210" y="73372"/>
                </a:lnTo>
                <a:lnTo>
                  <a:pt x="2887761" y="64761"/>
                </a:lnTo>
                <a:lnTo>
                  <a:pt x="2895669" y="59951"/>
                </a:lnTo>
                <a:lnTo>
                  <a:pt x="2907198" y="58456"/>
                </a:lnTo>
                <a:lnTo>
                  <a:pt x="2931712" y="58456"/>
                </a:lnTo>
                <a:lnTo>
                  <a:pt x="2931712" y="9899"/>
                </a:lnTo>
                <a:lnTo>
                  <a:pt x="2923072" y="9406"/>
                </a:lnTo>
                <a:lnTo>
                  <a:pt x="2914210" y="8780"/>
                </a:lnTo>
                <a:lnTo>
                  <a:pt x="2905261" y="8242"/>
                </a:lnTo>
                <a:lnTo>
                  <a:pt x="2896355" y="8014"/>
                </a:lnTo>
                <a:close/>
              </a:path>
              <a:path w="4117340" h="353060">
                <a:moveTo>
                  <a:pt x="2931712" y="58456"/>
                </a:moveTo>
                <a:lnTo>
                  <a:pt x="2915684" y="58456"/>
                </a:lnTo>
                <a:lnTo>
                  <a:pt x="2923698" y="58927"/>
                </a:lnTo>
                <a:lnTo>
                  <a:pt x="2931712" y="59870"/>
                </a:lnTo>
                <a:lnTo>
                  <a:pt x="2931712" y="58456"/>
                </a:lnTo>
                <a:close/>
              </a:path>
              <a:path w="4117340" h="353060">
                <a:moveTo>
                  <a:pt x="3192879" y="232871"/>
                </a:moveTo>
                <a:lnTo>
                  <a:pt x="3121234" y="232871"/>
                </a:lnTo>
                <a:lnTo>
                  <a:pt x="3128624" y="277184"/>
                </a:lnTo>
                <a:lnTo>
                  <a:pt x="3149817" y="310863"/>
                </a:lnTo>
                <a:lnTo>
                  <a:pt x="3181644" y="334358"/>
                </a:lnTo>
                <a:lnTo>
                  <a:pt x="3220939" y="348124"/>
                </a:lnTo>
                <a:lnTo>
                  <a:pt x="3264535" y="352612"/>
                </a:lnTo>
                <a:lnTo>
                  <a:pt x="3324993" y="344428"/>
                </a:lnTo>
                <a:lnTo>
                  <a:pt x="3368831" y="321793"/>
                </a:lnTo>
                <a:lnTo>
                  <a:pt x="3389655" y="295098"/>
                </a:lnTo>
                <a:lnTo>
                  <a:pt x="3267363" y="295098"/>
                </a:lnTo>
                <a:lnTo>
                  <a:pt x="3239019" y="291673"/>
                </a:lnTo>
                <a:lnTo>
                  <a:pt x="3215271" y="280779"/>
                </a:lnTo>
                <a:lnTo>
                  <a:pt x="3198949" y="261488"/>
                </a:lnTo>
                <a:lnTo>
                  <a:pt x="3192879" y="232871"/>
                </a:lnTo>
                <a:close/>
              </a:path>
              <a:path w="4117340" h="353060">
                <a:moveTo>
                  <a:pt x="3258406" y="0"/>
                </a:moveTo>
                <a:lnTo>
                  <a:pt x="3213085" y="6231"/>
                </a:lnTo>
                <a:lnTo>
                  <a:pt x="3172672" y="25103"/>
                </a:lnTo>
                <a:lnTo>
                  <a:pt x="3143661" y="56879"/>
                </a:lnTo>
                <a:lnTo>
                  <a:pt x="3132548" y="101826"/>
                </a:lnTo>
                <a:lnTo>
                  <a:pt x="3141208" y="141573"/>
                </a:lnTo>
                <a:lnTo>
                  <a:pt x="3164010" y="168415"/>
                </a:lnTo>
                <a:lnTo>
                  <a:pt x="3196181" y="185887"/>
                </a:lnTo>
                <a:lnTo>
                  <a:pt x="3232950" y="197525"/>
                </a:lnTo>
                <a:lnTo>
                  <a:pt x="3269448" y="206679"/>
                </a:lnTo>
                <a:lnTo>
                  <a:pt x="3301483" y="216671"/>
                </a:lnTo>
                <a:lnTo>
                  <a:pt x="3324236" y="230994"/>
                </a:lnTo>
                <a:lnTo>
                  <a:pt x="3332891" y="253142"/>
                </a:lnTo>
                <a:lnTo>
                  <a:pt x="3326298" y="274216"/>
                </a:lnTo>
                <a:lnTo>
                  <a:pt x="3309850" y="287025"/>
                </a:lnTo>
                <a:lnTo>
                  <a:pt x="3288541" y="293382"/>
                </a:lnTo>
                <a:lnTo>
                  <a:pt x="3267363" y="295098"/>
                </a:lnTo>
                <a:lnTo>
                  <a:pt x="3389655" y="295098"/>
                </a:lnTo>
                <a:lnTo>
                  <a:pt x="3395522" y="287578"/>
                </a:lnTo>
                <a:lnTo>
                  <a:pt x="3404536" y="244656"/>
                </a:lnTo>
                <a:lnTo>
                  <a:pt x="3392369" y="197984"/>
                </a:lnTo>
                <a:lnTo>
                  <a:pt x="3363764" y="169297"/>
                </a:lnTo>
                <a:lnTo>
                  <a:pt x="3330562" y="153778"/>
                </a:lnTo>
                <a:lnTo>
                  <a:pt x="3304606" y="146611"/>
                </a:lnTo>
                <a:lnTo>
                  <a:pt x="3253317" y="133154"/>
                </a:lnTo>
                <a:lnTo>
                  <a:pt x="3222755" y="122746"/>
                </a:lnTo>
                <a:lnTo>
                  <a:pt x="3208016" y="111542"/>
                </a:lnTo>
                <a:lnTo>
                  <a:pt x="3204193" y="95698"/>
                </a:lnTo>
                <a:lnTo>
                  <a:pt x="3208834" y="77799"/>
                </a:lnTo>
                <a:lnTo>
                  <a:pt x="3220811" y="65998"/>
                </a:lnTo>
                <a:lnTo>
                  <a:pt x="3237207" y="59502"/>
                </a:lnTo>
                <a:lnTo>
                  <a:pt x="3255107" y="57513"/>
                </a:lnTo>
                <a:lnTo>
                  <a:pt x="3381016" y="57513"/>
                </a:lnTo>
                <a:lnTo>
                  <a:pt x="3352160" y="25044"/>
                </a:lnTo>
                <a:lnTo>
                  <a:pt x="3309106" y="6003"/>
                </a:lnTo>
                <a:lnTo>
                  <a:pt x="3258406" y="0"/>
                </a:lnTo>
                <a:close/>
              </a:path>
              <a:path w="4117340" h="353060">
                <a:moveTo>
                  <a:pt x="3381016" y="57513"/>
                </a:moveTo>
                <a:lnTo>
                  <a:pt x="3255107" y="57513"/>
                </a:lnTo>
                <a:lnTo>
                  <a:pt x="3280077" y="59767"/>
                </a:lnTo>
                <a:lnTo>
                  <a:pt x="3300716" y="67766"/>
                </a:lnTo>
                <a:lnTo>
                  <a:pt x="3315168" y="83367"/>
                </a:lnTo>
                <a:lnTo>
                  <a:pt x="3321577" y="108426"/>
                </a:lnTo>
                <a:lnTo>
                  <a:pt x="3393233" y="108426"/>
                </a:lnTo>
                <a:lnTo>
                  <a:pt x="3382044" y="58669"/>
                </a:lnTo>
                <a:lnTo>
                  <a:pt x="3381016" y="57513"/>
                </a:lnTo>
                <a:close/>
              </a:path>
              <a:path w="4117340" h="353060">
                <a:moveTo>
                  <a:pt x="3723688" y="8014"/>
                </a:moveTo>
                <a:lnTo>
                  <a:pt x="3471960" y="8014"/>
                </a:lnTo>
                <a:lnTo>
                  <a:pt x="3471960" y="344597"/>
                </a:lnTo>
                <a:lnTo>
                  <a:pt x="3727459" y="344597"/>
                </a:lnTo>
                <a:lnTo>
                  <a:pt x="3727459" y="282370"/>
                </a:lnTo>
                <a:lnTo>
                  <a:pt x="3545973" y="282370"/>
                </a:lnTo>
                <a:lnTo>
                  <a:pt x="3545973" y="199882"/>
                </a:lnTo>
                <a:lnTo>
                  <a:pt x="3709074" y="199882"/>
                </a:lnTo>
                <a:lnTo>
                  <a:pt x="3709074" y="142369"/>
                </a:lnTo>
                <a:lnTo>
                  <a:pt x="3545973" y="142369"/>
                </a:lnTo>
                <a:lnTo>
                  <a:pt x="3545973" y="70241"/>
                </a:lnTo>
                <a:lnTo>
                  <a:pt x="3723688" y="70241"/>
                </a:lnTo>
                <a:lnTo>
                  <a:pt x="3723688" y="8014"/>
                </a:lnTo>
                <a:close/>
              </a:path>
              <a:path w="4117340" h="353060">
                <a:moveTo>
                  <a:pt x="3951856" y="0"/>
                </a:moveTo>
                <a:lnTo>
                  <a:pt x="3903425" y="6224"/>
                </a:lnTo>
                <a:lnTo>
                  <a:pt x="3862655" y="23867"/>
                </a:lnTo>
                <a:lnTo>
                  <a:pt x="3830058" y="51384"/>
                </a:lnTo>
                <a:lnTo>
                  <a:pt x="3806142" y="87230"/>
                </a:lnTo>
                <a:lnTo>
                  <a:pt x="3791419" y="129858"/>
                </a:lnTo>
                <a:lnTo>
                  <a:pt x="3786398" y="177725"/>
                </a:lnTo>
                <a:lnTo>
                  <a:pt x="3791419" y="224396"/>
                </a:lnTo>
                <a:lnTo>
                  <a:pt x="3806142" y="266223"/>
                </a:lnTo>
                <a:lnTo>
                  <a:pt x="3830058" y="301582"/>
                </a:lnTo>
                <a:lnTo>
                  <a:pt x="3862655" y="328849"/>
                </a:lnTo>
                <a:lnTo>
                  <a:pt x="3903425" y="346400"/>
                </a:lnTo>
                <a:lnTo>
                  <a:pt x="3951856" y="352612"/>
                </a:lnTo>
                <a:lnTo>
                  <a:pt x="4000287" y="346400"/>
                </a:lnTo>
                <a:lnTo>
                  <a:pt x="4041056" y="328849"/>
                </a:lnTo>
                <a:lnTo>
                  <a:pt x="4073654" y="301582"/>
                </a:lnTo>
                <a:lnTo>
                  <a:pt x="4081227" y="290384"/>
                </a:lnTo>
                <a:lnTo>
                  <a:pt x="3951856" y="290384"/>
                </a:lnTo>
                <a:lnTo>
                  <a:pt x="3909524" y="280669"/>
                </a:lnTo>
                <a:lnTo>
                  <a:pt x="3881202" y="255088"/>
                </a:lnTo>
                <a:lnTo>
                  <a:pt x="3865343" y="218990"/>
                </a:lnTo>
                <a:lnTo>
                  <a:pt x="3860400" y="177725"/>
                </a:lnTo>
                <a:lnTo>
                  <a:pt x="3865343" y="134818"/>
                </a:lnTo>
                <a:lnTo>
                  <a:pt x="3881202" y="97878"/>
                </a:lnTo>
                <a:lnTo>
                  <a:pt x="3909524" y="71987"/>
                </a:lnTo>
                <a:lnTo>
                  <a:pt x="3951856" y="62227"/>
                </a:lnTo>
                <a:lnTo>
                  <a:pt x="4080888" y="62227"/>
                </a:lnTo>
                <a:lnTo>
                  <a:pt x="4073654" y="51384"/>
                </a:lnTo>
                <a:lnTo>
                  <a:pt x="4041056" y="23867"/>
                </a:lnTo>
                <a:lnTo>
                  <a:pt x="4000287" y="6224"/>
                </a:lnTo>
                <a:lnTo>
                  <a:pt x="3951856" y="0"/>
                </a:lnTo>
                <a:close/>
              </a:path>
              <a:path w="4117340" h="353060">
                <a:moveTo>
                  <a:pt x="4080888" y="62227"/>
                </a:moveTo>
                <a:lnTo>
                  <a:pt x="3951856" y="62227"/>
                </a:lnTo>
                <a:lnTo>
                  <a:pt x="3994188" y="71987"/>
                </a:lnTo>
                <a:lnTo>
                  <a:pt x="4022510" y="97878"/>
                </a:lnTo>
                <a:lnTo>
                  <a:pt x="4038369" y="134818"/>
                </a:lnTo>
                <a:lnTo>
                  <a:pt x="4043311" y="177725"/>
                </a:lnTo>
                <a:lnTo>
                  <a:pt x="4038369" y="218990"/>
                </a:lnTo>
                <a:lnTo>
                  <a:pt x="4022510" y="255088"/>
                </a:lnTo>
                <a:lnTo>
                  <a:pt x="3994188" y="280669"/>
                </a:lnTo>
                <a:lnTo>
                  <a:pt x="3951856" y="290384"/>
                </a:lnTo>
                <a:lnTo>
                  <a:pt x="4081227" y="290384"/>
                </a:lnTo>
                <a:lnTo>
                  <a:pt x="4097569" y="266223"/>
                </a:lnTo>
                <a:lnTo>
                  <a:pt x="4112293" y="224396"/>
                </a:lnTo>
                <a:lnTo>
                  <a:pt x="4117314" y="177725"/>
                </a:lnTo>
                <a:lnTo>
                  <a:pt x="4112293" y="129858"/>
                </a:lnTo>
                <a:lnTo>
                  <a:pt x="4097569" y="87230"/>
                </a:lnTo>
                <a:lnTo>
                  <a:pt x="4080888" y="62227"/>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5" name="object 15"/>
          <p:cNvSpPr/>
          <p:nvPr/>
        </p:nvSpPr>
        <p:spPr>
          <a:xfrm>
            <a:off x="574638" y="1832361"/>
            <a:ext cx="7991107" cy="182900"/>
          </a:xfrm>
          <a:prstGeom prst="rect">
            <a:avLst/>
          </a:prstGeom>
          <a:blipFill>
            <a:blip r:embed="rId2"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16" name="object 16"/>
          <p:cNvSpPr/>
          <p:nvPr/>
        </p:nvSpPr>
        <p:spPr>
          <a:xfrm>
            <a:off x="768031" y="2961961"/>
            <a:ext cx="3369910" cy="121346"/>
          </a:xfrm>
          <a:prstGeom prst="rect">
            <a:avLst/>
          </a:prstGeom>
          <a:blipFill>
            <a:blip r:embed="rId3"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17" name="object 17"/>
          <p:cNvSpPr/>
          <p:nvPr/>
        </p:nvSpPr>
        <p:spPr>
          <a:xfrm>
            <a:off x="4911946" y="2961963"/>
            <a:ext cx="2259629" cy="149345"/>
          </a:xfrm>
          <a:prstGeom prst="rect">
            <a:avLst/>
          </a:prstGeom>
          <a:blipFill>
            <a:blip r:embed="rId4"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18" name="object 18"/>
          <p:cNvSpPr/>
          <p:nvPr/>
        </p:nvSpPr>
        <p:spPr>
          <a:xfrm>
            <a:off x="4910089" y="3334213"/>
            <a:ext cx="3628253" cy="114407"/>
          </a:xfrm>
          <a:prstGeom prst="rect">
            <a:avLst/>
          </a:prstGeom>
          <a:blipFill>
            <a:blip r:embed="rId5"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19" name="object 19"/>
          <p:cNvSpPr/>
          <p:nvPr/>
        </p:nvSpPr>
        <p:spPr>
          <a:xfrm>
            <a:off x="4901576" y="3466559"/>
            <a:ext cx="3474979" cy="113907"/>
          </a:xfrm>
          <a:prstGeom prst="rect">
            <a:avLst/>
          </a:prstGeom>
          <a:blipFill>
            <a:blip r:embed="rId6"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20" name="object 20"/>
          <p:cNvSpPr/>
          <p:nvPr/>
        </p:nvSpPr>
        <p:spPr>
          <a:xfrm>
            <a:off x="7291524" y="4158995"/>
            <a:ext cx="471920" cy="540039"/>
          </a:xfrm>
          <a:custGeom>
            <a:avLst/>
            <a:gdLst/>
            <a:ahLst/>
            <a:cxnLst/>
            <a:rect l="l" t="t" r="r" b="b"/>
            <a:pathLst>
              <a:path w="1038225" h="1188084">
                <a:moveTo>
                  <a:pt x="741015" y="544637"/>
                </a:moveTo>
                <a:lnTo>
                  <a:pt x="295721" y="544637"/>
                </a:lnTo>
                <a:lnTo>
                  <a:pt x="295721" y="1163099"/>
                </a:lnTo>
                <a:lnTo>
                  <a:pt x="297667" y="1172722"/>
                </a:lnTo>
                <a:lnTo>
                  <a:pt x="302971" y="1180585"/>
                </a:lnTo>
                <a:lnTo>
                  <a:pt x="310836" y="1185888"/>
                </a:lnTo>
                <a:lnTo>
                  <a:pt x="320466" y="1187833"/>
                </a:lnTo>
                <a:lnTo>
                  <a:pt x="716271" y="1187833"/>
                </a:lnTo>
                <a:lnTo>
                  <a:pt x="725900" y="1185888"/>
                </a:lnTo>
                <a:lnTo>
                  <a:pt x="733766" y="1180585"/>
                </a:lnTo>
                <a:lnTo>
                  <a:pt x="739070" y="1172722"/>
                </a:lnTo>
                <a:lnTo>
                  <a:pt x="741015" y="1163099"/>
                </a:lnTo>
                <a:lnTo>
                  <a:pt x="741015" y="544637"/>
                </a:lnTo>
                <a:close/>
              </a:path>
              <a:path w="1038225" h="1188084">
                <a:moveTo>
                  <a:pt x="526183" y="0"/>
                </a:moveTo>
                <a:lnTo>
                  <a:pt x="513025" y="0"/>
                </a:lnTo>
                <a:lnTo>
                  <a:pt x="506740" y="2629"/>
                </a:lnTo>
                <a:lnTo>
                  <a:pt x="7090" y="502440"/>
                </a:lnTo>
                <a:lnTo>
                  <a:pt x="0" y="522231"/>
                </a:lnTo>
                <a:lnTo>
                  <a:pt x="1785" y="529352"/>
                </a:lnTo>
                <a:lnTo>
                  <a:pt x="5603" y="535665"/>
                </a:lnTo>
                <a:lnTo>
                  <a:pt x="10926" y="540470"/>
                </a:lnTo>
                <a:lnTo>
                  <a:pt x="17404" y="543550"/>
                </a:lnTo>
                <a:lnTo>
                  <a:pt x="24644" y="544637"/>
                </a:lnTo>
                <a:lnTo>
                  <a:pt x="1013129" y="544637"/>
                </a:lnTo>
                <a:lnTo>
                  <a:pt x="1037758" y="522283"/>
                </a:lnTo>
                <a:lnTo>
                  <a:pt x="1037402" y="515105"/>
                </a:lnTo>
                <a:lnTo>
                  <a:pt x="1035004" y="508335"/>
                </a:lnTo>
                <a:lnTo>
                  <a:pt x="1030593" y="502387"/>
                </a:lnTo>
                <a:lnTo>
                  <a:pt x="532469" y="2629"/>
                </a:lnTo>
                <a:lnTo>
                  <a:pt x="526183"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21" name="object 21"/>
          <p:cNvSpPr/>
          <p:nvPr/>
        </p:nvSpPr>
        <p:spPr>
          <a:xfrm>
            <a:off x="5688218" y="4158995"/>
            <a:ext cx="471920" cy="540039"/>
          </a:xfrm>
          <a:custGeom>
            <a:avLst/>
            <a:gdLst/>
            <a:ahLst/>
            <a:cxnLst/>
            <a:rect l="l" t="t" r="r" b="b"/>
            <a:pathLst>
              <a:path w="1038225" h="1188084">
                <a:moveTo>
                  <a:pt x="741015" y="544637"/>
                </a:moveTo>
                <a:lnTo>
                  <a:pt x="295721" y="544637"/>
                </a:lnTo>
                <a:lnTo>
                  <a:pt x="295721" y="1163099"/>
                </a:lnTo>
                <a:lnTo>
                  <a:pt x="297667" y="1172722"/>
                </a:lnTo>
                <a:lnTo>
                  <a:pt x="302971" y="1180585"/>
                </a:lnTo>
                <a:lnTo>
                  <a:pt x="310836" y="1185888"/>
                </a:lnTo>
                <a:lnTo>
                  <a:pt x="320466" y="1187833"/>
                </a:lnTo>
                <a:lnTo>
                  <a:pt x="716281" y="1187833"/>
                </a:lnTo>
                <a:lnTo>
                  <a:pt x="725904" y="1185888"/>
                </a:lnTo>
                <a:lnTo>
                  <a:pt x="733767" y="1180585"/>
                </a:lnTo>
                <a:lnTo>
                  <a:pt x="739070" y="1172722"/>
                </a:lnTo>
                <a:lnTo>
                  <a:pt x="741015" y="1163099"/>
                </a:lnTo>
                <a:lnTo>
                  <a:pt x="741015" y="544637"/>
                </a:lnTo>
                <a:close/>
              </a:path>
              <a:path w="1038225" h="1188084">
                <a:moveTo>
                  <a:pt x="526183" y="0"/>
                </a:moveTo>
                <a:lnTo>
                  <a:pt x="513025" y="0"/>
                </a:lnTo>
                <a:lnTo>
                  <a:pt x="506740" y="2629"/>
                </a:lnTo>
                <a:lnTo>
                  <a:pt x="7090" y="502440"/>
                </a:lnTo>
                <a:lnTo>
                  <a:pt x="0" y="522231"/>
                </a:lnTo>
                <a:lnTo>
                  <a:pt x="1785" y="529352"/>
                </a:lnTo>
                <a:lnTo>
                  <a:pt x="5603" y="535665"/>
                </a:lnTo>
                <a:lnTo>
                  <a:pt x="10926" y="540470"/>
                </a:lnTo>
                <a:lnTo>
                  <a:pt x="17404" y="543550"/>
                </a:lnTo>
                <a:lnTo>
                  <a:pt x="24644" y="544637"/>
                </a:lnTo>
                <a:lnTo>
                  <a:pt x="1013129" y="544637"/>
                </a:lnTo>
                <a:lnTo>
                  <a:pt x="1037758" y="522283"/>
                </a:lnTo>
                <a:lnTo>
                  <a:pt x="1037402" y="515105"/>
                </a:lnTo>
                <a:lnTo>
                  <a:pt x="1035004" y="508335"/>
                </a:lnTo>
                <a:lnTo>
                  <a:pt x="1030593" y="502387"/>
                </a:lnTo>
                <a:lnTo>
                  <a:pt x="532469" y="2629"/>
                </a:lnTo>
                <a:lnTo>
                  <a:pt x="526183"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22" name="object 22"/>
          <p:cNvSpPr/>
          <p:nvPr/>
        </p:nvSpPr>
        <p:spPr>
          <a:xfrm>
            <a:off x="5753980" y="4840974"/>
            <a:ext cx="341746" cy="90055"/>
          </a:xfrm>
          <a:custGeom>
            <a:avLst/>
            <a:gdLst/>
            <a:ahLst/>
            <a:cxnLst/>
            <a:rect l="l" t="t" r="r" b="b"/>
            <a:pathLst>
              <a:path w="751840" h="198120">
                <a:moveTo>
                  <a:pt x="70545" y="0"/>
                </a:moveTo>
                <a:lnTo>
                  <a:pt x="0" y="0"/>
                </a:lnTo>
                <a:lnTo>
                  <a:pt x="0" y="194476"/>
                </a:lnTo>
                <a:lnTo>
                  <a:pt x="93969" y="194476"/>
                </a:lnTo>
                <a:lnTo>
                  <a:pt x="119522" y="189773"/>
                </a:lnTo>
                <a:lnTo>
                  <a:pt x="138026" y="177282"/>
                </a:lnTo>
                <a:lnTo>
                  <a:pt x="140923" y="172686"/>
                </a:lnTo>
                <a:lnTo>
                  <a:pt x="25875" y="172686"/>
                </a:lnTo>
                <a:lnTo>
                  <a:pt x="25875" y="105409"/>
                </a:lnTo>
                <a:lnTo>
                  <a:pt x="140536" y="105409"/>
                </a:lnTo>
                <a:lnTo>
                  <a:pt x="131932" y="97808"/>
                </a:lnTo>
                <a:lnTo>
                  <a:pt x="116032" y="91790"/>
                </a:lnTo>
                <a:lnTo>
                  <a:pt x="116032" y="91246"/>
                </a:lnTo>
                <a:lnTo>
                  <a:pt x="128127" y="84245"/>
                </a:lnTo>
                <a:lnTo>
                  <a:pt x="128708" y="83619"/>
                </a:lnTo>
                <a:lnTo>
                  <a:pt x="25875" y="83619"/>
                </a:lnTo>
                <a:lnTo>
                  <a:pt x="25875" y="21790"/>
                </a:lnTo>
                <a:lnTo>
                  <a:pt x="137234" y="21790"/>
                </a:lnTo>
                <a:lnTo>
                  <a:pt x="131000" y="13959"/>
                </a:lnTo>
                <a:lnTo>
                  <a:pt x="122024" y="7081"/>
                </a:lnTo>
                <a:lnTo>
                  <a:pt x="111453" y="2987"/>
                </a:lnTo>
                <a:lnTo>
                  <a:pt x="98327" y="885"/>
                </a:lnTo>
                <a:lnTo>
                  <a:pt x="84181" y="110"/>
                </a:lnTo>
                <a:lnTo>
                  <a:pt x="70545" y="0"/>
                </a:lnTo>
                <a:close/>
              </a:path>
              <a:path w="751840" h="198120">
                <a:moveTo>
                  <a:pt x="140536" y="105409"/>
                </a:moveTo>
                <a:lnTo>
                  <a:pt x="84981" y="105409"/>
                </a:lnTo>
                <a:lnTo>
                  <a:pt x="100770" y="106911"/>
                </a:lnTo>
                <a:lnTo>
                  <a:pt x="114261" y="112116"/>
                </a:lnTo>
                <a:lnTo>
                  <a:pt x="123667" y="122071"/>
                </a:lnTo>
                <a:lnTo>
                  <a:pt x="127199" y="137822"/>
                </a:lnTo>
                <a:lnTo>
                  <a:pt x="124637" y="152232"/>
                </a:lnTo>
                <a:lnTo>
                  <a:pt x="117326" y="163221"/>
                </a:lnTo>
                <a:lnTo>
                  <a:pt x="105826" y="170226"/>
                </a:lnTo>
                <a:lnTo>
                  <a:pt x="90701" y="172686"/>
                </a:lnTo>
                <a:lnTo>
                  <a:pt x="140923" y="172686"/>
                </a:lnTo>
                <a:lnTo>
                  <a:pt x="149279" y="159429"/>
                </a:lnTo>
                <a:lnTo>
                  <a:pt x="153075" y="138639"/>
                </a:lnTo>
                <a:lnTo>
                  <a:pt x="150658" y="121896"/>
                </a:lnTo>
                <a:lnTo>
                  <a:pt x="143542" y="108065"/>
                </a:lnTo>
                <a:lnTo>
                  <a:pt x="140536" y="105409"/>
                </a:lnTo>
                <a:close/>
              </a:path>
              <a:path w="751840" h="198120">
                <a:moveTo>
                  <a:pt x="137234" y="21790"/>
                </a:moveTo>
                <a:lnTo>
                  <a:pt x="77627" y="21790"/>
                </a:lnTo>
                <a:lnTo>
                  <a:pt x="93518" y="22807"/>
                </a:lnTo>
                <a:lnTo>
                  <a:pt x="106703" y="27067"/>
                </a:lnTo>
                <a:lnTo>
                  <a:pt x="115700" y="36383"/>
                </a:lnTo>
                <a:lnTo>
                  <a:pt x="119028" y="52568"/>
                </a:lnTo>
                <a:lnTo>
                  <a:pt x="116696" y="66038"/>
                </a:lnTo>
                <a:lnTo>
                  <a:pt x="109359" y="75754"/>
                </a:lnTo>
                <a:lnTo>
                  <a:pt x="96506" y="81640"/>
                </a:lnTo>
                <a:lnTo>
                  <a:pt x="77627" y="83619"/>
                </a:lnTo>
                <a:lnTo>
                  <a:pt x="128708" y="83619"/>
                </a:lnTo>
                <a:lnTo>
                  <a:pt x="137209" y="74460"/>
                </a:lnTo>
                <a:lnTo>
                  <a:pt x="142920" y="62174"/>
                </a:lnTo>
                <a:lnTo>
                  <a:pt x="144904" y="47665"/>
                </a:lnTo>
                <a:lnTo>
                  <a:pt x="143129" y="34353"/>
                </a:lnTo>
                <a:lnTo>
                  <a:pt x="138265" y="23083"/>
                </a:lnTo>
                <a:lnTo>
                  <a:pt x="137234" y="21790"/>
                </a:lnTo>
                <a:close/>
              </a:path>
              <a:path w="751840" h="198120">
                <a:moveTo>
                  <a:pt x="217356" y="53658"/>
                </a:moveTo>
                <a:lnTo>
                  <a:pt x="195566" y="53658"/>
                </a:lnTo>
                <a:lnTo>
                  <a:pt x="195566" y="194476"/>
                </a:lnTo>
                <a:lnTo>
                  <a:pt x="218718" y="194476"/>
                </a:lnTo>
                <a:lnTo>
                  <a:pt x="218718" y="131830"/>
                </a:lnTo>
                <a:lnTo>
                  <a:pt x="221429" y="107882"/>
                </a:lnTo>
                <a:lnTo>
                  <a:pt x="230192" y="89986"/>
                </a:lnTo>
                <a:lnTo>
                  <a:pt x="239529" y="83347"/>
                </a:lnTo>
                <a:lnTo>
                  <a:pt x="217356" y="83347"/>
                </a:lnTo>
                <a:lnTo>
                  <a:pt x="217356" y="53658"/>
                </a:lnTo>
                <a:close/>
              </a:path>
              <a:path w="751840" h="198120">
                <a:moveTo>
                  <a:pt x="269652" y="50389"/>
                </a:moveTo>
                <a:lnTo>
                  <a:pt x="252565" y="52015"/>
                </a:lnTo>
                <a:lnTo>
                  <a:pt x="238567" y="58084"/>
                </a:lnTo>
                <a:lnTo>
                  <a:pt x="227174" y="68545"/>
                </a:lnTo>
                <a:lnTo>
                  <a:pt x="217901" y="83347"/>
                </a:lnTo>
                <a:lnTo>
                  <a:pt x="239529" y="83347"/>
                </a:lnTo>
                <a:lnTo>
                  <a:pt x="245951" y="78780"/>
                </a:lnTo>
                <a:lnTo>
                  <a:pt x="269652" y="74903"/>
                </a:lnTo>
                <a:lnTo>
                  <a:pt x="269652" y="50389"/>
                </a:lnTo>
                <a:close/>
              </a:path>
              <a:path w="751840" h="198120">
                <a:moveTo>
                  <a:pt x="406721" y="70817"/>
                </a:moveTo>
                <a:lnTo>
                  <a:pt x="356813" y="70817"/>
                </a:lnTo>
                <a:lnTo>
                  <a:pt x="367912" y="71643"/>
                </a:lnTo>
                <a:lnTo>
                  <a:pt x="377990" y="74971"/>
                </a:lnTo>
                <a:lnTo>
                  <a:pt x="385310" y="82078"/>
                </a:lnTo>
                <a:lnTo>
                  <a:pt x="388136" y="94242"/>
                </a:lnTo>
                <a:lnTo>
                  <a:pt x="384331" y="104141"/>
                </a:lnTo>
                <a:lnTo>
                  <a:pt x="374040" y="109291"/>
                </a:lnTo>
                <a:lnTo>
                  <a:pt x="358949" y="112091"/>
                </a:lnTo>
                <a:lnTo>
                  <a:pt x="340742" y="114942"/>
                </a:lnTo>
                <a:lnTo>
                  <a:pt x="323183" y="119181"/>
                </a:lnTo>
                <a:lnTo>
                  <a:pt x="307921" y="126382"/>
                </a:lnTo>
                <a:lnTo>
                  <a:pt x="297154" y="138690"/>
                </a:lnTo>
                <a:lnTo>
                  <a:pt x="293076" y="158250"/>
                </a:lnTo>
                <a:lnTo>
                  <a:pt x="296754" y="176257"/>
                </a:lnTo>
                <a:lnTo>
                  <a:pt x="306763" y="188518"/>
                </a:lnTo>
                <a:lnTo>
                  <a:pt x="321574" y="195519"/>
                </a:lnTo>
                <a:lnTo>
                  <a:pt x="339653" y="197745"/>
                </a:lnTo>
                <a:lnTo>
                  <a:pt x="353872" y="196447"/>
                </a:lnTo>
                <a:lnTo>
                  <a:pt x="366993" y="192467"/>
                </a:lnTo>
                <a:lnTo>
                  <a:pt x="378837" y="185679"/>
                </a:lnTo>
                <a:lnTo>
                  <a:pt x="387770" y="177317"/>
                </a:lnTo>
                <a:lnTo>
                  <a:pt x="344828" y="177317"/>
                </a:lnTo>
                <a:lnTo>
                  <a:pt x="334597" y="176227"/>
                </a:lnTo>
                <a:lnTo>
                  <a:pt x="325898" y="172686"/>
                </a:lnTo>
                <a:lnTo>
                  <a:pt x="319854" y="166285"/>
                </a:lnTo>
                <a:lnTo>
                  <a:pt x="317590" y="156616"/>
                </a:lnTo>
                <a:lnTo>
                  <a:pt x="319871" y="145802"/>
                </a:lnTo>
                <a:lnTo>
                  <a:pt x="326034" y="138537"/>
                </a:lnTo>
                <a:lnTo>
                  <a:pt x="335056" y="133979"/>
                </a:lnTo>
                <a:lnTo>
                  <a:pt x="345917" y="131285"/>
                </a:lnTo>
                <a:lnTo>
                  <a:pt x="369342" y="127948"/>
                </a:lnTo>
                <a:lnTo>
                  <a:pt x="379701" y="125616"/>
                </a:lnTo>
                <a:lnTo>
                  <a:pt x="387863" y="121752"/>
                </a:lnTo>
                <a:lnTo>
                  <a:pt x="411015" y="121752"/>
                </a:lnTo>
                <a:lnTo>
                  <a:pt x="411015" y="89067"/>
                </a:lnTo>
                <a:lnTo>
                  <a:pt x="406721" y="70817"/>
                </a:lnTo>
                <a:close/>
              </a:path>
              <a:path w="751840" h="198120">
                <a:moveTo>
                  <a:pt x="411015" y="175955"/>
                </a:moveTo>
                <a:lnTo>
                  <a:pt x="389225" y="175955"/>
                </a:lnTo>
                <a:lnTo>
                  <a:pt x="390604" y="185794"/>
                </a:lnTo>
                <a:lnTo>
                  <a:pt x="394537" y="192570"/>
                </a:lnTo>
                <a:lnTo>
                  <a:pt x="400716" y="196485"/>
                </a:lnTo>
                <a:lnTo>
                  <a:pt x="408836" y="197745"/>
                </a:lnTo>
                <a:lnTo>
                  <a:pt x="416191" y="197745"/>
                </a:lnTo>
                <a:lnTo>
                  <a:pt x="421366" y="196383"/>
                </a:lnTo>
                <a:lnTo>
                  <a:pt x="425451" y="193931"/>
                </a:lnTo>
                <a:lnTo>
                  <a:pt x="425451" y="177317"/>
                </a:lnTo>
                <a:lnTo>
                  <a:pt x="411015" y="177317"/>
                </a:lnTo>
                <a:lnTo>
                  <a:pt x="411015" y="175955"/>
                </a:lnTo>
                <a:close/>
              </a:path>
              <a:path w="751840" h="198120">
                <a:moveTo>
                  <a:pt x="411015" y="121752"/>
                </a:moveTo>
                <a:lnTo>
                  <a:pt x="387863" y="121752"/>
                </a:lnTo>
                <a:lnTo>
                  <a:pt x="387781" y="145802"/>
                </a:lnTo>
                <a:lnTo>
                  <a:pt x="385429" y="155829"/>
                </a:lnTo>
                <a:lnTo>
                  <a:pt x="377786" y="166183"/>
                </a:lnTo>
                <a:lnTo>
                  <a:pt x="364422" y="174137"/>
                </a:lnTo>
                <a:lnTo>
                  <a:pt x="344828" y="177317"/>
                </a:lnTo>
                <a:lnTo>
                  <a:pt x="387770" y="177317"/>
                </a:lnTo>
                <a:lnTo>
                  <a:pt x="389225" y="175955"/>
                </a:lnTo>
                <a:lnTo>
                  <a:pt x="411015" y="175955"/>
                </a:lnTo>
                <a:lnTo>
                  <a:pt x="411015" y="121752"/>
                </a:lnTo>
                <a:close/>
              </a:path>
              <a:path w="751840" h="198120">
                <a:moveTo>
                  <a:pt x="425451" y="175955"/>
                </a:moveTo>
                <a:lnTo>
                  <a:pt x="422455" y="177044"/>
                </a:lnTo>
                <a:lnTo>
                  <a:pt x="420276" y="177317"/>
                </a:lnTo>
                <a:lnTo>
                  <a:pt x="425451" y="177317"/>
                </a:lnTo>
                <a:lnTo>
                  <a:pt x="425451" y="175955"/>
                </a:lnTo>
                <a:close/>
              </a:path>
              <a:path w="751840" h="198120">
                <a:moveTo>
                  <a:pt x="358174" y="50389"/>
                </a:moveTo>
                <a:lnTo>
                  <a:pt x="335831" y="52849"/>
                </a:lnTo>
                <a:lnTo>
                  <a:pt x="317114" y="60876"/>
                </a:lnTo>
                <a:lnTo>
                  <a:pt x="304014" y="75439"/>
                </a:lnTo>
                <a:lnTo>
                  <a:pt x="298524" y="97510"/>
                </a:lnTo>
                <a:lnTo>
                  <a:pt x="321676" y="97510"/>
                </a:lnTo>
                <a:lnTo>
                  <a:pt x="324868" y="84606"/>
                </a:lnTo>
                <a:lnTo>
                  <a:pt x="332299" y="76401"/>
                </a:lnTo>
                <a:lnTo>
                  <a:pt x="343202" y="72077"/>
                </a:lnTo>
                <a:lnTo>
                  <a:pt x="356813" y="70817"/>
                </a:lnTo>
                <a:lnTo>
                  <a:pt x="406721" y="70817"/>
                </a:lnTo>
                <a:lnTo>
                  <a:pt x="406321" y="69119"/>
                </a:lnTo>
                <a:lnTo>
                  <a:pt x="394094" y="57369"/>
                </a:lnTo>
                <a:lnTo>
                  <a:pt x="377117" y="51798"/>
                </a:lnTo>
                <a:lnTo>
                  <a:pt x="358174" y="50389"/>
                </a:lnTo>
                <a:close/>
              </a:path>
              <a:path w="751840" h="198120">
                <a:moveTo>
                  <a:pt x="482368" y="53658"/>
                </a:moveTo>
                <a:lnTo>
                  <a:pt x="460577" y="53658"/>
                </a:lnTo>
                <a:lnTo>
                  <a:pt x="460577" y="194476"/>
                </a:lnTo>
                <a:lnTo>
                  <a:pt x="483729" y="194476"/>
                </a:lnTo>
                <a:lnTo>
                  <a:pt x="483729" y="114942"/>
                </a:lnTo>
                <a:lnTo>
                  <a:pt x="486296" y="97361"/>
                </a:lnTo>
                <a:lnTo>
                  <a:pt x="494047" y="83381"/>
                </a:lnTo>
                <a:lnTo>
                  <a:pt x="504462" y="75993"/>
                </a:lnTo>
                <a:lnTo>
                  <a:pt x="482368" y="75993"/>
                </a:lnTo>
                <a:lnTo>
                  <a:pt x="482368" y="53658"/>
                </a:lnTo>
                <a:close/>
              </a:path>
              <a:path w="751840" h="198120">
                <a:moveTo>
                  <a:pt x="569770" y="70817"/>
                </a:moveTo>
                <a:lnTo>
                  <a:pt x="525413" y="70817"/>
                </a:lnTo>
                <a:lnTo>
                  <a:pt x="537351" y="72830"/>
                </a:lnTo>
                <a:lnTo>
                  <a:pt x="546352" y="78546"/>
                </a:lnTo>
                <a:lnTo>
                  <a:pt x="552034" y="87479"/>
                </a:lnTo>
                <a:lnTo>
                  <a:pt x="554013" y="99144"/>
                </a:lnTo>
                <a:lnTo>
                  <a:pt x="554013" y="194476"/>
                </a:lnTo>
                <a:lnTo>
                  <a:pt x="577165" y="194476"/>
                </a:lnTo>
                <a:lnTo>
                  <a:pt x="577165" y="101868"/>
                </a:lnTo>
                <a:lnTo>
                  <a:pt x="574799" y="81070"/>
                </a:lnTo>
                <a:lnTo>
                  <a:pt x="569770" y="70817"/>
                </a:lnTo>
                <a:close/>
              </a:path>
              <a:path w="751840" h="198120">
                <a:moveTo>
                  <a:pt x="528682" y="50389"/>
                </a:moveTo>
                <a:lnTo>
                  <a:pt x="514406" y="51938"/>
                </a:lnTo>
                <a:lnTo>
                  <a:pt x="501916" y="56654"/>
                </a:lnTo>
                <a:lnTo>
                  <a:pt x="491366" y="64638"/>
                </a:lnTo>
                <a:lnTo>
                  <a:pt x="482912" y="75993"/>
                </a:lnTo>
                <a:lnTo>
                  <a:pt x="504462" y="75993"/>
                </a:lnTo>
                <a:lnTo>
                  <a:pt x="507060" y="74150"/>
                </a:lnTo>
                <a:lnTo>
                  <a:pt x="525413" y="70817"/>
                </a:lnTo>
                <a:lnTo>
                  <a:pt x="569770" y="70817"/>
                </a:lnTo>
                <a:lnTo>
                  <a:pt x="566815" y="64791"/>
                </a:lnTo>
                <a:lnTo>
                  <a:pt x="551885" y="54181"/>
                </a:lnTo>
                <a:lnTo>
                  <a:pt x="528682" y="50389"/>
                </a:lnTo>
                <a:close/>
              </a:path>
              <a:path w="751840" h="198120">
                <a:moveTo>
                  <a:pt x="682302" y="50389"/>
                </a:moveTo>
                <a:lnTo>
                  <a:pt x="654097" y="56245"/>
                </a:lnTo>
                <a:lnTo>
                  <a:pt x="634014" y="72111"/>
                </a:lnTo>
                <a:lnTo>
                  <a:pt x="622003" y="95433"/>
                </a:lnTo>
                <a:lnTo>
                  <a:pt x="618011" y="123658"/>
                </a:lnTo>
                <a:lnTo>
                  <a:pt x="622050" y="152011"/>
                </a:lnTo>
                <a:lnTo>
                  <a:pt x="634185" y="175614"/>
                </a:lnTo>
                <a:lnTo>
                  <a:pt x="654441" y="191761"/>
                </a:lnTo>
                <a:lnTo>
                  <a:pt x="682847" y="197745"/>
                </a:lnTo>
                <a:lnTo>
                  <a:pt x="696955" y="196438"/>
                </a:lnTo>
                <a:lnTo>
                  <a:pt x="709710" y="192399"/>
                </a:lnTo>
                <a:lnTo>
                  <a:pt x="720269" y="185449"/>
                </a:lnTo>
                <a:lnTo>
                  <a:pt x="726361" y="177317"/>
                </a:lnTo>
                <a:lnTo>
                  <a:pt x="686116" y="177317"/>
                </a:lnTo>
                <a:lnTo>
                  <a:pt x="666660" y="172903"/>
                </a:lnTo>
                <a:lnTo>
                  <a:pt x="653081" y="161212"/>
                </a:lnTo>
                <a:lnTo>
                  <a:pt x="645121" y="144568"/>
                </a:lnTo>
                <a:lnTo>
                  <a:pt x="642525" y="125293"/>
                </a:lnTo>
                <a:lnTo>
                  <a:pt x="644678" y="105175"/>
                </a:lnTo>
                <a:lnTo>
                  <a:pt x="651787" y="87739"/>
                </a:lnTo>
                <a:lnTo>
                  <a:pt x="664822" y="75461"/>
                </a:lnTo>
                <a:lnTo>
                  <a:pt x="684754" y="70817"/>
                </a:lnTo>
                <a:lnTo>
                  <a:pt x="726313" y="70817"/>
                </a:lnTo>
                <a:lnTo>
                  <a:pt x="718345" y="61995"/>
                </a:lnTo>
                <a:lnTo>
                  <a:pt x="706578" y="55190"/>
                </a:lnTo>
                <a:lnTo>
                  <a:pt x="694044" y="51500"/>
                </a:lnTo>
                <a:lnTo>
                  <a:pt x="682302" y="50389"/>
                </a:lnTo>
                <a:close/>
              </a:path>
              <a:path w="751840" h="198120">
                <a:moveTo>
                  <a:pt x="751486" y="175410"/>
                </a:moveTo>
                <a:lnTo>
                  <a:pt x="728334" y="175410"/>
                </a:lnTo>
                <a:lnTo>
                  <a:pt x="728334" y="194476"/>
                </a:lnTo>
                <a:lnTo>
                  <a:pt x="751486" y="194476"/>
                </a:lnTo>
                <a:lnTo>
                  <a:pt x="751486" y="175410"/>
                </a:lnTo>
                <a:close/>
              </a:path>
              <a:path w="751840" h="198120">
                <a:moveTo>
                  <a:pt x="726313" y="70817"/>
                </a:moveTo>
                <a:lnTo>
                  <a:pt x="684754" y="70817"/>
                </a:lnTo>
                <a:lnTo>
                  <a:pt x="705135" y="75252"/>
                </a:lnTo>
                <a:lnTo>
                  <a:pt x="718903" y="87092"/>
                </a:lnTo>
                <a:lnTo>
                  <a:pt x="726695" y="104141"/>
                </a:lnTo>
                <a:lnTo>
                  <a:pt x="729151" y="124203"/>
                </a:lnTo>
                <a:lnTo>
                  <a:pt x="726793" y="143648"/>
                </a:lnTo>
                <a:lnTo>
                  <a:pt x="719277" y="160668"/>
                </a:lnTo>
                <a:lnTo>
                  <a:pt x="705939" y="172733"/>
                </a:lnTo>
                <a:lnTo>
                  <a:pt x="686116" y="177317"/>
                </a:lnTo>
                <a:lnTo>
                  <a:pt x="726361" y="177317"/>
                </a:lnTo>
                <a:lnTo>
                  <a:pt x="727789" y="175410"/>
                </a:lnTo>
                <a:lnTo>
                  <a:pt x="751486" y="175410"/>
                </a:lnTo>
                <a:lnTo>
                  <a:pt x="751486" y="72452"/>
                </a:lnTo>
                <a:lnTo>
                  <a:pt x="727789" y="72452"/>
                </a:lnTo>
                <a:lnTo>
                  <a:pt x="726313" y="70817"/>
                </a:lnTo>
                <a:close/>
              </a:path>
              <a:path w="751840" h="198120">
                <a:moveTo>
                  <a:pt x="751486" y="0"/>
                </a:moveTo>
                <a:lnTo>
                  <a:pt x="728334" y="0"/>
                </a:lnTo>
                <a:lnTo>
                  <a:pt x="728334" y="72452"/>
                </a:lnTo>
                <a:lnTo>
                  <a:pt x="751486" y="72452"/>
                </a:lnTo>
                <a:lnTo>
                  <a:pt x="751486"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23" name="object 23"/>
          <p:cNvSpPr/>
          <p:nvPr/>
        </p:nvSpPr>
        <p:spPr>
          <a:xfrm>
            <a:off x="5596982" y="4974300"/>
            <a:ext cx="649721" cy="90055"/>
          </a:xfrm>
          <a:custGeom>
            <a:avLst/>
            <a:gdLst/>
            <a:ahLst/>
            <a:cxnLst/>
            <a:rect l="l" t="t" r="r" b="b"/>
            <a:pathLst>
              <a:path w="1429384" h="198120">
                <a:moveTo>
                  <a:pt x="104592" y="0"/>
                </a:moveTo>
                <a:lnTo>
                  <a:pt x="75993" y="0"/>
                </a:lnTo>
                <a:lnTo>
                  <a:pt x="0" y="194487"/>
                </a:lnTo>
                <a:lnTo>
                  <a:pt x="26692" y="194487"/>
                </a:lnTo>
                <a:lnTo>
                  <a:pt x="48482" y="135926"/>
                </a:lnTo>
                <a:lnTo>
                  <a:pt x="157711" y="135926"/>
                </a:lnTo>
                <a:lnTo>
                  <a:pt x="149195" y="114136"/>
                </a:lnTo>
                <a:lnTo>
                  <a:pt x="56654" y="114136"/>
                </a:lnTo>
                <a:lnTo>
                  <a:pt x="89611" y="23424"/>
                </a:lnTo>
                <a:lnTo>
                  <a:pt x="113746" y="23424"/>
                </a:lnTo>
                <a:lnTo>
                  <a:pt x="104592" y="0"/>
                </a:lnTo>
                <a:close/>
              </a:path>
              <a:path w="1429384" h="198120">
                <a:moveTo>
                  <a:pt x="157711" y="135926"/>
                </a:moveTo>
                <a:lnTo>
                  <a:pt x="130740" y="135926"/>
                </a:lnTo>
                <a:lnTo>
                  <a:pt x="151996" y="194487"/>
                </a:lnTo>
                <a:lnTo>
                  <a:pt x="180596" y="194487"/>
                </a:lnTo>
                <a:lnTo>
                  <a:pt x="157711" y="135926"/>
                </a:lnTo>
                <a:close/>
              </a:path>
              <a:path w="1429384" h="198120">
                <a:moveTo>
                  <a:pt x="113746" y="23424"/>
                </a:moveTo>
                <a:lnTo>
                  <a:pt x="90156" y="23424"/>
                </a:lnTo>
                <a:lnTo>
                  <a:pt x="122569" y="114136"/>
                </a:lnTo>
                <a:lnTo>
                  <a:pt x="149195" y="114136"/>
                </a:lnTo>
                <a:lnTo>
                  <a:pt x="113746" y="23424"/>
                </a:lnTo>
                <a:close/>
              </a:path>
              <a:path w="1429384" h="198120">
                <a:moveTo>
                  <a:pt x="217356" y="53658"/>
                </a:moveTo>
                <a:lnTo>
                  <a:pt x="191752" y="53658"/>
                </a:lnTo>
                <a:lnTo>
                  <a:pt x="236967" y="194487"/>
                </a:lnTo>
                <a:lnTo>
                  <a:pt x="262026" y="194487"/>
                </a:lnTo>
                <a:lnTo>
                  <a:pt x="268507" y="168883"/>
                </a:lnTo>
                <a:lnTo>
                  <a:pt x="249224" y="168883"/>
                </a:lnTo>
                <a:lnTo>
                  <a:pt x="217356" y="53658"/>
                </a:lnTo>
                <a:close/>
              </a:path>
              <a:path w="1429384" h="198120">
                <a:moveTo>
                  <a:pt x="310811" y="82540"/>
                </a:moveTo>
                <a:lnTo>
                  <a:pt x="290908" y="82540"/>
                </a:lnTo>
                <a:lnTo>
                  <a:pt x="319507" y="194487"/>
                </a:lnTo>
                <a:lnTo>
                  <a:pt x="344021" y="194487"/>
                </a:lnTo>
                <a:lnTo>
                  <a:pt x="352192" y="168883"/>
                </a:lnTo>
                <a:lnTo>
                  <a:pt x="332854" y="168883"/>
                </a:lnTo>
                <a:lnTo>
                  <a:pt x="310811" y="82540"/>
                </a:lnTo>
                <a:close/>
              </a:path>
              <a:path w="1429384" h="198120">
                <a:moveTo>
                  <a:pt x="303437" y="53658"/>
                </a:moveTo>
                <a:lnTo>
                  <a:pt x="278106" y="53658"/>
                </a:lnTo>
                <a:lnTo>
                  <a:pt x="249769" y="168883"/>
                </a:lnTo>
                <a:lnTo>
                  <a:pt x="268507" y="168883"/>
                </a:lnTo>
                <a:lnTo>
                  <a:pt x="290363" y="82540"/>
                </a:lnTo>
                <a:lnTo>
                  <a:pt x="310811" y="82540"/>
                </a:lnTo>
                <a:lnTo>
                  <a:pt x="303437" y="53658"/>
                </a:lnTo>
                <a:close/>
              </a:path>
              <a:path w="1429384" h="198120">
                <a:moveTo>
                  <a:pt x="388963" y="53658"/>
                </a:moveTo>
                <a:lnTo>
                  <a:pt x="364994" y="53658"/>
                </a:lnTo>
                <a:lnTo>
                  <a:pt x="333399" y="168883"/>
                </a:lnTo>
                <a:lnTo>
                  <a:pt x="352192" y="168883"/>
                </a:lnTo>
                <a:lnTo>
                  <a:pt x="388963" y="53658"/>
                </a:lnTo>
                <a:close/>
              </a:path>
              <a:path w="1429384" h="198120">
                <a:moveTo>
                  <a:pt x="530652" y="70828"/>
                </a:moveTo>
                <a:lnTo>
                  <a:pt x="480744" y="70828"/>
                </a:lnTo>
                <a:lnTo>
                  <a:pt x="491843" y="71653"/>
                </a:lnTo>
                <a:lnTo>
                  <a:pt x="501921" y="74982"/>
                </a:lnTo>
                <a:lnTo>
                  <a:pt x="509241" y="82089"/>
                </a:lnTo>
                <a:lnTo>
                  <a:pt x="512067" y="94252"/>
                </a:lnTo>
                <a:lnTo>
                  <a:pt x="508262" y="104151"/>
                </a:lnTo>
                <a:lnTo>
                  <a:pt x="497972" y="109301"/>
                </a:lnTo>
                <a:lnTo>
                  <a:pt x="482880" y="112101"/>
                </a:lnTo>
                <a:lnTo>
                  <a:pt x="464674" y="114953"/>
                </a:lnTo>
                <a:lnTo>
                  <a:pt x="447114" y="119192"/>
                </a:lnTo>
                <a:lnTo>
                  <a:pt x="431852" y="126393"/>
                </a:lnTo>
                <a:lnTo>
                  <a:pt x="421085" y="138701"/>
                </a:lnTo>
                <a:lnTo>
                  <a:pt x="417008" y="158261"/>
                </a:lnTo>
                <a:lnTo>
                  <a:pt x="420685" y="176267"/>
                </a:lnTo>
                <a:lnTo>
                  <a:pt x="430695" y="188528"/>
                </a:lnTo>
                <a:lnTo>
                  <a:pt x="445505" y="195529"/>
                </a:lnTo>
                <a:lnTo>
                  <a:pt x="463584" y="197755"/>
                </a:lnTo>
                <a:lnTo>
                  <a:pt x="477803" y="196457"/>
                </a:lnTo>
                <a:lnTo>
                  <a:pt x="490924" y="192478"/>
                </a:lnTo>
                <a:lnTo>
                  <a:pt x="502768" y="185690"/>
                </a:lnTo>
                <a:lnTo>
                  <a:pt x="511702" y="177327"/>
                </a:lnTo>
                <a:lnTo>
                  <a:pt x="468759" y="177327"/>
                </a:lnTo>
                <a:lnTo>
                  <a:pt x="458528" y="176237"/>
                </a:lnTo>
                <a:lnTo>
                  <a:pt x="449829" y="172697"/>
                </a:lnTo>
                <a:lnTo>
                  <a:pt x="443786" y="166296"/>
                </a:lnTo>
                <a:lnTo>
                  <a:pt x="441522" y="156626"/>
                </a:lnTo>
                <a:lnTo>
                  <a:pt x="443803" y="145812"/>
                </a:lnTo>
                <a:lnTo>
                  <a:pt x="449965" y="138547"/>
                </a:lnTo>
                <a:lnTo>
                  <a:pt x="458988" y="133989"/>
                </a:lnTo>
                <a:lnTo>
                  <a:pt x="469849" y="131295"/>
                </a:lnTo>
                <a:lnTo>
                  <a:pt x="493273" y="127959"/>
                </a:lnTo>
                <a:lnTo>
                  <a:pt x="503632" y="125627"/>
                </a:lnTo>
                <a:lnTo>
                  <a:pt x="511795" y="121762"/>
                </a:lnTo>
                <a:lnTo>
                  <a:pt x="534947" y="121762"/>
                </a:lnTo>
                <a:lnTo>
                  <a:pt x="534947" y="89077"/>
                </a:lnTo>
                <a:lnTo>
                  <a:pt x="530652" y="70828"/>
                </a:lnTo>
                <a:close/>
              </a:path>
              <a:path w="1429384" h="198120">
                <a:moveTo>
                  <a:pt x="534947" y="175965"/>
                </a:moveTo>
                <a:lnTo>
                  <a:pt x="513157" y="175965"/>
                </a:lnTo>
                <a:lnTo>
                  <a:pt x="514535" y="185805"/>
                </a:lnTo>
                <a:lnTo>
                  <a:pt x="518468" y="192580"/>
                </a:lnTo>
                <a:lnTo>
                  <a:pt x="524647" y="196495"/>
                </a:lnTo>
                <a:lnTo>
                  <a:pt x="532768" y="197755"/>
                </a:lnTo>
                <a:lnTo>
                  <a:pt x="540122" y="197755"/>
                </a:lnTo>
                <a:lnTo>
                  <a:pt x="545297" y="196393"/>
                </a:lnTo>
                <a:lnTo>
                  <a:pt x="549393" y="193942"/>
                </a:lnTo>
                <a:lnTo>
                  <a:pt x="549393" y="177327"/>
                </a:lnTo>
                <a:lnTo>
                  <a:pt x="534947" y="177327"/>
                </a:lnTo>
                <a:lnTo>
                  <a:pt x="534947" y="175965"/>
                </a:lnTo>
                <a:close/>
              </a:path>
              <a:path w="1429384" h="198120">
                <a:moveTo>
                  <a:pt x="534947" y="121762"/>
                </a:moveTo>
                <a:lnTo>
                  <a:pt x="511795" y="121762"/>
                </a:lnTo>
                <a:lnTo>
                  <a:pt x="511712" y="145812"/>
                </a:lnTo>
                <a:lnTo>
                  <a:pt x="509360" y="155839"/>
                </a:lnTo>
                <a:lnTo>
                  <a:pt x="501717" y="166194"/>
                </a:lnTo>
                <a:lnTo>
                  <a:pt x="488353" y="174148"/>
                </a:lnTo>
                <a:lnTo>
                  <a:pt x="468759" y="177327"/>
                </a:lnTo>
                <a:lnTo>
                  <a:pt x="511702" y="177327"/>
                </a:lnTo>
                <a:lnTo>
                  <a:pt x="513157" y="175965"/>
                </a:lnTo>
                <a:lnTo>
                  <a:pt x="534947" y="175965"/>
                </a:lnTo>
                <a:lnTo>
                  <a:pt x="534947" y="121762"/>
                </a:lnTo>
                <a:close/>
              </a:path>
              <a:path w="1429384" h="198120">
                <a:moveTo>
                  <a:pt x="549393" y="175965"/>
                </a:moveTo>
                <a:lnTo>
                  <a:pt x="546386" y="177055"/>
                </a:lnTo>
                <a:lnTo>
                  <a:pt x="544207" y="177327"/>
                </a:lnTo>
                <a:lnTo>
                  <a:pt x="549393" y="177327"/>
                </a:lnTo>
                <a:lnTo>
                  <a:pt x="549393" y="175965"/>
                </a:lnTo>
                <a:close/>
              </a:path>
              <a:path w="1429384" h="198120">
                <a:moveTo>
                  <a:pt x="482106" y="50389"/>
                </a:moveTo>
                <a:lnTo>
                  <a:pt x="459762" y="52851"/>
                </a:lnTo>
                <a:lnTo>
                  <a:pt x="441045" y="60881"/>
                </a:lnTo>
                <a:lnTo>
                  <a:pt x="427945" y="75448"/>
                </a:lnTo>
                <a:lnTo>
                  <a:pt x="422455" y="97521"/>
                </a:lnTo>
                <a:lnTo>
                  <a:pt x="445607" y="97521"/>
                </a:lnTo>
                <a:lnTo>
                  <a:pt x="448799" y="84617"/>
                </a:lnTo>
                <a:lnTo>
                  <a:pt x="456230" y="76412"/>
                </a:lnTo>
                <a:lnTo>
                  <a:pt x="467133" y="72088"/>
                </a:lnTo>
                <a:lnTo>
                  <a:pt x="480744" y="70828"/>
                </a:lnTo>
                <a:lnTo>
                  <a:pt x="530652" y="70828"/>
                </a:lnTo>
                <a:lnTo>
                  <a:pt x="530252" y="69128"/>
                </a:lnTo>
                <a:lnTo>
                  <a:pt x="518025" y="57374"/>
                </a:lnTo>
                <a:lnTo>
                  <a:pt x="501049" y="51799"/>
                </a:lnTo>
                <a:lnTo>
                  <a:pt x="482106" y="50389"/>
                </a:lnTo>
                <a:close/>
              </a:path>
              <a:path w="1429384" h="198120">
                <a:moveTo>
                  <a:pt x="605492" y="53658"/>
                </a:moveTo>
                <a:lnTo>
                  <a:pt x="583702" y="53658"/>
                </a:lnTo>
                <a:lnTo>
                  <a:pt x="583702" y="194487"/>
                </a:lnTo>
                <a:lnTo>
                  <a:pt x="606854" y="194487"/>
                </a:lnTo>
                <a:lnTo>
                  <a:pt x="606854" y="131840"/>
                </a:lnTo>
                <a:lnTo>
                  <a:pt x="609565" y="107892"/>
                </a:lnTo>
                <a:lnTo>
                  <a:pt x="618328" y="89996"/>
                </a:lnTo>
                <a:lnTo>
                  <a:pt x="627665" y="83357"/>
                </a:lnTo>
                <a:lnTo>
                  <a:pt x="605492" y="83357"/>
                </a:lnTo>
                <a:lnTo>
                  <a:pt x="605492" y="53658"/>
                </a:lnTo>
                <a:close/>
              </a:path>
              <a:path w="1429384" h="198120">
                <a:moveTo>
                  <a:pt x="657788" y="50389"/>
                </a:moveTo>
                <a:lnTo>
                  <a:pt x="640701" y="52017"/>
                </a:lnTo>
                <a:lnTo>
                  <a:pt x="626703" y="58089"/>
                </a:lnTo>
                <a:lnTo>
                  <a:pt x="615310" y="68554"/>
                </a:lnTo>
                <a:lnTo>
                  <a:pt x="606037" y="83357"/>
                </a:lnTo>
                <a:lnTo>
                  <a:pt x="627665" y="83357"/>
                </a:lnTo>
                <a:lnTo>
                  <a:pt x="634087" y="78791"/>
                </a:lnTo>
                <a:lnTo>
                  <a:pt x="657788" y="74913"/>
                </a:lnTo>
                <a:lnTo>
                  <a:pt x="657788" y="50389"/>
                </a:lnTo>
                <a:close/>
              </a:path>
              <a:path w="1429384" h="198120">
                <a:moveTo>
                  <a:pt x="742497" y="50389"/>
                </a:moveTo>
                <a:lnTo>
                  <a:pt x="715954" y="55902"/>
                </a:lnTo>
                <a:lnTo>
                  <a:pt x="695002" y="71197"/>
                </a:lnTo>
                <a:lnTo>
                  <a:pt x="681251" y="94408"/>
                </a:lnTo>
                <a:lnTo>
                  <a:pt x="676310" y="123669"/>
                </a:lnTo>
                <a:lnTo>
                  <a:pt x="681119" y="153400"/>
                </a:lnTo>
                <a:lnTo>
                  <a:pt x="693742" y="176850"/>
                </a:lnTo>
                <a:lnTo>
                  <a:pt x="714536" y="192231"/>
                </a:lnTo>
                <a:lnTo>
                  <a:pt x="743859" y="197755"/>
                </a:lnTo>
                <a:lnTo>
                  <a:pt x="765713" y="194631"/>
                </a:lnTo>
                <a:lnTo>
                  <a:pt x="783456" y="185430"/>
                </a:lnTo>
                <a:lnTo>
                  <a:pt x="790464" y="177327"/>
                </a:lnTo>
                <a:lnTo>
                  <a:pt x="744676" y="177327"/>
                </a:lnTo>
                <a:lnTo>
                  <a:pt x="724725" y="173539"/>
                </a:lnTo>
                <a:lnTo>
                  <a:pt x="710902" y="163368"/>
                </a:lnTo>
                <a:lnTo>
                  <a:pt x="703003" y="148600"/>
                </a:lnTo>
                <a:lnTo>
                  <a:pt x="700824" y="131023"/>
                </a:lnTo>
                <a:lnTo>
                  <a:pt x="806234" y="131023"/>
                </a:lnTo>
                <a:lnTo>
                  <a:pt x="804434" y="110595"/>
                </a:lnTo>
                <a:lnTo>
                  <a:pt x="700824" y="110595"/>
                </a:lnTo>
                <a:lnTo>
                  <a:pt x="704403" y="95303"/>
                </a:lnTo>
                <a:lnTo>
                  <a:pt x="712502" y="82642"/>
                </a:lnTo>
                <a:lnTo>
                  <a:pt x="724840" y="74015"/>
                </a:lnTo>
                <a:lnTo>
                  <a:pt x="741136" y="70828"/>
                </a:lnTo>
                <a:lnTo>
                  <a:pt x="786402" y="70828"/>
                </a:lnTo>
                <a:lnTo>
                  <a:pt x="773676" y="58200"/>
                </a:lnTo>
                <a:lnTo>
                  <a:pt x="742497" y="50389"/>
                </a:lnTo>
                <a:close/>
              </a:path>
              <a:path w="1429384" h="198120">
                <a:moveTo>
                  <a:pt x="804055" y="149817"/>
                </a:moveTo>
                <a:lnTo>
                  <a:pt x="781175" y="149817"/>
                </a:lnTo>
                <a:lnTo>
                  <a:pt x="776430" y="161814"/>
                </a:lnTo>
                <a:lnTo>
                  <a:pt x="768543" y="170415"/>
                </a:lnTo>
                <a:lnTo>
                  <a:pt x="757848" y="175595"/>
                </a:lnTo>
                <a:lnTo>
                  <a:pt x="744676" y="177327"/>
                </a:lnTo>
                <a:lnTo>
                  <a:pt x="790464" y="177327"/>
                </a:lnTo>
                <a:lnTo>
                  <a:pt x="796449" y="170407"/>
                </a:lnTo>
                <a:lnTo>
                  <a:pt x="804055" y="149817"/>
                </a:lnTo>
                <a:close/>
              </a:path>
              <a:path w="1429384" h="198120">
                <a:moveTo>
                  <a:pt x="786402" y="70828"/>
                </a:moveTo>
                <a:lnTo>
                  <a:pt x="741136" y="70828"/>
                </a:lnTo>
                <a:lnTo>
                  <a:pt x="756976" y="73939"/>
                </a:lnTo>
                <a:lnTo>
                  <a:pt x="769599" y="82438"/>
                </a:lnTo>
                <a:lnTo>
                  <a:pt x="778136" y="95074"/>
                </a:lnTo>
                <a:lnTo>
                  <a:pt x="781720" y="110595"/>
                </a:lnTo>
                <a:lnTo>
                  <a:pt x="804434" y="110595"/>
                </a:lnTo>
                <a:lnTo>
                  <a:pt x="803859" y="104060"/>
                </a:lnTo>
                <a:lnTo>
                  <a:pt x="793568" y="77938"/>
                </a:lnTo>
                <a:lnTo>
                  <a:pt x="786402" y="70828"/>
                </a:lnTo>
                <a:close/>
              </a:path>
              <a:path w="1429384" h="198120">
                <a:moveTo>
                  <a:pt x="865612" y="53658"/>
                </a:moveTo>
                <a:lnTo>
                  <a:pt x="843811" y="53658"/>
                </a:lnTo>
                <a:lnTo>
                  <a:pt x="843811" y="194487"/>
                </a:lnTo>
                <a:lnTo>
                  <a:pt x="866973" y="194487"/>
                </a:lnTo>
                <a:lnTo>
                  <a:pt x="866973" y="114953"/>
                </a:lnTo>
                <a:lnTo>
                  <a:pt x="869540" y="97372"/>
                </a:lnTo>
                <a:lnTo>
                  <a:pt x="877290" y="83391"/>
                </a:lnTo>
                <a:lnTo>
                  <a:pt x="887703" y="76003"/>
                </a:lnTo>
                <a:lnTo>
                  <a:pt x="865612" y="76003"/>
                </a:lnTo>
                <a:lnTo>
                  <a:pt x="865612" y="53658"/>
                </a:lnTo>
                <a:close/>
              </a:path>
              <a:path w="1429384" h="198120">
                <a:moveTo>
                  <a:pt x="953006" y="70828"/>
                </a:moveTo>
                <a:lnTo>
                  <a:pt x="908647" y="70828"/>
                </a:lnTo>
                <a:lnTo>
                  <a:pt x="920585" y="72841"/>
                </a:lnTo>
                <a:lnTo>
                  <a:pt x="929586" y="78557"/>
                </a:lnTo>
                <a:lnTo>
                  <a:pt x="935268" y="87490"/>
                </a:lnTo>
                <a:lnTo>
                  <a:pt x="937247" y="99155"/>
                </a:lnTo>
                <a:lnTo>
                  <a:pt x="937247" y="194487"/>
                </a:lnTo>
                <a:lnTo>
                  <a:pt x="960399" y="194487"/>
                </a:lnTo>
                <a:lnTo>
                  <a:pt x="960399" y="101879"/>
                </a:lnTo>
                <a:lnTo>
                  <a:pt x="958032" y="81079"/>
                </a:lnTo>
                <a:lnTo>
                  <a:pt x="953006" y="70828"/>
                </a:lnTo>
                <a:close/>
              </a:path>
              <a:path w="1429384" h="198120">
                <a:moveTo>
                  <a:pt x="911916" y="50389"/>
                </a:moveTo>
                <a:lnTo>
                  <a:pt x="897641" y="51940"/>
                </a:lnTo>
                <a:lnTo>
                  <a:pt x="885155" y="56659"/>
                </a:lnTo>
                <a:lnTo>
                  <a:pt x="874608" y="64647"/>
                </a:lnTo>
                <a:lnTo>
                  <a:pt x="866156" y="76003"/>
                </a:lnTo>
                <a:lnTo>
                  <a:pt x="887703" y="76003"/>
                </a:lnTo>
                <a:lnTo>
                  <a:pt x="890300" y="74160"/>
                </a:lnTo>
                <a:lnTo>
                  <a:pt x="908647" y="70828"/>
                </a:lnTo>
                <a:lnTo>
                  <a:pt x="953006" y="70828"/>
                </a:lnTo>
                <a:lnTo>
                  <a:pt x="950048" y="64796"/>
                </a:lnTo>
                <a:lnTo>
                  <a:pt x="935119" y="54183"/>
                </a:lnTo>
                <a:lnTo>
                  <a:pt x="911916" y="50389"/>
                </a:lnTo>
                <a:close/>
              </a:path>
              <a:path w="1429384" h="198120">
                <a:moveTo>
                  <a:pt x="1067442" y="50389"/>
                </a:moveTo>
                <a:lnTo>
                  <a:pt x="1040897" y="55902"/>
                </a:lnTo>
                <a:lnTo>
                  <a:pt x="1019942" y="71197"/>
                </a:lnTo>
                <a:lnTo>
                  <a:pt x="1006187" y="94408"/>
                </a:lnTo>
                <a:lnTo>
                  <a:pt x="1001245" y="123669"/>
                </a:lnTo>
                <a:lnTo>
                  <a:pt x="1006055" y="153400"/>
                </a:lnTo>
                <a:lnTo>
                  <a:pt x="1018682" y="176850"/>
                </a:lnTo>
                <a:lnTo>
                  <a:pt x="1039480" y="192231"/>
                </a:lnTo>
                <a:lnTo>
                  <a:pt x="1068804" y="197755"/>
                </a:lnTo>
                <a:lnTo>
                  <a:pt x="1090658" y="194631"/>
                </a:lnTo>
                <a:lnTo>
                  <a:pt x="1108401" y="185430"/>
                </a:lnTo>
                <a:lnTo>
                  <a:pt x="1115409" y="177327"/>
                </a:lnTo>
                <a:lnTo>
                  <a:pt x="1069621" y="177327"/>
                </a:lnTo>
                <a:lnTo>
                  <a:pt x="1049670" y="173539"/>
                </a:lnTo>
                <a:lnTo>
                  <a:pt x="1035847" y="163368"/>
                </a:lnTo>
                <a:lnTo>
                  <a:pt x="1027948" y="148600"/>
                </a:lnTo>
                <a:lnTo>
                  <a:pt x="1025769" y="131023"/>
                </a:lnTo>
                <a:lnTo>
                  <a:pt x="1131179" y="131023"/>
                </a:lnTo>
                <a:lnTo>
                  <a:pt x="1129379" y="110595"/>
                </a:lnTo>
                <a:lnTo>
                  <a:pt x="1025769" y="110595"/>
                </a:lnTo>
                <a:lnTo>
                  <a:pt x="1029348" y="95303"/>
                </a:lnTo>
                <a:lnTo>
                  <a:pt x="1037447" y="82642"/>
                </a:lnTo>
                <a:lnTo>
                  <a:pt x="1049785" y="74015"/>
                </a:lnTo>
                <a:lnTo>
                  <a:pt x="1066081" y="70828"/>
                </a:lnTo>
                <a:lnTo>
                  <a:pt x="1111347" y="70828"/>
                </a:lnTo>
                <a:lnTo>
                  <a:pt x="1098621" y="58200"/>
                </a:lnTo>
                <a:lnTo>
                  <a:pt x="1067442" y="50389"/>
                </a:lnTo>
                <a:close/>
              </a:path>
              <a:path w="1429384" h="198120">
                <a:moveTo>
                  <a:pt x="1129000" y="149817"/>
                </a:moveTo>
                <a:lnTo>
                  <a:pt x="1106120" y="149817"/>
                </a:lnTo>
                <a:lnTo>
                  <a:pt x="1101375" y="161814"/>
                </a:lnTo>
                <a:lnTo>
                  <a:pt x="1093488" y="170415"/>
                </a:lnTo>
                <a:lnTo>
                  <a:pt x="1082793" y="175595"/>
                </a:lnTo>
                <a:lnTo>
                  <a:pt x="1069621" y="177327"/>
                </a:lnTo>
                <a:lnTo>
                  <a:pt x="1115409" y="177327"/>
                </a:lnTo>
                <a:lnTo>
                  <a:pt x="1121394" y="170407"/>
                </a:lnTo>
                <a:lnTo>
                  <a:pt x="1129000" y="149817"/>
                </a:lnTo>
                <a:close/>
              </a:path>
              <a:path w="1429384" h="198120">
                <a:moveTo>
                  <a:pt x="1111347" y="70828"/>
                </a:moveTo>
                <a:lnTo>
                  <a:pt x="1066081" y="70828"/>
                </a:lnTo>
                <a:lnTo>
                  <a:pt x="1081921" y="73939"/>
                </a:lnTo>
                <a:lnTo>
                  <a:pt x="1094544" y="82438"/>
                </a:lnTo>
                <a:lnTo>
                  <a:pt x="1103081" y="95074"/>
                </a:lnTo>
                <a:lnTo>
                  <a:pt x="1106665" y="110595"/>
                </a:lnTo>
                <a:lnTo>
                  <a:pt x="1129379" y="110595"/>
                </a:lnTo>
                <a:lnTo>
                  <a:pt x="1128804" y="104060"/>
                </a:lnTo>
                <a:lnTo>
                  <a:pt x="1118513" y="77938"/>
                </a:lnTo>
                <a:lnTo>
                  <a:pt x="1111347" y="70828"/>
                </a:lnTo>
                <a:close/>
              </a:path>
              <a:path w="1429384" h="198120">
                <a:moveTo>
                  <a:pt x="1182920" y="150089"/>
                </a:moveTo>
                <a:lnTo>
                  <a:pt x="1159768" y="150089"/>
                </a:lnTo>
                <a:lnTo>
                  <a:pt x="1165219" y="172245"/>
                </a:lnTo>
                <a:lnTo>
                  <a:pt x="1178255" y="186996"/>
                </a:lnTo>
                <a:lnTo>
                  <a:pt x="1196960" y="195210"/>
                </a:lnTo>
                <a:lnTo>
                  <a:pt x="1219418" y="197755"/>
                </a:lnTo>
                <a:lnTo>
                  <a:pt x="1240848" y="195529"/>
                </a:lnTo>
                <a:lnTo>
                  <a:pt x="1260109" y="188120"/>
                </a:lnTo>
                <a:lnTo>
                  <a:pt x="1271066" y="177327"/>
                </a:lnTo>
                <a:lnTo>
                  <a:pt x="1220780" y="177327"/>
                </a:lnTo>
                <a:lnTo>
                  <a:pt x="1206935" y="175982"/>
                </a:lnTo>
                <a:lnTo>
                  <a:pt x="1195006" y="171471"/>
                </a:lnTo>
                <a:lnTo>
                  <a:pt x="1186499" y="163078"/>
                </a:lnTo>
                <a:lnTo>
                  <a:pt x="1182920" y="150089"/>
                </a:lnTo>
                <a:close/>
              </a:path>
              <a:path w="1429384" h="198120">
                <a:moveTo>
                  <a:pt x="1215332" y="50389"/>
                </a:moveTo>
                <a:lnTo>
                  <a:pt x="1196777" y="52663"/>
                </a:lnTo>
                <a:lnTo>
                  <a:pt x="1179855" y="59791"/>
                </a:lnTo>
                <a:lnTo>
                  <a:pt x="1167530" y="72231"/>
                </a:lnTo>
                <a:lnTo>
                  <a:pt x="1162764" y="90439"/>
                </a:lnTo>
                <a:lnTo>
                  <a:pt x="1166739" y="107301"/>
                </a:lnTo>
                <a:lnTo>
                  <a:pt x="1177200" y="118494"/>
                </a:lnTo>
                <a:lnTo>
                  <a:pt x="1191951" y="125601"/>
                </a:lnTo>
                <a:lnTo>
                  <a:pt x="1208795" y="130206"/>
                </a:lnTo>
                <a:lnTo>
                  <a:pt x="1225755" y="133947"/>
                </a:lnTo>
                <a:lnTo>
                  <a:pt x="1240493" y="138479"/>
                </a:lnTo>
                <a:lnTo>
                  <a:pt x="1250890" y="145412"/>
                </a:lnTo>
                <a:lnTo>
                  <a:pt x="1254827" y="156354"/>
                </a:lnTo>
                <a:lnTo>
                  <a:pt x="1251537" y="167100"/>
                </a:lnTo>
                <a:lnTo>
                  <a:pt x="1243217" y="173480"/>
                </a:lnTo>
                <a:lnTo>
                  <a:pt x="1232190" y="176540"/>
                </a:lnTo>
                <a:lnTo>
                  <a:pt x="1220780" y="177327"/>
                </a:lnTo>
                <a:lnTo>
                  <a:pt x="1271066" y="177327"/>
                </a:lnTo>
                <a:lnTo>
                  <a:pt x="1274008" y="174429"/>
                </a:lnTo>
                <a:lnTo>
                  <a:pt x="1279351" y="153358"/>
                </a:lnTo>
                <a:lnTo>
                  <a:pt x="1275414" y="136339"/>
                </a:lnTo>
                <a:lnTo>
                  <a:pt x="1265016" y="125065"/>
                </a:lnTo>
                <a:lnTo>
                  <a:pt x="1250275" y="117928"/>
                </a:lnTo>
                <a:lnTo>
                  <a:pt x="1233309" y="113319"/>
                </a:lnTo>
                <a:lnTo>
                  <a:pt x="1217039" y="109641"/>
                </a:lnTo>
                <a:lnTo>
                  <a:pt x="1202224" y="105352"/>
                </a:lnTo>
                <a:lnTo>
                  <a:pt x="1191444" y="98917"/>
                </a:lnTo>
                <a:lnTo>
                  <a:pt x="1187278" y="88805"/>
                </a:lnTo>
                <a:lnTo>
                  <a:pt x="1190006" y="80021"/>
                </a:lnTo>
                <a:lnTo>
                  <a:pt x="1197049" y="74505"/>
                </a:lnTo>
                <a:lnTo>
                  <a:pt x="1206697" y="71645"/>
                </a:lnTo>
                <a:lnTo>
                  <a:pt x="1217239" y="70828"/>
                </a:lnTo>
                <a:lnTo>
                  <a:pt x="1265487" y="70828"/>
                </a:lnTo>
                <a:lnTo>
                  <a:pt x="1255139" y="59587"/>
                </a:lnTo>
                <a:lnTo>
                  <a:pt x="1237188" y="52459"/>
                </a:lnTo>
                <a:lnTo>
                  <a:pt x="1215332" y="50389"/>
                </a:lnTo>
                <a:close/>
              </a:path>
              <a:path w="1429384" h="198120">
                <a:moveTo>
                  <a:pt x="1265487" y="70828"/>
                </a:moveTo>
                <a:lnTo>
                  <a:pt x="1217239" y="70828"/>
                </a:lnTo>
                <a:lnTo>
                  <a:pt x="1228551" y="72002"/>
                </a:lnTo>
                <a:lnTo>
                  <a:pt x="1238689" y="75935"/>
                </a:lnTo>
                <a:lnTo>
                  <a:pt x="1246273" y="83238"/>
                </a:lnTo>
                <a:lnTo>
                  <a:pt x="1249924" y="94525"/>
                </a:lnTo>
                <a:lnTo>
                  <a:pt x="1273087" y="94525"/>
                </a:lnTo>
                <a:lnTo>
                  <a:pt x="1267625" y="73150"/>
                </a:lnTo>
                <a:lnTo>
                  <a:pt x="1265487" y="70828"/>
                </a:lnTo>
                <a:close/>
              </a:path>
              <a:path w="1429384" h="198120">
                <a:moveTo>
                  <a:pt x="1332727" y="150089"/>
                </a:moveTo>
                <a:lnTo>
                  <a:pt x="1309575" y="150089"/>
                </a:lnTo>
                <a:lnTo>
                  <a:pt x="1315026" y="172245"/>
                </a:lnTo>
                <a:lnTo>
                  <a:pt x="1328062" y="186996"/>
                </a:lnTo>
                <a:lnTo>
                  <a:pt x="1346767" y="195210"/>
                </a:lnTo>
                <a:lnTo>
                  <a:pt x="1369225" y="197755"/>
                </a:lnTo>
                <a:lnTo>
                  <a:pt x="1390655" y="195529"/>
                </a:lnTo>
                <a:lnTo>
                  <a:pt x="1409916" y="188120"/>
                </a:lnTo>
                <a:lnTo>
                  <a:pt x="1420873" y="177327"/>
                </a:lnTo>
                <a:lnTo>
                  <a:pt x="1370587" y="177327"/>
                </a:lnTo>
                <a:lnTo>
                  <a:pt x="1356742" y="175982"/>
                </a:lnTo>
                <a:lnTo>
                  <a:pt x="1344813" y="171471"/>
                </a:lnTo>
                <a:lnTo>
                  <a:pt x="1336306" y="163078"/>
                </a:lnTo>
                <a:lnTo>
                  <a:pt x="1332727" y="150089"/>
                </a:lnTo>
                <a:close/>
              </a:path>
              <a:path w="1429384" h="198120">
                <a:moveTo>
                  <a:pt x="1365139" y="50389"/>
                </a:moveTo>
                <a:lnTo>
                  <a:pt x="1346584" y="52663"/>
                </a:lnTo>
                <a:lnTo>
                  <a:pt x="1329662" y="59791"/>
                </a:lnTo>
                <a:lnTo>
                  <a:pt x="1317337" y="72231"/>
                </a:lnTo>
                <a:lnTo>
                  <a:pt x="1312571" y="90439"/>
                </a:lnTo>
                <a:lnTo>
                  <a:pt x="1316546" y="107301"/>
                </a:lnTo>
                <a:lnTo>
                  <a:pt x="1327007" y="118494"/>
                </a:lnTo>
                <a:lnTo>
                  <a:pt x="1341758" y="125601"/>
                </a:lnTo>
                <a:lnTo>
                  <a:pt x="1358602" y="130206"/>
                </a:lnTo>
                <a:lnTo>
                  <a:pt x="1375562" y="133947"/>
                </a:lnTo>
                <a:lnTo>
                  <a:pt x="1390300" y="138479"/>
                </a:lnTo>
                <a:lnTo>
                  <a:pt x="1400697" y="145412"/>
                </a:lnTo>
                <a:lnTo>
                  <a:pt x="1404634" y="156354"/>
                </a:lnTo>
                <a:lnTo>
                  <a:pt x="1401344" y="167100"/>
                </a:lnTo>
                <a:lnTo>
                  <a:pt x="1393024" y="173480"/>
                </a:lnTo>
                <a:lnTo>
                  <a:pt x="1381997" y="176540"/>
                </a:lnTo>
                <a:lnTo>
                  <a:pt x="1370587" y="177327"/>
                </a:lnTo>
                <a:lnTo>
                  <a:pt x="1420873" y="177327"/>
                </a:lnTo>
                <a:lnTo>
                  <a:pt x="1423815" y="174429"/>
                </a:lnTo>
                <a:lnTo>
                  <a:pt x="1429158" y="153358"/>
                </a:lnTo>
                <a:lnTo>
                  <a:pt x="1425220" y="136339"/>
                </a:lnTo>
                <a:lnTo>
                  <a:pt x="1414819" y="125065"/>
                </a:lnTo>
                <a:lnTo>
                  <a:pt x="1400077" y="117928"/>
                </a:lnTo>
                <a:lnTo>
                  <a:pt x="1383116" y="113319"/>
                </a:lnTo>
                <a:lnTo>
                  <a:pt x="1366846" y="109641"/>
                </a:lnTo>
                <a:lnTo>
                  <a:pt x="1352031" y="105352"/>
                </a:lnTo>
                <a:lnTo>
                  <a:pt x="1341251" y="98917"/>
                </a:lnTo>
                <a:lnTo>
                  <a:pt x="1337085" y="88805"/>
                </a:lnTo>
                <a:lnTo>
                  <a:pt x="1339813" y="80021"/>
                </a:lnTo>
                <a:lnTo>
                  <a:pt x="1346856" y="74505"/>
                </a:lnTo>
                <a:lnTo>
                  <a:pt x="1356504" y="71645"/>
                </a:lnTo>
                <a:lnTo>
                  <a:pt x="1367046" y="70828"/>
                </a:lnTo>
                <a:lnTo>
                  <a:pt x="1415286" y="70828"/>
                </a:lnTo>
                <a:lnTo>
                  <a:pt x="1404940" y="59587"/>
                </a:lnTo>
                <a:lnTo>
                  <a:pt x="1386993" y="52459"/>
                </a:lnTo>
                <a:lnTo>
                  <a:pt x="1365139" y="50389"/>
                </a:lnTo>
                <a:close/>
              </a:path>
              <a:path w="1429384" h="198120">
                <a:moveTo>
                  <a:pt x="1415286" y="70828"/>
                </a:moveTo>
                <a:lnTo>
                  <a:pt x="1367046" y="70828"/>
                </a:lnTo>
                <a:lnTo>
                  <a:pt x="1378358" y="72002"/>
                </a:lnTo>
                <a:lnTo>
                  <a:pt x="1388496" y="75935"/>
                </a:lnTo>
                <a:lnTo>
                  <a:pt x="1396080" y="83238"/>
                </a:lnTo>
                <a:lnTo>
                  <a:pt x="1399731" y="94525"/>
                </a:lnTo>
                <a:lnTo>
                  <a:pt x="1422883" y="94525"/>
                </a:lnTo>
                <a:lnTo>
                  <a:pt x="1417423" y="73150"/>
                </a:lnTo>
                <a:lnTo>
                  <a:pt x="1415286" y="70828"/>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24" name="object 24"/>
          <p:cNvSpPr/>
          <p:nvPr/>
        </p:nvSpPr>
        <p:spPr>
          <a:xfrm>
            <a:off x="7302287" y="4840969"/>
            <a:ext cx="498186" cy="90055"/>
          </a:xfrm>
          <a:custGeom>
            <a:avLst/>
            <a:gdLst/>
            <a:ahLst/>
            <a:cxnLst/>
            <a:rect l="l" t="t" r="r" b="b"/>
            <a:pathLst>
              <a:path w="1096009" h="198120">
                <a:moveTo>
                  <a:pt x="25875" y="0"/>
                </a:moveTo>
                <a:lnTo>
                  <a:pt x="0" y="0"/>
                </a:lnTo>
                <a:lnTo>
                  <a:pt x="0" y="194487"/>
                </a:lnTo>
                <a:lnTo>
                  <a:pt x="25875" y="194487"/>
                </a:lnTo>
                <a:lnTo>
                  <a:pt x="25875" y="0"/>
                </a:lnTo>
                <a:close/>
              </a:path>
              <a:path w="1096009" h="198120">
                <a:moveTo>
                  <a:pt x="101093" y="53658"/>
                </a:moveTo>
                <a:lnTo>
                  <a:pt x="79303" y="53658"/>
                </a:lnTo>
                <a:lnTo>
                  <a:pt x="79303" y="194487"/>
                </a:lnTo>
                <a:lnTo>
                  <a:pt x="102455" y="194487"/>
                </a:lnTo>
                <a:lnTo>
                  <a:pt x="102455" y="114953"/>
                </a:lnTo>
                <a:lnTo>
                  <a:pt x="105022" y="97370"/>
                </a:lnTo>
                <a:lnTo>
                  <a:pt x="112774" y="83386"/>
                </a:lnTo>
                <a:lnTo>
                  <a:pt x="123180" y="76003"/>
                </a:lnTo>
                <a:lnTo>
                  <a:pt x="101093" y="76003"/>
                </a:lnTo>
                <a:lnTo>
                  <a:pt x="101093" y="53658"/>
                </a:lnTo>
                <a:close/>
              </a:path>
              <a:path w="1096009" h="198120">
                <a:moveTo>
                  <a:pt x="188507" y="70817"/>
                </a:moveTo>
                <a:lnTo>
                  <a:pt x="144149" y="70817"/>
                </a:lnTo>
                <a:lnTo>
                  <a:pt x="156087" y="72832"/>
                </a:lnTo>
                <a:lnTo>
                  <a:pt x="165088" y="78551"/>
                </a:lnTo>
                <a:lnTo>
                  <a:pt x="170770" y="87488"/>
                </a:lnTo>
                <a:lnTo>
                  <a:pt x="172749" y="99155"/>
                </a:lnTo>
                <a:lnTo>
                  <a:pt x="172749" y="194487"/>
                </a:lnTo>
                <a:lnTo>
                  <a:pt x="195901" y="194487"/>
                </a:lnTo>
                <a:lnTo>
                  <a:pt x="195901" y="101879"/>
                </a:lnTo>
                <a:lnTo>
                  <a:pt x="193537" y="81079"/>
                </a:lnTo>
                <a:lnTo>
                  <a:pt x="188507" y="70817"/>
                </a:lnTo>
                <a:close/>
              </a:path>
              <a:path w="1096009" h="198120">
                <a:moveTo>
                  <a:pt x="147397" y="50389"/>
                </a:moveTo>
                <a:lnTo>
                  <a:pt x="133099" y="51938"/>
                </a:lnTo>
                <a:lnTo>
                  <a:pt x="120618" y="56655"/>
                </a:lnTo>
                <a:lnTo>
                  <a:pt x="110081" y="64642"/>
                </a:lnTo>
                <a:lnTo>
                  <a:pt x="101617" y="76003"/>
                </a:lnTo>
                <a:lnTo>
                  <a:pt x="123180" y="76003"/>
                </a:lnTo>
                <a:lnTo>
                  <a:pt x="125790" y="74151"/>
                </a:lnTo>
                <a:lnTo>
                  <a:pt x="144149" y="70817"/>
                </a:lnTo>
                <a:lnTo>
                  <a:pt x="188507" y="70817"/>
                </a:lnTo>
                <a:lnTo>
                  <a:pt x="185556" y="64796"/>
                </a:lnTo>
                <a:lnTo>
                  <a:pt x="170621" y="54183"/>
                </a:lnTo>
                <a:lnTo>
                  <a:pt x="147397" y="50389"/>
                </a:lnTo>
                <a:close/>
              </a:path>
              <a:path w="1096009" h="198120">
                <a:moveTo>
                  <a:pt x="303175" y="50389"/>
                </a:moveTo>
                <a:lnTo>
                  <a:pt x="273970" y="56243"/>
                </a:lnTo>
                <a:lnTo>
                  <a:pt x="253231" y="72287"/>
                </a:lnTo>
                <a:lnTo>
                  <a:pt x="240859" y="96247"/>
                </a:lnTo>
                <a:lnTo>
                  <a:pt x="236757" y="125848"/>
                </a:lnTo>
                <a:lnTo>
                  <a:pt x="240999" y="154779"/>
                </a:lnTo>
                <a:lnTo>
                  <a:pt x="253558" y="177531"/>
                </a:lnTo>
                <a:lnTo>
                  <a:pt x="274191" y="192418"/>
                </a:lnTo>
                <a:lnTo>
                  <a:pt x="302652" y="197755"/>
                </a:lnTo>
                <a:lnTo>
                  <a:pt x="326560" y="194027"/>
                </a:lnTo>
                <a:lnTo>
                  <a:pt x="345027" y="183251"/>
                </a:lnTo>
                <a:lnTo>
                  <a:pt x="349436" y="177327"/>
                </a:lnTo>
                <a:lnTo>
                  <a:pt x="302337" y="177327"/>
                </a:lnTo>
                <a:lnTo>
                  <a:pt x="283502" y="172922"/>
                </a:lnTo>
                <a:lnTo>
                  <a:pt x="270765" y="161291"/>
                </a:lnTo>
                <a:lnTo>
                  <a:pt x="263548" y="144808"/>
                </a:lnTo>
                <a:lnTo>
                  <a:pt x="261271" y="125848"/>
                </a:lnTo>
                <a:lnTo>
                  <a:pt x="263399" y="105184"/>
                </a:lnTo>
                <a:lnTo>
                  <a:pt x="270595" y="87608"/>
                </a:lnTo>
                <a:lnTo>
                  <a:pt x="284076" y="75394"/>
                </a:lnTo>
                <a:lnTo>
                  <a:pt x="305061" y="70817"/>
                </a:lnTo>
                <a:lnTo>
                  <a:pt x="351970" y="70817"/>
                </a:lnTo>
                <a:lnTo>
                  <a:pt x="344281" y="62069"/>
                </a:lnTo>
                <a:lnTo>
                  <a:pt x="325648" y="53253"/>
                </a:lnTo>
                <a:lnTo>
                  <a:pt x="303175" y="50389"/>
                </a:lnTo>
                <a:close/>
              </a:path>
              <a:path w="1096009" h="198120">
                <a:moveTo>
                  <a:pt x="364774" y="143008"/>
                </a:moveTo>
                <a:lnTo>
                  <a:pt x="340994" y="143008"/>
                </a:lnTo>
                <a:lnTo>
                  <a:pt x="336854" y="157333"/>
                </a:lnTo>
                <a:lnTo>
                  <a:pt x="328933" y="168134"/>
                </a:lnTo>
                <a:lnTo>
                  <a:pt x="317379" y="174952"/>
                </a:lnTo>
                <a:lnTo>
                  <a:pt x="302337" y="177327"/>
                </a:lnTo>
                <a:lnTo>
                  <a:pt x="349436" y="177327"/>
                </a:lnTo>
                <a:lnTo>
                  <a:pt x="357837" y="166040"/>
                </a:lnTo>
                <a:lnTo>
                  <a:pt x="364774" y="143008"/>
                </a:lnTo>
                <a:close/>
              </a:path>
              <a:path w="1096009" h="198120">
                <a:moveTo>
                  <a:pt x="351970" y="70817"/>
                </a:moveTo>
                <a:lnTo>
                  <a:pt x="305061" y="70817"/>
                </a:lnTo>
                <a:lnTo>
                  <a:pt x="318055" y="72713"/>
                </a:lnTo>
                <a:lnTo>
                  <a:pt x="328318" y="78211"/>
                </a:lnTo>
                <a:lnTo>
                  <a:pt x="335674" y="87028"/>
                </a:lnTo>
                <a:lnTo>
                  <a:pt x="339946" y="98883"/>
                </a:lnTo>
                <a:lnTo>
                  <a:pt x="363936" y="98883"/>
                </a:lnTo>
                <a:lnTo>
                  <a:pt x="357551" y="77167"/>
                </a:lnTo>
                <a:lnTo>
                  <a:pt x="351970" y="70817"/>
                </a:lnTo>
                <a:close/>
              </a:path>
              <a:path w="1096009" h="198120">
                <a:moveTo>
                  <a:pt x="425221" y="53658"/>
                </a:moveTo>
                <a:lnTo>
                  <a:pt x="403431" y="53658"/>
                </a:lnTo>
                <a:lnTo>
                  <a:pt x="403431" y="194487"/>
                </a:lnTo>
                <a:lnTo>
                  <a:pt x="426583" y="194487"/>
                </a:lnTo>
                <a:lnTo>
                  <a:pt x="426583" y="131840"/>
                </a:lnTo>
                <a:lnTo>
                  <a:pt x="429293" y="107892"/>
                </a:lnTo>
                <a:lnTo>
                  <a:pt x="438054" y="89996"/>
                </a:lnTo>
                <a:lnTo>
                  <a:pt x="447388" y="83357"/>
                </a:lnTo>
                <a:lnTo>
                  <a:pt x="425221" y="83357"/>
                </a:lnTo>
                <a:lnTo>
                  <a:pt x="425221" y="53658"/>
                </a:lnTo>
                <a:close/>
              </a:path>
              <a:path w="1096009" h="198120">
                <a:moveTo>
                  <a:pt x="477496" y="50389"/>
                </a:moveTo>
                <a:lnTo>
                  <a:pt x="460424" y="52015"/>
                </a:lnTo>
                <a:lnTo>
                  <a:pt x="446435" y="58085"/>
                </a:lnTo>
                <a:lnTo>
                  <a:pt x="435039" y="68549"/>
                </a:lnTo>
                <a:lnTo>
                  <a:pt x="425745" y="83357"/>
                </a:lnTo>
                <a:lnTo>
                  <a:pt x="447388" y="83357"/>
                </a:lnTo>
                <a:lnTo>
                  <a:pt x="453807" y="78791"/>
                </a:lnTo>
                <a:lnTo>
                  <a:pt x="477496" y="74913"/>
                </a:lnTo>
                <a:lnTo>
                  <a:pt x="477496" y="50389"/>
                </a:lnTo>
                <a:close/>
              </a:path>
              <a:path w="1096009" h="198120">
                <a:moveTo>
                  <a:pt x="562247" y="50389"/>
                </a:moveTo>
                <a:lnTo>
                  <a:pt x="535682" y="55902"/>
                </a:lnTo>
                <a:lnTo>
                  <a:pt x="514725" y="71197"/>
                </a:lnTo>
                <a:lnTo>
                  <a:pt x="500977" y="94408"/>
                </a:lnTo>
                <a:lnTo>
                  <a:pt x="496039" y="123669"/>
                </a:lnTo>
                <a:lnTo>
                  <a:pt x="500851" y="153400"/>
                </a:lnTo>
                <a:lnTo>
                  <a:pt x="513481" y="176850"/>
                </a:lnTo>
                <a:lnTo>
                  <a:pt x="534283" y="192231"/>
                </a:lnTo>
                <a:lnTo>
                  <a:pt x="563609" y="197755"/>
                </a:lnTo>
                <a:lnTo>
                  <a:pt x="585424" y="194631"/>
                </a:lnTo>
                <a:lnTo>
                  <a:pt x="603143" y="185430"/>
                </a:lnTo>
                <a:lnTo>
                  <a:pt x="610147" y="177327"/>
                </a:lnTo>
                <a:lnTo>
                  <a:pt x="564342" y="177327"/>
                </a:lnTo>
                <a:lnTo>
                  <a:pt x="544433" y="173539"/>
                </a:lnTo>
                <a:lnTo>
                  <a:pt x="530623" y="163368"/>
                </a:lnTo>
                <a:lnTo>
                  <a:pt x="522725" y="148600"/>
                </a:lnTo>
                <a:lnTo>
                  <a:pt x="520553" y="131023"/>
                </a:lnTo>
                <a:lnTo>
                  <a:pt x="625941" y="131023"/>
                </a:lnTo>
                <a:lnTo>
                  <a:pt x="624138" y="110595"/>
                </a:lnTo>
                <a:lnTo>
                  <a:pt x="520553" y="110595"/>
                </a:lnTo>
                <a:lnTo>
                  <a:pt x="524100" y="95302"/>
                </a:lnTo>
                <a:lnTo>
                  <a:pt x="532194" y="82637"/>
                </a:lnTo>
                <a:lnTo>
                  <a:pt x="544551" y="74007"/>
                </a:lnTo>
                <a:lnTo>
                  <a:pt x="560885" y="70817"/>
                </a:lnTo>
                <a:lnTo>
                  <a:pt x="606093" y="70817"/>
                </a:lnTo>
                <a:lnTo>
                  <a:pt x="593384" y="58200"/>
                </a:lnTo>
                <a:lnTo>
                  <a:pt x="562247" y="50389"/>
                </a:lnTo>
                <a:close/>
              </a:path>
              <a:path w="1096009" h="198120">
                <a:moveTo>
                  <a:pt x="623741" y="149817"/>
                </a:moveTo>
                <a:lnTo>
                  <a:pt x="600904" y="149817"/>
                </a:lnTo>
                <a:lnTo>
                  <a:pt x="596149" y="161814"/>
                </a:lnTo>
                <a:lnTo>
                  <a:pt x="588241" y="170415"/>
                </a:lnTo>
                <a:lnTo>
                  <a:pt x="577524" y="175595"/>
                </a:lnTo>
                <a:lnTo>
                  <a:pt x="564342" y="177327"/>
                </a:lnTo>
                <a:lnTo>
                  <a:pt x="610147" y="177327"/>
                </a:lnTo>
                <a:lnTo>
                  <a:pt x="616128" y="170407"/>
                </a:lnTo>
                <a:lnTo>
                  <a:pt x="623741" y="149817"/>
                </a:lnTo>
                <a:close/>
              </a:path>
              <a:path w="1096009" h="198120">
                <a:moveTo>
                  <a:pt x="606093" y="70817"/>
                </a:moveTo>
                <a:lnTo>
                  <a:pt x="560885" y="70817"/>
                </a:lnTo>
                <a:lnTo>
                  <a:pt x="576707" y="73930"/>
                </a:lnTo>
                <a:lnTo>
                  <a:pt x="589328" y="82433"/>
                </a:lnTo>
                <a:lnTo>
                  <a:pt x="597862" y="95072"/>
                </a:lnTo>
                <a:lnTo>
                  <a:pt x="601427" y="110595"/>
                </a:lnTo>
                <a:lnTo>
                  <a:pt x="624138" y="110595"/>
                </a:lnTo>
                <a:lnTo>
                  <a:pt x="623561" y="104060"/>
                </a:lnTo>
                <a:lnTo>
                  <a:pt x="613265" y="77938"/>
                </a:lnTo>
                <a:lnTo>
                  <a:pt x="606093" y="70817"/>
                </a:lnTo>
                <a:close/>
              </a:path>
              <a:path w="1096009" h="198120">
                <a:moveTo>
                  <a:pt x="769561" y="70817"/>
                </a:moveTo>
                <a:lnTo>
                  <a:pt x="719597" y="70817"/>
                </a:lnTo>
                <a:lnTo>
                  <a:pt x="730723" y="71645"/>
                </a:lnTo>
                <a:lnTo>
                  <a:pt x="740798" y="74976"/>
                </a:lnTo>
                <a:lnTo>
                  <a:pt x="748103" y="82087"/>
                </a:lnTo>
                <a:lnTo>
                  <a:pt x="750920" y="94252"/>
                </a:lnTo>
                <a:lnTo>
                  <a:pt x="747116" y="104151"/>
                </a:lnTo>
                <a:lnTo>
                  <a:pt x="736830" y="109301"/>
                </a:lnTo>
                <a:lnTo>
                  <a:pt x="721751" y="112101"/>
                </a:lnTo>
                <a:lnTo>
                  <a:pt x="703569" y="114953"/>
                </a:lnTo>
                <a:lnTo>
                  <a:pt x="686000" y="119192"/>
                </a:lnTo>
                <a:lnTo>
                  <a:pt x="670739" y="126393"/>
                </a:lnTo>
                <a:lnTo>
                  <a:pt x="659977" y="138701"/>
                </a:lnTo>
                <a:lnTo>
                  <a:pt x="655903" y="158261"/>
                </a:lnTo>
                <a:lnTo>
                  <a:pt x="659578" y="176267"/>
                </a:lnTo>
                <a:lnTo>
                  <a:pt x="669587" y="188528"/>
                </a:lnTo>
                <a:lnTo>
                  <a:pt x="684409" y="195529"/>
                </a:lnTo>
                <a:lnTo>
                  <a:pt x="702521" y="197755"/>
                </a:lnTo>
                <a:lnTo>
                  <a:pt x="716731" y="196457"/>
                </a:lnTo>
                <a:lnTo>
                  <a:pt x="729850" y="192478"/>
                </a:lnTo>
                <a:lnTo>
                  <a:pt x="741693" y="185690"/>
                </a:lnTo>
                <a:lnTo>
                  <a:pt x="750619" y="177327"/>
                </a:lnTo>
                <a:lnTo>
                  <a:pt x="707654" y="177327"/>
                </a:lnTo>
                <a:lnTo>
                  <a:pt x="697432" y="176237"/>
                </a:lnTo>
                <a:lnTo>
                  <a:pt x="688732" y="172697"/>
                </a:lnTo>
                <a:lnTo>
                  <a:pt x="682684" y="166296"/>
                </a:lnTo>
                <a:lnTo>
                  <a:pt x="680417" y="156626"/>
                </a:lnTo>
                <a:lnTo>
                  <a:pt x="682700" y="145812"/>
                </a:lnTo>
                <a:lnTo>
                  <a:pt x="688863" y="138547"/>
                </a:lnTo>
                <a:lnTo>
                  <a:pt x="697874" y="133989"/>
                </a:lnTo>
                <a:lnTo>
                  <a:pt x="708702" y="131295"/>
                </a:lnTo>
                <a:lnTo>
                  <a:pt x="732181" y="127959"/>
                </a:lnTo>
                <a:lnTo>
                  <a:pt x="742541" y="125627"/>
                </a:lnTo>
                <a:lnTo>
                  <a:pt x="750711" y="121762"/>
                </a:lnTo>
                <a:lnTo>
                  <a:pt x="773863" y="121762"/>
                </a:lnTo>
                <a:lnTo>
                  <a:pt x="773863" y="89077"/>
                </a:lnTo>
                <a:lnTo>
                  <a:pt x="769561" y="70817"/>
                </a:lnTo>
                <a:close/>
              </a:path>
              <a:path w="1096009" h="198120">
                <a:moveTo>
                  <a:pt x="773863" y="175965"/>
                </a:moveTo>
                <a:lnTo>
                  <a:pt x="752073" y="175965"/>
                </a:lnTo>
                <a:lnTo>
                  <a:pt x="753454" y="185805"/>
                </a:lnTo>
                <a:lnTo>
                  <a:pt x="757389" y="192580"/>
                </a:lnTo>
                <a:lnTo>
                  <a:pt x="763563" y="196495"/>
                </a:lnTo>
                <a:lnTo>
                  <a:pt x="771663" y="197755"/>
                </a:lnTo>
                <a:lnTo>
                  <a:pt x="778996" y="197755"/>
                </a:lnTo>
                <a:lnTo>
                  <a:pt x="784234" y="196393"/>
                </a:lnTo>
                <a:lnTo>
                  <a:pt x="788320" y="193942"/>
                </a:lnTo>
                <a:lnTo>
                  <a:pt x="788320" y="177327"/>
                </a:lnTo>
                <a:lnTo>
                  <a:pt x="773863" y="177327"/>
                </a:lnTo>
                <a:lnTo>
                  <a:pt x="773863" y="175965"/>
                </a:lnTo>
                <a:close/>
              </a:path>
              <a:path w="1096009" h="198120">
                <a:moveTo>
                  <a:pt x="773863" y="121762"/>
                </a:moveTo>
                <a:lnTo>
                  <a:pt x="750711" y="121762"/>
                </a:lnTo>
                <a:lnTo>
                  <a:pt x="750628" y="145812"/>
                </a:lnTo>
                <a:lnTo>
                  <a:pt x="748270" y="155839"/>
                </a:lnTo>
                <a:lnTo>
                  <a:pt x="740614" y="166194"/>
                </a:lnTo>
                <a:lnTo>
                  <a:pt x="727243" y="174148"/>
                </a:lnTo>
                <a:lnTo>
                  <a:pt x="707654" y="177327"/>
                </a:lnTo>
                <a:lnTo>
                  <a:pt x="750619" y="177327"/>
                </a:lnTo>
                <a:lnTo>
                  <a:pt x="752073" y="175965"/>
                </a:lnTo>
                <a:lnTo>
                  <a:pt x="773863" y="175965"/>
                </a:lnTo>
                <a:lnTo>
                  <a:pt x="773863" y="121762"/>
                </a:lnTo>
                <a:close/>
              </a:path>
              <a:path w="1096009" h="198120">
                <a:moveTo>
                  <a:pt x="788320" y="175965"/>
                </a:moveTo>
                <a:lnTo>
                  <a:pt x="785281" y="177055"/>
                </a:lnTo>
                <a:lnTo>
                  <a:pt x="783082" y="177327"/>
                </a:lnTo>
                <a:lnTo>
                  <a:pt x="788320" y="177327"/>
                </a:lnTo>
                <a:lnTo>
                  <a:pt x="788320" y="175965"/>
                </a:lnTo>
                <a:close/>
              </a:path>
              <a:path w="1096009" h="198120">
                <a:moveTo>
                  <a:pt x="720959" y="50389"/>
                </a:moveTo>
                <a:lnTo>
                  <a:pt x="698622" y="52849"/>
                </a:lnTo>
                <a:lnTo>
                  <a:pt x="679919" y="60877"/>
                </a:lnTo>
                <a:lnTo>
                  <a:pt x="666834" y="75444"/>
                </a:lnTo>
                <a:lnTo>
                  <a:pt x="661350" y="97521"/>
                </a:lnTo>
                <a:lnTo>
                  <a:pt x="684502" y="97521"/>
                </a:lnTo>
                <a:lnTo>
                  <a:pt x="687673" y="84615"/>
                </a:lnTo>
                <a:lnTo>
                  <a:pt x="695096" y="76406"/>
                </a:lnTo>
                <a:lnTo>
                  <a:pt x="705996" y="72079"/>
                </a:lnTo>
                <a:lnTo>
                  <a:pt x="719597" y="70817"/>
                </a:lnTo>
                <a:lnTo>
                  <a:pt x="769561" y="70817"/>
                </a:lnTo>
                <a:lnTo>
                  <a:pt x="769162" y="69124"/>
                </a:lnTo>
                <a:lnTo>
                  <a:pt x="756918" y="57370"/>
                </a:lnTo>
                <a:lnTo>
                  <a:pt x="739920" y="51798"/>
                </a:lnTo>
                <a:lnTo>
                  <a:pt x="720959" y="50389"/>
                </a:lnTo>
                <a:close/>
              </a:path>
              <a:path w="1096009" h="198120">
                <a:moveTo>
                  <a:pt x="837557" y="150089"/>
                </a:moveTo>
                <a:lnTo>
                  <a:pt x="814405" y="150089"/>
                </a:lnTo>
                <a:lnTo>
                  <a:pt x="819861" y="172245"/>
                </a:lnTo>
                <a:lnTo>
                  <a:pt x="832908" y="186996"/>
                </a:lnTo>
                <a:lnTo>
                  <a:pt x="851632" y="195210"/>
                </a:lnTo>
                <a:lnTo>
                  <a:pt x="874118" y="197755"/>
                </a:lnTo>
                <a:lnTo>
                  <a:pt x="895546" y="195529"/>
                </a:lnTo>
                <a:lnTo>
                  <a:pt x="914804" y="188120"/>
                </a:lnTo>
                <a:lnTo>
                  <a:pt x="925758" y="177327"/>
                </a:lnTo>
                <a:lnTo>
                  <a:pt x="875480" y="177327"/>
                </a:lnTo>
                <a:lnTo>
                  <a:pt x="861585" y="175982"/>
                </a:lnTo>
                <a:lnTo>
                  <a:pt x="849644" y="171471"/>
                </a:lnTo>
                <a:lnTo>
                  <a:pt x="841140" y="163078"/>
                </a:lnTo>
                <a:lnTo>
                  <a:pt x="837557" y="150089"/>
                </a:lnTo>
                <a:close/>
              </a:path>
              <a:path w="1096009" h="198120">
                <a:moveTo>
                  <a:pt x="870032" y="50389"/>
                </a:moveTo>
                <a:lnTo>
                  <a:pt x="851429" y="52662"/>
                </a:lnTo>
                <a:lnTo>
                  <a:pt x="834506" y="59787"/>
                </a:lnTo>
                <a:lnTo>
                  <a:pt x="822198" y="72226"/>
                </a:lnTo>
                <a:lnTo>
                  <a:pt x="817443" y="90439"/>
                </a:lnTo>
                <a:lnTo>
                  <a:pt x="821417" y="107301"/>
                </a:lnTo>
                <a:lnTo>
                  <a:pt x="831874" y="118494"/>
                </a:lnTo>
                <a:lnTo>
                  <a:pt x="846612" y="125601"/>
                </a:lnTo>
                <a:lnTo>
                  <a:pt x="863433" y="130206"/>
                </a:lnTo>
                <a:lnTo>
                  <a:pt x="880402" y="133947"/>
                </a:lnTo>
                <a:lnTo>
                  <a:pt x="895162" y="138479"/>
                </a:lnTo>
                <a:lnTo>
                  <a:pt x="905581" y="145412"/>
                </a:lnTo>
                <a:lnTo>
                  <a:pt x="909527" y="156354"/>
                </a:lnTo>
                <a:lnTo>
                  <a:pt x="906225" y="167100"/>
                </a:lnTo>
                <a:lnTo>
                  <a:pt x="897886" y="173480"/>
                </a:lnTo>
                <a:lnTo>
                  <a:pt x="886855" y="176540"/>
                </a:lnTo>
                <a:lnTo>
                  <a:pt x="875480" y="177327"/>
                </a:lnTo>
                <a:lnTo>
                  <a:pt x="925758" y="177327"/>
                </a:lnTo>
                <a:lnTo>
                  <a:pt x="928700" y="174429"/>
                </a:lnTo>
                <a:lnTo>
                  <a:pt x="934041" y="153358"/>
                </a:lnTo>
                <a:lnTo>
                  <a:pt x="930094" y="136339"/>
                </a:lnTo>
                <a:lnTo>
                  <a:pt x="919676" y="125065"/>
                </a:lnTo>
                <a:lnTo>
                  <a:pt x="904916" y="117928"/>
                </a:lnTo>
                <a:lnTo>
                  <a:pt x="887946" y="113319"/>
                </a:lnTo>
                <a:lnTo>
                  <a:pt x="871700" y="109641"/>
                </a:lnTo>
                <a:lnTo>
                  <a:pt x="856898" y="105352"/>
                </a:lnTo>
                <a:lnTo>
                  <a:pt x="846123" y="98917"/>
                </a:lnTo>
                <a:lnTo>
                  <a:pt x="841957" y="88805"/>
                </a:lnTo>
                <a:lnTo>
                  <a:pt x="844679" y="80019"/>
                </a:lnTo>
                <a:lnTo>
                  <a:pt x="851713" y="74500"/>
                </a:lnTo>
                <a:lnTo>
                  <a:pt x="861359" y="71636"/>
                </a:lnTo>
                <a:lnTo>
                  <a:pt x="871918" y="70817"/>
                </a:lnTo>
                <a:lnTo>
                  <a:pt x="920158" y="70817"/>
                </a:lnTo>
                <a:lnTo>
                  <a:pt x="909815" y="59583"/>
                </a:lnTo>
                <a:lnTo>
                  <a:pt x="891868" y="52458"/>
                </a:lnTo>
                <a:lnTo>
                  <a:pt x="870032" y="50389"/>
                </a:lnTo>
                <a:close/>
              </a:path>
              <a:path w="1096009" h="198120">
                <a:moveTo>
                  <a:pt x="920158" y="70817"/>
                </a:moveTo>
                <a:lnTo>
                  <a:pt x="871918" y="70817"/>
                </a:lnTo>
                <a:lnTo>
                  <a:pt x="883198" y="71994"/>
                </a:lnTo>
                <a:lnTo>
                  <a:pt x="893328" y="75930"/>
                </a:lnTo>
                <a:lnTo>
                  <a:pt x="900925" y="83236"/>
                </a:lnTo>
                <a:lnTo>
                  <a:pt x="904603" y="94525"/>
                </a:lnTo>
                <a:lnTo>
                  <a:pt x="927755" y="94525"/>
                </a:lnTo>
                <a:lnTo>
                  <a:pt x="922301" y="73145"/>
                </a:lnTo>
                <a:lnTo>
                  <a:pt x="920158" y="70817"/>
                </a:lnTo>
                <a:close/>
              </a:path>
              <a:path w="1096009" h="198120">
                <a:moveTo>
                  <a:pt x="1031782" y="50389"/>
                </a:moveTo>
                <a:lnTo>
                  <a:pt x="1005217" y="55902"/>
                </a:lnTo>
                <a:lnTo>
                  <a:pt x="984260" y="71197"/>
                </a:lnTo>
                <a:lnTo>
                  <a:pt x="970512" y="94408"/>
                </a:lnTo>
                <a:lnTo>
                  <a:pt x="965574" y="123669"/>
                </a:lnTo>
                <a:lnTo>
                  <a:pt x="970386" y="153400"/>
                </a:lnTo>
                <a:lnTo>
                  <a:pt x="983016" y="176850"/>
                </a:lnTo>
                <a:lnTo>
                  <a:pt x="1003818" y="192231"/>
                </a:lnTo>
                <a:lnTo>
                  <a:pt x="1033144" y="197755"/>
                </a:lnTo>
                <a:lnTo>
                  <a:pt x="1055019" y="194631"/>
                </a:lnTo>
                <a:lnTo>
                  <a:pt x="1072770" y="185430"/>
                </a:lnTo>
                <a:lnTo>
                  <a:pt x="1079780" y="177327"/>
                </a:lnTo>
                <a:lnTo>
                  <a:pt x="1033982" y="177327"/>
                </a:lnTo>
                <a:lnTo>
                  <a:pt x="1014012" y="173539"/>
                </a:lnTo>
                <a:lnTo>
                  <a:pt x="1000171" y="163368"/>
                </a:lnTo>
                <a:lnTo>
                  <a:pt x="992261" y="148600"/>
                </a:lnTo>
                <a:lnTo>
                  <a:pt x="990088" y="131023"/>
                </a:lnTo>
                <a:lnTo>
                  <a:pt x="1095476" y="131023"/>
                </a:lnTo>
                <a:lnTo>
                  <a:pt x="1093684" y="110595"/>
                </a:lnTo>
                <a:lnTo>
                  <a:pt x="990088" y="110595"/>
                </a:lnTo>
                <a:lnTo>
                  <a:pt x="993694" y="95302"/>
                </a:lnTo>
                <a:lnTo>
                  <a:pt x="1001808" y="82637"/>
                </a:lnTo>
                <a:lnTo>
                  <a:pt x="1014145" y="74007"/>
                </a:lnTo>
                <a:lnTo>
                  <a:pt x="1030420" y="70817"/>
                </a:lnTo>
                <a:lnTo>
                  <a:pt x="1075669" y="70817"/>
                </a:lnTo>
                <a:lnTo>
                  <a:pt x="1062963" y="58200"/>
                </a:lnTo>
                <a:lnTo>
                  <a:pt x="1031782" y="50389"/>
                </a:lnTo>
                <a:close/>
              </a:path>
              <a:path w="1096009" h="198120">
                <a:moveTo>
                  <a:pt x="1093381" y="149817"/>
                </a:moveTo>
                <a:lnTo>
                  <a:pt x="1070439" y="149817"/>
                </a:lnTo>
                <a:lnTo>
                  <a:pt x="1065700" y="161814"/>
                </a:lnTo>
                <a:lnTo>
                  <a:pt x="1057828" y="170415"/>
                </a:lnTo>
                <a:lnTo>
                  <a:pt x="1047147" y="175595"/>
                </a:lnTo>
                <a:lnTo>
                  <a:pt x="1033982" y="177327"/>
                </a:lnTo>
                <a:lnTo>
                  <a:pt x="1079780" y="177327"/>
                </a:lnTo>
                <a:lnTo>
                  <a:pt x="1085766" y="170407"/>
                </a:lnTo>
                <a:lnTo>
                  <a:pt x="1093381" y="149817"/>
                </a:lnTo>
                <a:close/>
              </a:path>
              <a:path w="1096009" h="198120">
                <a:moveTo>
                  <a:pt x="1075669" y="70817"/>
                </a:moveTo>
                <a:lnTo>
                  <a:pt x="1030420" y="70817"/>
                </a:lnTo>
                <a:lnTo>
                  <a:pt x="1046242" y="73930"/>
                </a:lnTo>
                <a:lnTo>
                  <a:pt x="1058863" y="82433"/>
                </a:lnTo>
                <a:lnTo>
                  <a:pt x="1067397" y="95072"/>
                </a:lnTo>
                <a:lnTo>
                  <a:pt x="1070962" y="110595"/>
                </a:lnTo>
                <a:lnTo>
                  <a:pt x="1093684" y="110595"/>
                </a:lnTo>
                <a:lnTo>
                  <a:pt x="1093111" y="104060"/>
                </a:lnTo>
                <a:lnTo>
                  <a:pt x="1082840" y="77938"/>
                </a:lnTo>
                <a:lnTo>
                  <a:pt x="1075669" y="70817"/>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25" name="object 25"/>
          <p:cNvSpPr/>
          <p:nvPr/>
        </p:nvSpPr>
        <p:spPr>
          <a:xfrm>
            <a:off x="7368262" y="4972196"/>
            <a:ext cx="319232" cy="92652"/>
          </a:xfrm>
          <a:custGeom>
            <a:avLst/>
            <a:gdLst/>
            <a:ahLst/>
            <a:cxnLst/>
            <a:rect l="l" t="t" r="r" b="b"/>
            <a:pathLst>
              <a:path w="702309" h="203834">
                <a:moveTo>
                  <a:pt x="24524" y="135098"/>
                </a:moveTo>
                <a:lnTo>
                  <a:pt x="0" y="135098"/>
                </a:lnTo>
                <a:lnTo>
                  <a:pt x="6428" y="165819"/>
                </a:lnTo>
                <a:lnTo>
                  <a:pt x="23838" y="187195"/>
                </a:lnTo>
                <a:lnTo>
                  <a:pt x="49419" y="199686"/>
                </a:lnTo>
                <a:lnTo>
                  <a:pt x="80361" y="203747"/>
                </a:lnTo>
                <a:lnTo>
                  <a:pt x="107173" y="200503"/>
                </a:lnTo>
                <a:lnTo>
                  <a:pt x="131636" y="190260"/>
                </a:lnTo>
                <a:lnTo>
                  <a:pt x="139864" y="181947"/>
                </a:lnTo>
                <a:lnTo>
                  <a:pt x="81178" y="181947"/>
                </a:lnTo>
                <a:lnTo>
                  <a:pt x="59916" y="179223"/>
                </a:lnTo>
                <a:lnTo>
                  <a:pt x="41820" y="170779"/>
                </a:lnTo>
                <a:lnTo>
                  <a:pt x="29239" y="156207"/>
                </a:lnTo>
                <a:lnTo>
                  <a:pt x="24524" y="135098"/>
                </a:lnTo>
                <a:close/>
              </a:path>
              <a:path w="702309" h="203834">
                <a:moveTo>
                  <a:pt x="76548" y="0"/>
                </a:moveTo>
                <a:lnTo>
                  <a:pt x="50585" y="3340"/>
                </a:lnTo>
                <a:lnTo>
                  <a:pt x="27991" y="13652"/>
                </a:lnTo>
                <a:lnTo>
                  <a:pt x="12037" y="31370"/>
                </a:lnTo>
                <a:lnTo>
                  <a:pt x="5992" y="56926"/>
                </a:lnTo>
                <a:lnTo>
                  <a:pt x="11373" y="79065"/>
                </a:lnTo>
                <a:lnTo>
                  <a:pt x="25540" y="93493"/>
                </a:lnTo>
                <a:lnTo>
                  <a:pt x="45529" y="102507"/>
                </a:lnTo>
                <a:lnTo>
                  <a:pt x="68376" y="108405"/>
                </a:lnTo>
                <a:lnTo>
                  <a:pt x="91179" y="113483"/>
                </a:lnTo>
                <a:lnTo>
                  <a:pt x="111071" y="120015"/>
                </a:lnTo>
                <a:lnTo>
                  <a:pt x="125141" y="130276"/>
                </a:lnTo>
                <a:lnTo>
                  <a:pt x="130478" y="146538"/>
                </a:lnTo>
                <a:lnTo>
                  <a:pt x="126069" y="163906"/>
                </a:lnTo>
                <a:lnTo>
                  <a:pt x="114612" y="174763"/>
                </a:lnTo>
                <a:lnTo>
                  <a:pt x="98763" y="180359"/>
                </a:lnTo>
                <a:lnTo>
                  <a:pt x="81178" y="181947"/>
                </a:lnTo>
                <a:lnTo>
                  <a:pt x="139864" y="181947"/>
                </a:lnTo>
                <a:lnTo>
                  <a:pt x="149459" y="172254"/>
                </a:lnTo>
                <a:lnTo>
                  <a:pt x="156354" y="145721"/>
                </a:lnTo>
                <a:lnTo>
                  <a:pt x="151017" y="121862"/>
                </a:lnTo>
                <a:lnTo>
                  <a:pt x="136947" y="106022"/>
                </a:lnTo>
                <a:lnTo>
                  <a:pt x="117055" y="96004"/>
                </a:lnTo>
                <a:lnTo>
                  <a:pt x="94252" y="89611"/>
                </a:lnTo>
                <a:lnTo>
                  <a:pt x="71292" y="84589"/>
                </a:lnTo>
                <a:lnTo>
                  <a:pt x="51319" y="78648"/>
                </a:lnTo>
                <a:lnTo>
                  <a:pt x="37219" y="69541"/>
                </a:lnTo>
                <a:lnTo>
                  <a:pt x="31878" y="55020"/>
                </a:lnTo>
                <a:lnTo>
                  <a:pt x="35623" y="39141"/>
                </a:lnTo>
                <a:lnTo>
                  <a:pt x="45497" y="28905"/>
                </a:lnTo>
                <a:lnTo>
                  <a:pt x="59456" y="23420"/>
                </a:lnTo>
                <a:lnTo>
                  <a:pt x="75458" y="21790"/>
                </a:lnTo>
                <a:lnTo>
                  <a:pt x="132267" y="21790"/>
                </a:lnTo>
                <a:lnTo>
                  <a:pt x="126665" y="14742"/>
                </a:lnTo>
                <a:lnTo>
                  <a:pt x="104288" y="3604"/>
                </a:lnTo>
                <a:lnTo>
                  <a:pt x="76548" y="0"/>
                </a:lnTo>
                <a:close/>
              </a:path>
              <a:path w="702309" h="203834">
                <a:moveTo>
                  <a:pt x="132267" y="21790"/>
                </a:moveTo>
                <a:lnTo>
                  <a:pt x="75458" y="21790"/>
                </a:lnTo>
                <a:lnTo>
                  <a:pt x="93831" y="24096"/>
                </a:lnTo>
                <a:lnTo>
                  <a:pt x="108450" y="31255"/>
                </a:lnTo>
                <a:lnTo>
                  <a:pt x="118626" y="43622"/>
                </a:lnTo>
                <a:lnTo>
                  <a:pt x="123669" y="61557"/>
                </a:lnTo>
                <a:lnTo>
                  <a:pt x="148183" y="61557"/>
                </a:lnTo>
                <a:lnTo>
                  <a:pt x="141893" y="33898"/>
                </a:lnTo>
                <a:lnTo>
                  <a:pt x="132267" y="21790"/>
                </a:lnTo>
                <a:close/>
              </a:path>
              <a:path w="702309" h="203834">
                <a:moveTo>
                  <a:pt x="303501" y="75448"/>
                </a:moveTo>
                <a:lnTo>
                  <a:pt x="253592" y="75448"/>
                </a:lnTo>
                <a:lnTo>
                  <a:pt x="264692" y="76273"/>
                </a:lnTo>
                <a:lnTo>
                  <a:pt x="274770" y="79601"/>
                </a:lnTo>
                <a:lnTo>
                  <a:pt x="282090" y="86709"/>
                </a:lnTo>
                <a:lnTo>
                  <a:pt x="284916" y="98872"/>
                </a:lnTo>
                <a:lnTo>
                  <a:pt x="281111" y="108771"/>
                </a:lnTo>
                <a:lnTo>
                  <a:pt x="270819" y="113921"/>
                </a:lnTo>
                <a:lnTo>
                  <a:pt x="255724" y="116721"/>
                </a:lnTo>
                <a:lnTo>
                  <a:pt x="237512" y="119573"/>
                </a:lnTo>
                <a:lnTo>
                  <a:pt x="219952" y="123812"/>
                </a:lnTo>
                <a:lnTo>
                  <a:pt x="204690" y="131013"/>
                </a:lnTo>
                <a:lnTo>
                  <a:pt x="193923" y="143321"/>
                </a:lnTo>
                <a:lnTo>
                  <a:pt x="189846" y="162881"/>
                </a:lnTo>
                <a:lnTo>
                  <a:pt x="193523" y="180889"/>
                </a:lnTo>
                <a:lnTo>
                  <a:pt x="203533" y="193154"/>
                </a:lnTo>
                <a:lnTo>
                  <a:pt x="218343" y="200158"/>
                </a:lnTo>
                <a:lnTo>
                  <a:pt x="236422" y="202386"/>
                </a:lnTo>
                <a:lnTo>
                  <a:pt x="250647" y="201086"/>
                </a:lnTo>
                <a:lnTo>
                  <a:pt x="263771" y="197103"/>
                </a:lnTo>
                <a:lnTo>
                  <a:pt x="275616" y="190311"/>
                </a:lnTo>
                <a:lnTo>
                  <a:pt x="284551" y="181947"/>
                </a:lnTo>
                <a:lnTo>
                  <a:pt x="241597" y="181947"/>
                </a:lnTo>
                <a:lnTo>
                  <a:pt x="231366" y="180857"/>
                </a:lnTo>
                <a:lnTo>
                  <a:pt x="222667" y="177317"/>
                </a:lnTo>
                <a:lnTo>
                  <a:pt x="216624" y="170916"/>
                </a:lnTo>
                <a:lnTo>
                  <a:pt x="214360" y="161246"/>
                </a:lnTo>
                <a:lnTo>
                  <a:pt x="216641" y="150432"/>
                </a:lnTo>
                <a:lnTo>
                  <a:pt x="222803" y="143167"/>
                </a:lnTo>
                <a:lnTo>
                  <a:pt x="231826" y="138609"/>
                </a:lnTo>
                <a:lnTo>
                  <a:pt x="242687" y="135915"/>
                </a:lnTo>
                <a:lnTo>
                  <a:pt x="266120" y="132579"/>
                </a:lnTo>
                <a:lnTo>
                  <a:pt x="276480" y="130246"/>
                </a:lnTo>
                <a:lnTo>
                  <a:pt x="284643" y="126382"/>
                </a:lnTo>
                <a:lnTo>
                  <a:pt x="307795" y="126382"/>
                </a:lnTo>
                <a:lnTo>
                  <a:pt x="307795" y="93697"/>
                </a:lnTo>
                <a:lnTo>
                  <a:pt x="303501" y="75448"/>
                </a:lnTo>
                <a:close/>
              </a:path>
              <a:path w="702309" h="203834">
                <a:moveTo>
                  <a:pt x="307795" y="180585"/>
                </a:moveTo>
                <a:lnTo>
                  <a:pt x="286005" y="180585"/>
                </a:lnTo>
                <a:lnTo>
                  <a:pt x="287384" y="190426"/>
                </a:lnTo>
                <a:lnTo>
                  <a:pt x="291316" y="197205"/>
                </a:lnTo>
                <a:lnTo>
                  <a:pt x="297496" y="201124"/>
                </a:lnTo>
                <a:lnTo>
                  <a:pt x="305616" y="202386"/>
                </a:lnTo>
                <a:lnTo>
                  <a:pt x="312970" y="202386"/>
                </a:lnTo>
                <a:lnTo>
                  <a:pt x="318146" y="201024"/>
                </a:lnTo>
                <a:lnTo>
                  <a:pt x="322231" y="198562"/>
                </a:lnTo>
                <a:lnTo>
                  <a:pt x="322231" y="181947"/>
                </a:lnTo>
                <a:lnTo>
                  <a:pt x="307795" y="181947"/>
                </a:lnTo>
                <a:lnTo>
                  <a:pt x="307795" y="180585"/>
                </a:lnTo>
                <a:close/>
              </a:path>
              <a:path w="702309" h="203834">
                <a:moveTo>
                  <a:pt x="307795" y="126382"/>
                </a:moveTo>
                <a:lnTo>
                  <a:pt x="284643" y="126382"/>
                </a:lnTo>
                <a:lnTo>
                  <a:pt x="284560" y="150432"/>
                </a:lnTo>
                <a:lnTo>
                  <a:pt x="282209" y="160459"/>
                </a:lnTo>
                <a:lnTo>
                  <a:pt x="274564" y="170814"/>
                </a:lnTo>
                <a:lnTo>
                  <a:pt x="261197" y="178768"/>
                </a:lnTo>
                <a:lnTo>
                  <a:pt x="241597" y="181947"/>
                </a:lnTo>
                <a:lnTo>
                  <a:pt x="284551" y="181947"/>
                </a:lnTo>
                <a:lnTo>
                  <a:pt x="286005" y="180585"/>
                </a:lnTo>
                <a:lnTo>
                  <a:pt x="307795" y="180585"/>
                </a:lnTo>
                <a:lnTo>
                  <a:pt x="307795" y="126382"/>
                </a:lnTo>
                <a:close/>
              </a:path>
              <a:path w="702309" h="203834">
                <a:moveTo>
                  <a:pt x="322231" y="180585"/>
                </a:moveTo>
                <a:lnTo>
                  <a:pt x="319235" y="181675"/>
                </a:lnTo>
                <a:lnTo>
                  <a:pt x="317056" y="181947"/>
                </a:lnTo>
                <a:lnTo>
                  <a:pt x="322231" y="181947"/>
                </a:lnTo>
                <a:lnTo>
                  <a:pt x="322231" y="180585"/>
                </a:lnTo>
                <a:close/>
              </a:path>
              <a:path w="702309" h="203834">
                <a:moveTo>
                  <a:pt x="254954" y="55020"/>
                </a:moveTo>
                <a:lnTo>
                  <a:pt x="232605" y="57479"/>
                </a:lnTo>
                <a:lnTo>
                  <a:pt x="213884" y="65506"/>
                </a:lnTo>
                <a:lnTo>
                  <a:pt x="200784" y="80070"/>
                </a:lnTo>
                <a:lnTo>
                  <a:pt x="195293" y="102141"/>
                </a:lnTo>
                <a:lnTo>
                  <a:pt x="218445" y="102141"/>
                </a:lnTo>
                <a:lnTo>
                  <a:pt x="221637" y="89237"/>
                </a:lnTo>
                <a:lnTo>
                  <a:pt x="229069" y="81031"/>
                </a:lnTo>
                <a:lnTo>
                  <a:pt x="239976" y="76707"/>
                </a:lnTo>
                <a:lnTo>
                  <a:pt x="253592" y="75448"/>
                </a:lnTo>
                <a:lnTo>
                  <a:pt x="303501" y="75448"/>
                </a:lnTo>
                <a:lnTo>
                  <a:pt x="303101" y="73750"/>
                </a:lnTo>
                <a:lnTo>
                  <a:pt x="290874" y="61999"/>
                </a:lnTo>
                <a:lnTo>
                  <a:pt x="273897" y="56428"/>
                </a:lnTo>
                <a:lnTo>
                  <a:pt x="254954" y="55020"/>
                </a:lnTo>
                <a:close/>
              </a:path>
              <a:path w="702309" h="203834">
                <a:moveTo>
                  <a:pt x="381871" y="4619"/>
                </a:moveTo>
                <a:lnTo>
                  <a:pt x="358719" y="4619"/>
                </a:lnTo>
                <a:lnTo>
                  <a:pt x="358719" y="199107"/>
                </a:lnTo>
                <a:lnTo>
                  <a:pt x="381871" y="199107"/>
                </a:lnTo>
                <a:lnTo>
                  <a:pt x="381871" y="4619"/>
                </a:lnTo>
                <a:close/>
              </a:path>
              <a:path w="702309" h="203834">
                <a:moveTo>
                  <a:pt x="490005" y="55020"/>
                </a:moveTo>
                <a:lnTo>
                  <a:pt x="463461" y="60531"/>
                </a:lnTo>
                <a:lnTo>
                  <a:pt x="442509" y="75822"/>
                </a:lnTo>
                <a:lnTo>
                  <a:pt x="428758" y="99030"/>
                </a:lnTo>
                <a:lnTo>
                  <a:pt x="423817" y="128289"/>
                </a:lnTo>
                <a:lnTo>
                  <a:pt x="428626" y="158022"/>
                </a:lnTo>
                <a:lnTo>
                  <a:pt x="441249" y="181475"/>
                </a:lnTo>
                <a:lnTo>
                  <a:pt x="462043" y="196860"/>
                </a:lnTo>
                <a:lnTo>
                  <a:pt x="491366" y="202386"/>
                </a:lnTo>
                <a:lnTo>
                  <a:pt x="513220" y="199260"/>
                </a:lnTo>
                <a:lnTo>
                  <a:pt x="530963" y="190055"/>
                </a:lnTo>
                <a:lnTo>
                  <a:pt x="537974" y="181947"/>
                </a:lnTo>
                <a:lnTo>
                  <a:pt x="492184" y="181947"/>
                </a:lnTo>
                <a:lnTo>
                  <a:pt x="472232" y="178159"/>
                </a:lnTo>
                <a:lnTo>
                  <a:pt x="458409" y="167988"/>
                </a:lnTo>
                <a:lnTo>
                  <a:pt x="450510" y="153220"/>
                </a:lnTo>
                <a:lnTo>
                  <a:pt x="448331" y="135643"/>
                </a:lnTo>
                <a:lnTo>
                  <a:pt x="553741" y="135643"/>
                </a:lnTo>
                <a:lnTo>
                  <a:pt x="551941" y="115215"/>
                </a:lnTo>
                <a:lnTo>
                  <a:pt x="448331" y="115215"/>
                </a:lnTo>
                <a:lnTo>
                  <a:pt x="451910" y="99923"/>
                </a:lnTo>
                <a:lnTo>
                  <a:pt x="460009" y="87262"/>
                </a:lnTo>
                <a:lnTo>
                  <a:pt x="472347" y="78635"/>
                </a:lnTo>
                <a:lnTo>
                  <a:pt x="488643" y="75448"/>
                </a:lnTo>
                <a:lnTo>
                  <a:pt x="533903" y="75448"/>
                </a:lnTo>
                <a:lnTo>
                  <a:pt x="521183" y="62829"/>
                </a:lnTo>
                <a:lnTo>
                  <a:pt x="490005" y="55020"/>
                </a:lnTo>
                <a:close/>
              </a:path>
              <a:path w="702309" h="203834">
                <a:moveTo>
                  <a:pt x="551562" y="154437"/>
                </a:moveTo>
                <a:lnTo>
                  <a:pt x="528682" y="154437"/>
                </a:lnTo>
                <a:lnTo>
                  <a:pt x="523937" y="166434"/>
                </a:lnTo>
                <a:lnTo>
                  <a:pt x="516051" y="175035"/>
                </a:lnTo>
                <a:lnTo>
                  <a:pt x="505356" y="180215"/>
                </a:lnTo>
                <a:lnTo>
                  <a:pt x="492184" y="181947"/>
                </a:lnTo>
                <a:lnTo>
                  <a:pt x="537974" y="181947"/>
                </a:lnTo>
                <a:lnTo>
                  <a:pt x="543956" y="175028"/>
                </a:lnTo>
                <a:lnTo>
                  <a:pt x="551562" y="154437"/>
                </a:lnTo>
                <a:close/>
              </a:path>
              <a:path w="702309" h="203834">
                <a:moveTo>
                  <a:pt x="533903" y="75448"/>
                </a:moveTo>
                <a:lnTo>
                  <a:pt x="488643" y="75448"/>
                </a:lnTo>
                <a:lnTo>
                  <a:pt x="504483" y="78559"/>
                </a:lnTo>
                <a:lnTo>
                  <a:pt x="517106" y="87058"/>
                </a:lnTo>
                <a:lnTo>
                  <a:pt x="525643" y="99694"/>
                </a:lnTo>
                <a:lnTo>
                  <a:pt x="529227" y="115215"/>
                </a:lnTo>
                <a:lnTo>
                  <a:pt x="551941" y="115215"/>
                </a:lnTo>
                <a:lnTo>
                  <a:pt x="551366" y="108682"/>
                </a:lnTo>
                <a:lnTo>
                  <a:pt x="541075" y="82564"/>
                </a:lnTo>
                <a:lnTo>
                  <a:pt x="533903" y="75448"/>
                </a:lnTo>
                <a:close/>
              </a:path>
              <a:path w="702309" h="203834">
                <a:moveTo>
                  <a:pt x="605482" y="154709"/>
                </a:moveTo>
                <a:lnTo>
                  <a:pt x="582330" y="154709"/>
                </a:lnTo>
                <a:lnTo>
                  <a:pt x="587781" y="176867"/>
                </a:lnTo>
                <a:lnTo>
                  <a:pt x="600817" y="191622"/>
                </a:lnTo>
                <a:lnTo>
                  <a:pt x="619522" y="199839"/>
                </a:lnTo>
                <a:lnTo>
                  <a:pt x="641980" y="202386"/>
                </a:lnTo>
                <a:lnTo>
                  <a:pt x="663415" y="200158"/>
                </a:lnTo>
                <a:lnTo>
                  <a:pt x="682675" y="192745"/>
                </a:lnTo>
                <a:lnTo>
                  <a:pt x="693633" y="181947"/>
                </a:lnTo>
                <a:lnTo>
                  <a:pt x="643342" y="181947"/>
                </a:lnTo>
                <a:lnTo>
                  <a:pt x="629498" y="180602"/>
                </a:lnTo>
                <a:lnTo>
                  <a:pt x="617568" y="176091"/>
                </a:lnTo>
                <a:lnTo>
                  <a:pt x="609061" y="167698"/>
                </a:lnTo>
                <a:lnTo>
                  <a:pt x="605482" y="154709"/>
                </a:lnTo>
                <a:close/>
              </a:path>
              <a:path w="702309" h="203834">
                <a:moveTo>
                  <a:pt x="637894" y="55020"/>
                </a:moveTo>
                <a:lnTo>
                  <a:pt x="619339" y="57292"/>
                </a:lnTo>
                <a:lnTo>
                  <a:pt x="602417" y="64417"/>
                </a:lnTo>
                <a:lnTo>
                  <a:pt x="590092" y="76852"/>
                </a:lnTo>
                <a:lnTo>
                  <a:pt x="585326" y="95059"/>
                </a:lnTo>
                <a:lnTo>
                  <a:pt x="589301" y="111921"/>
                </a:lnTo>
                <a:lnTo>
                  <a:pt x="599762" y="123114"/>
                </a:lnTo>
                <a:lnTo>
                  <a:pt x="614513" y="130221"/>
                </a:lnTo>
                <a:lnTo>
                  <a:pt x="631357" y="134826"/>
                </a:lnTo>
                <a:lnTo>
                  <a:pt x="648323" y="138567"/>
                </a:lnTo>
                <a:lnTo>
                  <a:pt x="663064" y="143099"/>
                </a:lnTo>
                <a:lnTo>
                  <a:pt x="673463" y="150032"/>
                </a:lnTo>
                <a:lnTo>
                  <a:pt x="677400" y="160974"/>
                </a:lnTo>
                <a:lnTo>
                  <a:pt x="674110" y="171720"/>
                </a:lnTo>
                <a:lnTo>
                  <a:pt x="665788" y="178100"/>
                </a:lnTo>
                <a:lnTo>
                  <a:pt x="654758" y="181160"/>
                </a:lnTo>
                <a:lnTo>
                  <a:pt x="643342" y="181947"/>
                </a:lnTo>
                <a:lnTo>
                  <a:pt x="693633" y="181947"/>
                </a:lnTo>
                <a:lnTo>
                  <a:pt x="696572" y="179050"/>
                </a:lnTo>
                <a:lnTo>
                  <a:pt x="701913" y="157978"/>
                </a:lnTo>
                <a:lnTo>
                  <a:pt x="697977" y="140959"/>
                </a:lnTo>
                <a:lnTo>
                  <a:pt x="687580" y="129685"/>
                </a:lnTo>
                <a:lnTo>
                  <a:pt x="672841" y="122548"/>
                </a:lnTo>
                <a:lnTo>
                  <a:pt x="655882" y="117938"/>
                </a:lnTo>
                <a:lnTo>
                  <a:pt x="639605" y="114261"/>
                </a:lnTo>
                <a:lnTo>
                  <a:pt x="624788" y="109971"/>
                </a:lnTo>
                <a:lnTo>
                  <a:pt x="614006" y="103537"/>
                </a:lnTo>
                <a:lnTo>
                  <a:pt x="609840" y="93425"/>
                </a:lnTo>
                <a:lnTo>
                  <a:pt x="612568" y="84640"/>
                </a:lnTo>
                <a:lnTo>
                  <a:pt x="619611" y="79125"/>
                </a:lnTo>
                <a:lnTo>
                  <a:pt x="629259" y="76265"/>
                </a:lnTo>
                <a:lnTo>
                  <a:pt x="639801" y="75448"/>
                </a:lnTo>
                <a:lnTo>
                  <a:pt x="688049" y="75448"/>
                </a:lnTo>
                <a:lnTo>
                  <a:pt x="677705" y="64212"/>
                </a:lnTo>
                <a:lnTo>
                  <a:pt x="659754" y="57088"/>
                </a:lnTo>
                <a:lnTo>
                  <a:pt x="637894" y="55020"/>
                </a:lnTo>
                <a:close/>
              </a:path>
              <a:path w="702309" h="203834">
                <a:moveTo>
                  <a:pt x="688049" y="75448"/>
                </a:moveTo>
                <a:lnTo>
                  <a:pt x="639801" y="75448"/>
                </a:lnTo>
                <a:lnTo>
                  <a:pt x="651119" y="76622"/>
                </a:lnTo>
                <a:lnTo>
                  <a:pt x="661260" y="80555"/>
                </a:lnTo>
                <a:lnTo>
                  <a:pt x="668845" y="87858"/>
                </a:lnTo>
                <a:lnTo>
                  <a:pt x="672497" y="99144"/>
                </a:lnTo>
                <a:lnTo>
                  <a:pt x="695649" y="99144"/>
                </a:lnTo>
                <a:lnTo>
                  <a:pt x="690188" y="77771"/>
                </a:lnTo>
                <a:lnTo>
                  <a:pt x="688049" y="75448"/>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26" name="object 26"/>
          <p:cNvSpPr/>
          <p:nvPr/>
        </p:nvSpPr>
        <p:spPr>
          <a:xfrm>
            <a:off x="3303111" y="4030520"/>
            <a:ext cx="461241" cy="461241"/>
          </a:xfrm>
          <a:custGeom>
            <a:avLst/>
            <a:gdLst/>
            <a:ahLst/>
            <a:cxnLst/>
            <a:rect l="l" t="t" r="r" b="b"/>
            <a:pathLst>
              <a:path w="1014729" h="1014729">
                <a:moveTo>
                  <a:pt x="507332" y="0"/>
                </a:moveTo>
                <a:lnTo>
                  <a:pt x="458472" y="2322"/>
                </a:lnTo>
                <a:lnTo>
                  <a:pt x="410927" y="9147"/>
                </a:lnTo>
                <a:lnTo>
                  <a:pt x="364908" y="20262"/>
                </a:lnTo>
                <a:lnTo>
                  <a:pt x="320629" y="35454"/>
                </a:lnTo>
                <a:lnTo>
                  <a:pt x="278301" y="54511"/>
                </a:lnTo>
                <a:lnTo>
                  <a:pt x="238138" y="77221"/>
                </a:lnTo>
                <a:lnTo>
                  <a:pt x="200351" y="103370"/>
                </a:lnTo>
                <a:lnTo>
                  <a:pt x="165155" y="132746"/>
                </a:lnTo>
                <a:lnTo>
                  <a:pt x="132760" y="165137"/>
                </a:lnTo>
                <a:lnTo>
                  <a:pt x="103381" y="200330"/>
                </a:lnTo>
                <a:lnTo>
                  <a:pt x="77229" y="238111"/>
                </a:lnTo>
                <a:lnTo>
                  <a:pt x="54517" y="278270"/>
                </a:lnTo>
                <a:lnTo>
                  <a:pt x="35458" y="320592"/>
                </a:lnTo>
                <a:lnTo>
                  <a:pt x="20264" y="364866"/>
                </a:lnTo>
                <a:lnTo>
                  <a:pt x="9147" y="410878"/>
                </a:lnTo>
                <a:lnTo>
                  <a:pt x="2322" y="458417"/>
                </a:lnTo>
                <a:lnTo>
                  <a:pt x="0" y="507269"/>
                </a:lnTo>
                <a:lnTo>
                  <a:pt x="2322" y="556135"/>
                </a:lnTo>
                <a:lnTo>
                  <a:pt x="9147" y="603686"/>
                </a:lnTo>
                <a:lnTo>
                  <a:pt x="20264" y="649709"/>
                </a:lnTo>
                <a:lnTo>
                  <a:pt x="35458" y="693993"/>
                </a:lnTo>
                <a:lnTo>
                  <a:pt x="54517" y="736323"/>
                </a:lnTo>
                <a:lnTo>
                  <a:pt x="77229" y="776488"/>
                </a:lnTo>
                <a:lnTo>
                  <a:pt x="103381" y="814275"/>
                </a:lnTo>
                <a:lnTo>
                  <a:pt x="132760" y="849472"/>
                </a:lnTo>
                <a:lnTo>
                  <a:pt x="165155" y="881867"/>
                </a:lnTo>
                <a:lnTo>
                  <a:pt x="200351" y="911246"/>
                </a:lnTo>
                <a:lnTo>
                  <a:pt x="238138" y="937397"/>
                </a:lnTo>
                <a:lnTo>
                  <a:pt x="278301" y="960108"/>
                </a:lnTo>
                <a:lnTo>
                  <a:pt x="320629" y="979167"/>
                </a:lnTo>
                <a:lnTo>
                  <a:pt x="364908" y="994360"/>
                </a:lnTo>
                <a:lnTo>
                  <a:pt x="410927" y="1005475"/>
                </a:lnTo>
                <a:lnTo>
                  <a:pt x="458472" y="1012300"/>
                </a:lnTo>
                <a:lnTo>
                  <a:pt x="507332" y="1014622"/>
                </a:lnTo>
                <a:lnTo>
                  <a:pt x="556191" y="1012300"/>
                </a:lnTo>
                <a:lnTo>
                  <a:pt x="603737" y="1005475"/>
                </a:lnTo>
                <a:lnTo>
                  <a:pt x="649756" y="994360"/>
                </a:lnTo>
                <a:lnTo>
                  <a:pt x="694035" y="979167"/>
                </a:lnTo>
                <a:lnTo>
                  <a:pt x="736363" y="960108"/>
                </a:lnTo>
                <a:lnTo>
                  <a:pt x="776526" y="937397"/>
                </a:lnTo>
                <a:lnTo>
                  <a:pt x="814313" y="911246"/>
                </a:lnTo>
                <a:lnTo>
                  <a:pt x="849509" y="881867"/>
                </a:lnTo>
                <a:lnTo>
                  <a:pt x="881904" y="849472"/>
                </a:lnTo>
                <a:lnTo>
                  <a:pt x="911283" y="814275"/>
                </a:lnTo>
                <a:lnTo>
                  <a:pt x="937435" y="776488"/>
                </a:lnTo>
                <a:lnTo>
                  <a:pt x="960147" y="736323"/>
                </a:lnTo>
                <a:lnTo>
                  <a:pt x="979206" y="693993"/>
                </a:lnTo>
                <a:lnTo>
                  <a:pt x="994400" y="649709"/>
                </a:lnTo>
                <a:lnTo>
                  <a:pt x="1005516" y="603686"/>
                </a:lnTo>
                <a:lnTo>
                  <a:pt x="1012342" y="556135"/>
                </a:lnTo>
                <a:lnTo>
                  <a:pt x="1014664" y="507269"/>
                </a:lnTo>
                <a:lnTo>
                  <a:pt x="1012342" y="458417"/>
                </a:lnTo>
                <a:lnTo>
                  <a:pt x="1005516" y="410878"/>
                </a:lnTo>
                <a:lnTo>
                  <a:pt x="994400" y="364866"/>
                </a:lnTo>
                <a:lnTo>
                  <a:pt x="979206" y="320592"/>
                </a:lnTo>
                <a:lnTo>
                  <a:pt x="960147" y="278270"/>
                </a:lnTo>
                <a:lnTo>
                  <a:pt x="937435" y="238111"/>
                </a:lnTo>
                <a:lnTo>
                  <a:pt x="911283" y="200330"/>
                </a:lnTo>
                <a:lnTo>
                  <a:pt x="881904" y="165137"/>
                </a:lnTo>
                <a:lnTo>
                  <a:pt x="849509" y="132746"/>
                </a:lnTo>
                <a:lnTo>
                  <a:pt x="814313" y="103370"/>
                </a:lnTo>
                <a:lnTo>
                  <a:pt x="776526" y="77221"/>
                </a:lnTo>
                <a:lnTo>
                  <a:pt x="736363" y="54511"/>
                </a:lnTo>
                <a:lnTo>
                  <a:pt x="694035" y="35454"/>
                </a:lnTo>
                <a:lnTo>
                  <a:pt x="649756" y="20262"/>
                </a:lnTo>
                <a:lnTo>
                  <a:pt x="603737" y="9147"/>
                </a:lnTo>
                <a:lnTo>
                  <a:pt x="556191" y="2322"/>
                </a:lnTo>
                <a:lnTo>
                  <a:pt x="507332" y="0"/>
                </a:lnTo>
                <a:close/>
              </a:path>
            </a:pathLst>
          </a:custGeom>
          <a:solidFill>
            <a:srgbClr val="FFFFFF"/>
          </a:solidFill>
        </p:spPr>
        <p:txBody>
          <a:bodyPr wrap="square" lIns="0" tIns="0" rIns="0" bIns="0" rtlCol="0"/>
          <a:lstStyle/>
          <a:p>
            <a:pPr defTabSz="685800">
              <a:defRPr/>
            </a:pPr>
            <a:endParaRPr sz="818">
              <a:solidFill>
                <a:prstClr val="black"/>
              </a:solidFill>
              <a:latin typeface="Calibri"/>
            </a:endParaRPr>
          </a:p>
        </p:txBody>
      </p:sp>
      <p:sp>
        <p:nvSpPr>
          <p:cNvPr id="27" name="object 27"/>
          <p:cNvSpPr/>
          <p:nvPr/>
        </p:nvSpPr>
        <p:spPr>
          <a:xfrm>
            <a:off x="3306830" y="4021989"/>
            <a:ext cx="645391" cy="631825"/>
          </a:xfrm>
          <a:custGeom>
            <a:avLst/>
            <a:gdLst/>
            <a:ahLst/>
            <a:cxnLst/>
            <a:rect l="l" t="t" r="r" b="b"/>
            <a:pathLst>
              <a:path w="1419859" h="1390015">
                <a:moveTo>
                  <a:pt x="1096896" y="883168"/>
                </a:moveTo>
                <a:lnTo>
                  <a:pt x="833516" y="883168"/>
                </a:lnTo>
                <a:lnTo>
                  <a:pt x="835601" y="885399"/>
                </a:lnTo>
                <a:lnTo>
                  <a:pt x="850452" y="904786"/>
                </a:lnTo>
                <a:lnTo>
                  <a:pt x="858754" y="923777"/>
                </a:lnTo>
                <a:lnTo>
                  <a:pt x="859916" y="940236"/>
                </a:lnTo>
                <a:lnTo>
                  <a:pt x="853347" y="952027"/>
                </a:lnTo>
                <a:lnTo>
                  <a:pt x="846816" y="963816"/>
                </a:lnTo>
                <a:lnTo>
                  <a:pt x="871146" y="1018612"/>
                </a:lnTo>
                <a:lnTo>
                  <a:pt x="1204712" y="1369433"/>
                </a:lnTo>
                <a:lnTo>
                  <a:pt x="1249567" y="1389870"/>
                </a:lnTo>
                <a:lnTo>
                  <a:pt x="1274302" y="1386889"/>
                </a:lnTo>
                <a:lnTo>
                  <a:pt x="1296629" y="1374849"/>
                </a:lnTo>
                <a:lnTo>
                  <a:pt x="1398194" y="1290978"/>
                </a:lnTo>
                <a:lnTo>
                  <a:pt x="1413662" y="1271815"/>
                </a:lnTo>
                <a:lnTo>
                  <a:pt x="1419814" y="1249315"/>
                </a:lnTo>
                <a:lnTo>
                  <a:pt x="1416470" y="1226226"/>
                </a:lnTo>
                <a:lnTo>
                  <a:pt x="1403453" y="1205295"/>
                </a:lnTo>
                <a:lnTo>
                  <a:pt x="1096896" y="883168"/>
                </a:lnTo>
                <a:close/>
              </a:path>
              <a:path w="1419859" h="1390015">
                <a:moveTo>
                  <a:pt x="500302" y="0"/>
                </a:moveTo>
                <a:lnTo>
                  <a:pt x="455736" y="3356"/>
                </a:lnTo>
                <a:lnTo>
                  <a:pt x="411539" y="10262"/>
                </a:lnTo>
                <a:lnTo>
                  <a:pt x="367973" y="20731"/>
                </a:lnTo>
                <a:lnTo>
                  <a:pt x="325298" y="34773"/>
                </a:lnTo>
                <a:lnTo>
                  <a:pt x="283776" y="52400"/>
                </a:lnTo>
                <a:lnTo>
                  <a:pt x="243668" y="73623"/>
                </a:lnTo>
                <a:lnTo>
                  <a:pt x="205235" y="98454"/>
                </a:lnTo>
                <a:lnTo>
                  <a:pt x="168739" y="126904"/>
                </a:lnTo>
                <a:lnTo>
                  <a:pt x="133282" y="160219"/>
                </a:lnTo>
                <a:lnTo>
                  <a:pt x="101972" y="195886"/>
                </a:lnTo>
                <a:lnTo>
                  <a:pt x="74823" y="233616"/>
                </a:lnTo>
                <a:lnTo>
                  <a:pt x="51847" y="273121"/>
                </a:lnTo>
                <a:lnTo>
                  <a:pt x="33056" y="314112"/>
                </a:lnTo>
                <a:lnTo>
                  <a:pt x="18463" y="356299"/>
                </a:lnTo>
                <a:lnTo>
                  <a:pt x="8081" y="399394"/>
                </a:lnTo>
                <a:lnTo>
                  <a:pt x="1922" y="443107"/>
                </a:lnTo>
                <a:lnTo>
                  <a:pt x="0" y="487150"/>
                </a:lnTo>
                <a:lnTo>
                  <a:pt x="2326" y="531234"/>
                </a:lnTo>
                <a:lnTo>
                  <a:pt x="8913" y="575070"/>
                </a:lnTo>
                <a:lnTo>
                  <a:pt x="19774" y="618368"/>
                </a:lnTo>
                <a:lnTo>
                  <a:pt x="34922" y="660840"/>
                </a:lnTo>
                <a:lnTo>
                  <a:pt x="54369" y="702197"/>
                </a:lnTo>
                <a:lnTo>
                  <a:pt x="78128" y="742150"/>
                </a:lnTo>
                <a:lnTo>
                  <a:pt x="106211" y="780410"/>
                </a:lnTo>
                <a:lnTo>
                  <a:pt x="138631" y="816687"/>
                </a:lnTo>
                <a:lnTo>
                  <a:pt x="174206" y="849646"/>
                </a:lnTo>
                <a:lnTo>
                  <a:pt x="212231" y="878823"/>
                </a:lnTo>
                <a:lnTo>
                  <a:pt x="252407" y="904205"/>
                </a:lnTo>
                <a:lnTo>
                  <a:pt x="294432" y="925780"/>
                </a:lnTo>
                <a:lnTo>
                  <a:pt x="338005" y="943535"/>
                </a:lnTo>
                <a:lnTo>
                  <a:pt x="382827" y="957458"/>
                </a:lnTo>
                <a:lnTo>
                  <a:pt x="428596" y="967537"/>
                </a:lnTo>
                <a:lnTo>
                  <a:pt x="475011" y="973758"/>
                </a:lnTo>
                <a:lnTo>
                  <a:pt x="521772" y="976109"/>
                </a:lnTo>
                <a:lnTo>
                  <a:pt x="568578" y="974579"/>
                </a:lnTo>
                <a:lnTo>
                  <a:pt x="615128" y="969153"/>
                </a:lnTo>
                <a:lnTo>
                  <a:pt x="661122" y="959821"/>
                </a:lnTo>
                <a:lnTo>
                  <a:pt x="706258" y="946568"/>
                </a:lnTo>
                <a:lnTo>
                  <a:pt x="750236" y="929384"/>
                </a:lnTo>
                <a:lnTo>
                  <a:pt x="792756" y="908254"/>
                </a:lnTo>
                <a:lnTo>
                  <a:pt x="833516" y="883168"/>
                </a:lnTo>
                <a:lnTo>
                  <a:pt x="1096896" y="883168"/>
                </a:lnTo>
                <a:lnTo>
                  <a:pt x="1069719" y="854610"/>
                </a:lnTo>
                <a:lnTo>
                  <a:pt x="1050855" y="838532"/>
                </a:lnTo>
                <a:lnTo>
                  <a:pt x="1043620" y="834781"/>
                </a:lnTo>
                <a:lnTo>
                  <a:pt x="987580" y="834781"/>
                </a:lnTo>
                <a:lnTo>
                  <a:pt x="970174" y="831710"/>
                </a:lnTo>
                <a:lnTo>
                  <a:pt x="955255" y="823978"/>
                </a:lnTo>
                <a:lnTo>
                  <a:pt x="508989" y="823978"/>
                </a:lnTo>
                <a:lnTo>
                  <a:pt x="463029" y="819238"/>
                </a:lnTo>
                <a:lnTo>
                  <a:pt x="417920" y="809063"/>
                </a:lnTo>
                <a:lnTo>
                  <a:pt x="374276" y="793481"/>
                </a:lnTo>
                <a:lnTo>
                  <a:pt x="332709" y="772518"/>
                </a:lnTo>
                <a:lnTo>
                  <a:pt x="293832" y="746200"/>
                </a:lnTo>
                <a:lnTo>
                  <a:pt x="258257" y="714556"/>
                </a:lnTo>
                <a:lnTo>
                  <a:pt x="227532" y="678760"/>
                </a:lnTo>
                <a:lnTo>
                  <a:pt x="202792" y="640362"/>
                </a:lnTo>
                <a:lnTo>
                  <a:pt x="184010" y="599936"/>
                </a:lnTo>
                <a:lnTo>
                  <a:pt x="171162" y="558053"/>
                </a:lnTo>
                <a:lnTo>
                  <a:pt x="164223" y="515283"/>
                </a:lnTo>
                <a:lnTo>
                  <a:pt x="163169" y="472198"/>
                </a:lnTo>
                <a:lnTo>
                  <a:pt x="167973" y="429369"/>
                </a:lnTo>
                <a:lnTo>
                  <a:pt x="178612" y="387369"/>
                </a:lnTo>
                <a:lnTo>
                  <a:pt x="195060" y="346767"/>
                </a:lnTo>
                <a:lnTo>
                  <a:pt x="217292" y="308136"/>
                </a:lnTo>
                <a:lnTo>
                  <a:pt x="245284" y="272047"/>
                </a:lnTo>
                <a:lnTo>
                  <a:pt x="279010" y="239071"/>
                </a:lnTo>
                <a:lnTo>
                  <a:pt x="317209" y="210639"/>
                </a:lnTo>
                <a:lnTo>
                  <a:pt x="358234" y="187804"/>
                </a:lnTo>
                <a:lnTo>
                  <a:pt x="401471" y="170539"/>
                </a:lnTo>
                <a:lnTo>
                  <a:pt x="446308" y="158816"/>
                </a:lnTo>
                <a:lnTo>
                  <a:pt x="492132" y="152610"/>
                </a:lnTo>
                <a:lnTo>
                  <a:pt x="538331" y="151892"/>
                </a:lnTo>
                <a:lnTo>
                  <a:pt x="900897" y="151892"/>
                </a:lnTo>
                <a:lnTo>
                  <a:pt x="874881" y="127690"/>
                </a:lnTo>
                <a:lnTo>
                  <a:pt x="838753" y="99604"/>
                </a:lnTo>
                <a:lnTo>
                  <a:pt x="800643" y="74966"/>
                </a:lnTo>
                <a:lnTo>
                  <a:pt x="760811" y="53787"/>
                </a:lnTo>
                <a:lnTo>
                  <a:pt x="719519" y="36079"/>
                </a:lnTo>
                <a:lnTo>
                  <a:pt x="677028" y="21853"/>
                </a:lnTo>
                <a:lnTo>
                  <a:pt x="633599" y="11121"/>
                </a:lnTo>
                <a:lnTo>
                  <a:pt x="589495" y="3894"/>
                </a:lnTo>
                <a:lnTo>
                  <a:pt x="544975" y="183"/>
                </a:lnTo>
                <a:lnTo>
                  <a:pt x="500302" y="0"/>
                </a:lnTo>
                <a:close/>
              </a:path>
              <a:path w="1419859" h="1390015">
                <a:moveTo>
                  <a:pt x="1014244" y="825506"/>
                </a:moveTo>
                <a:lnTo>
                  <a:pt x="987580" y="834781"/>
                </a:lnTo>
                <a:lnTo>
                  <a:pt x="1043620" y="834781"/>
                </a:lnTo>
                <a:lnTo>
                  <a:pt x="1031623" y="828562"/>
                </a:lnTo>
                <a:lnTo>
                  <a:pt x="1014244" y="825506"/>
                </a:lnTo>
                <a:close/>
              </a:path>
              <a:path w="1419859" h="1390015">
                <a:moveTo>
                  <a:pt x="900897" y="151892"/>
                </a:moveTo>
                <a:lnTo>
                  <a:pt x="538331" y="151892"/>
                </a:lnTo>
                <a:lnTo>
                  <a:pt x="584290" y="156637"/>
                </a:lnTo>
                <a:lnTo>
                  <a:pt x="629398" y="166816"/>
                </a:lnTo>
                <a:lnTo>
                  <a:pt x="673041" y="182403"/>
                </a:lnTo>
                <a:lnTo>
                  <a:pt x="714607" y="203372"/>
                </a:lnTo>
                <a:lnTo>
                  <a:pt x="753483" y="229694"/>
                </a:lnTo>
                <a:lnTo>
                  <a:pt x="789056" y="261343"/>
                </a:lnTo>
                <a:lnTo>
                  <a:pt x="819780" y="297135"/>
                </a:lnTo>
                <a:lnTo>
                  <a:pt x="844521" y="335526"/>
                </a:lnTo>
                <a:lnTo>
                  <a:pt x="863303" y="375946"/>
                </a:lnTo>
                <a:lnTo>
                  <a:pt x="876151" y="417825"/>
                </a:lnTo>
                <a:lnTo>
                  <a:pt x="883091" y="460589"/>
                </a:lnTo>
                <a:lnTo>
                  <a:pt x="884146" y="503669"/>
                </a:lnTo>
                <a:lnTo>
                  <a:pt x="879343" y="546493"/>
                </a:lnTo>
                <a:lnTo>
                  <a:pt x="868707" y="588490"/>
                </a:lnTo>
                <a:lnTo>
                  <a:pt x="852261" y="629090"/>
                </a:lnTo>
                <a:lnTo>
                  <a:pt x="830032" y="667719"/>
                </a:lnTo>
                <a:lnTo>
                  <a:pt x="802045" y="703809"/>
                </a:lnTo>
                <a:lnTo>
                  <a:pt x="768324" y="736787"/>
                </a:lnTo>
                <a:lnTo>
                  <a:pt x="730120" y="765219"/>
                </a:lnTo>
                <a:lnTo>
                  <a:pt x="689092" y="788055"/>
                </a:lnTo>
                <a:lnTo>
                  <a:pt x="645852" y="805323"/>
                </a:lnTo>
                <a:lnTo>
                  <a:pt x="601013" y="817048"/>
                </a:lnTo>
                <a:lnTo>
                  <a:pt x="555188" y="823257"/>
                </a:lnTo>
                <a:lnTo>
                  <a:pt x="508989" y="823978"/>
                </a:lnTo>
                <a:lnTo>
                  <a:pt x="955255" y="823978"/>
                </a:lnTo>
                <a:lnTo>
                  <a:pt x="950936" y="821740"/>
                </a:lnTo>
                <a:lnTo>
                  <a:pt x="932074" y="805656"/>
                </a:lnTo>
                <a:lnTo>
                  <a:pt x="927276" y="800617"/>
                </a:lnTo>
                <a:lnTo>
                  <a:pt x="957899" y="762600"/>
                </a:lnTo>
                <a:lnTo>
                  <a:pt x="984039" y="722506"/>
                </a:lnTo>
                <a:lnTo>
                  <a:pt x="1005681" y="680658"/>
                </a:lnTo>
                <a:lnTo>
                  <a:pt x="1022809" y="637380"/>
                </a:lnTo>
                <a:lnTo>
                  <a:pt x="1035406" y="592993"/>
                </a:lnTo>
                <a:lnTo>
                  <a:pt x="1043458" y="547821"/>
                </a:lnTo>
                <a:lnTo>
                  <a:pt x="1046948" y="502187"/>
                </a:lnTo>
                <a:lnTo>
                  <a:pt x="1045861" y="456414"/>
                </a:lnTo>
                <a:lnTo>
                  <a:pt x="1040181" y="410824"/>
                </a:lnTo>
                <a:lnTo>
                  <a:pt x="1029892" y="365740"/>
                </a:lnTo>
                <a:lnTo>
                  <a:pt x="1014979" y="321485"/>
                </a:lnTo>
                <a:lnTo>
                  <a:pt x="995425" y="278382"/>
                </a:lnTo>
                <a:lnTo>
                  <a:pt x="971216" y="236753"/>
                </a:lnTo>
                <a:lnTo>
                  <a:pt x="942334" y="196923"/>
                </a:lnTo>
                <a:lnTo>
                  <a:pt x="908765" y="159212"/>
                </a:lnTo>
                <a:lnTo>
                  <a:pt x="900897" y="151892"/>
                </a:lnTo>
                <a:close/>
              </a:path>
            </a:pathLst>
          </a:custGeom>
          <a:solidFill>
            <a:srgbClr val="79F4F8"/>
          </a:solidFill>
        </p:spPr>
        <p:txBody>
          <a:bodyPr wrap="square" lIns="0" tIns="0" rIns="0" bIns="0" rtlCol="0"/>
          <a:lstStyle/>
          <a:p>
            <a:pPr defTabSz="685800">
              <a:defRPr/>
            </a:pPr>
            <a:endParaRPr sz="818">
              <a:solidFill>
                <a:prstClr val="black"/>
              </a:solidFill>
              <a:latin typeface="Calibri"/>
            </a:endParaRPr>
          </a:p>
        </p:txBody>
      </p:sp>
      <p:sp>
        <p:nvSpPr>
          <p:cNvPr id="28" name="object 28"/>
          <p:cNvSpPr/>
          <p:nvPr/>
        </p:nvSpPr>
        <p:spPr>
          <a:xfrm>
            <a:off x="3282169" y="4016242"/>
            <a:ext cx="684646" cy="681182"/>
          </a:xfrm>
          <a:custGeom>
            <a:avLst/>
            <a:gdLst/>
            <a:ahLst/>
            <a:cxnLst/>
            <a:rect l="l" t="t" r="r" b="b"/>
            <a:pathLst>
              <a:path w="1506220" h="1498600">
                <a:moveTo>
                  <a:pt x="912890" y="1041399"/>
                </a:moveTo>
                <a:lnTo>
                  <a:pt x="864574" y="1041399"/>
                </a:lnTo>
                <a:lnTo>
                  <a:pt x="865331" y="1054099"/>
                </a:lnTo>
                <a:lnTo>
                  <a:pt x="867362" y="1066799"/>
                </a:lnTo>
                <a:lnTo>
                  <a:pt x="870504" y="1079499"/>
                </a:lnTo>
                <a:lnTo>
                  <a:pt x="874590" y="1079499"/>
                </a:lnTo>
                <a:lnTo>
                  <a:pt x="879576" y="1092199"/>
                </a:lnTo>
                <a:lnTo>
                  <a:pt x="885423" y="1104899"/>
                </a:lnTo>
                <a:lnTo>
                  <a:pt x="892113" y="1104899"/>
                </a:lnTo>
                <a:lnTo>
                  <a:pt x="899627" y="1117599"/>
                </a:lnTo>
                <a:lnTo>
                  <a:pt x="1247148" y="1473199"/>
                </a:lnTo>
                <a:lnTo>
                  <a:pt x="1261988" y="1485899"/>
                </a:lnTo>
                <a:lnTo>
                  <a:pt x="1278584" y="1498599"/>
                </a:lnTo>
                <a:lnTo>
                  <a:pt x="1349170" y="1498599"/>
                </a:lnTo>
                <a:lnTo>
                  <a:pt x="1365263" y="1485899"/>
                </a:lnTo>
                <a:lnTo>
                  <a:pt x="1379827" y="1473199"/>
                </a:lnTo>
                <a:lnTo>
                  <a:pt x="1407685" y="1447799"/>
                </a:lnTo>
                <a:lnTo>
                  <a:pt x="1300730" y="1447799"/>
                </a:lnTo>
                <a:lnTo>
                  <a:pt x="1294389" y="1435099"/>
                </a:lnTo>
                <a:lnTo>
                  <a:pt x="1288696" y="1435099"/>
                </a:lnTo>
                <a:lnTo>
                  <a:pt x="941112" y="1079499"/>
                </a:lnTo>
                <a:lnTo>
                  <a:pt x="934502" y="1066799"/>
                </a:lnTo>
                <a:lnTo>
                  <a:pt x="929494" y="1066799"/>
                </a:lnTo>
                <a:lnTo>
                  <a:pt x="926425" y="1054099"/>
                </a:lnTo>
                <a:lnTo>
                  <a:pt x="919825" y="1054099"/>
                </a:lnTo>
                <a:lnTo>
                  <a:pt x="919781" y="1053944"/>
                </a:lnTo>
                <a:lnTo>
                  <a:pt x="912890" y="1041399"/>
                </a:lnTo>
                <a:close/>
              </a:path>
              <a:path w="1506220" h="1498600">
                <a:moveTo>
                  <a:pt x="1479527" y="1257299"/>
                </a:moveTo>
                <a:lnTo>
                  <a:pt x="1458753" y="1269999"/>
                </a:lnTo>
                <a:lnTo>
                  <a:pt x="1437945" y="1295364"/>
                </a:lnTo>
                <a:lnTo>
                  <a:pt x="1442370" y="1295399"/>
                </a:lnTo>
                <a:lnTo>
                  <a:pt x="1445522" y="1308099"/>
                </a:lnTo>
                <a:lnTo>
                  <a:pt x="1447401" y="1308099"/>
                </a:lnTo>
                <a:lnTo>
                  <a:pt x="1448036" y="1320799"/>
                </a:lnTo>
                <a:lnTo>
                  <a:pt x="1447346" y="1320799"/>
                </a:lnTo>
                <a:lnTo>
                  <a:pt x="1445310" y="1333499"/>
                </a:lnTo>
                <a:lnTo>
                  <a:pt x="1441911" y="1333499"/>
                </a:lnTo>
                <a:lnTo>
                  <a:pt x="1437130" y="1346199"/>
                </a:lnTo>
                <a:lnTo>
                  <a:pt x="1339599" y="1435099"/>
                </a:lnTo>
                <a:lnTo>
                  <a:pt x="1333999" y="1435099"/>
                </a:lnTo>
                <a:lnTo>
                  <a:pt x="1327870" y="1447799"/>
                </a:lnTo>
                <a:lnTo>
                  <a:pt x="1407685" y="1447799"/>
                </a:lnTo>
                <a:lnTo>
                  <a:pt x="1477358" y="1384299"/>
                </a:lnTo>
                <a:lnTo>
                  <a:pt x="1504123" y="1333499"/>
                </a:lnTo>
                <a:lnTo>
                  <a:pt x="1505906" y="1320799"/>
                </a:lnTo>
                <a:lnTo>
                  <a:pt x="1504256" y="1295364"/>
                </a:lnTo>
                <a:lnTo>
                  <a:pt x="1499328" y="1282699"/>
                </a:lnTo>
                <a:lnTo>
                  <a:pt x="1491096" y="1269999"/>
                </a:lnTo>
                <a:lnTo>
                  <a:pt x="1479527" y="1257299"/>
                </a:lnTo>
                <a:close/>
              </a:path>
              <a:path w="1506220" h="1498600">
                <a:moveTo>
                  <a:pt x="1143808" y="901699"/>
                </a:moveTo>
                <a:lnTo>
                  <a:pt x="1054871" y="901699"/>
                </a:lnTo>
                <a:lnTo>
                  <a:pt x="1061712" y="914399"/>
                </a:lnTo>
                <a:lnTo>
                  <a:pt x="1074813" y="914399"/>
                </a:lnTo>
                <a:lnTo>
                  <a:pt x="1079915" y="927099"/>
                </a:lnTo>
                <a:lnTo>
                  <a:pt x="1090259" y="927099"/>
                </a:lnTo>
                <a:lnTo>
                  <a:pt x="1437945" y="1295364"/>
                </a:lnTo>
                <a:lnTo>
                  <a:pt x="1458753" y="1269999"/>
                </a:lnTo>
                <a:lnTo>
                  <a:pt x="1479527" y="1257299"/>
                </a:lnTo>
                <a:lnTo>
                  <a:pt x="1143808" y="901699"/>
                </a:lnTo>
                <a:close/>
              </a:path>
              <a:path w="1506220" h="1498600">
                <a:moveTo>
                  <a:pt x="644807" y="0"/>
                </a:moveTo>
                <a:lnTo>
                  <a:pt x="457526" y="0"/>
                </a:lnTo>
                <a:lnTo>
                  <a:pt x="366044" y="25399"/>
                </a:lnTo>
                <a:lnTo>
                  <a:pt x="321810" y="50799"/>
                </a:lnTo>
                <a:lnTo>
                  <a:pt x="278954" y="63499"/>
                </a:lnTo>
                <a:lnTo>
                  <a:pt x="237755" y="88899"/>
                </a:lnTo>
                <a:lnTo>
                  <a:pt x="198492" y="126999"/>
                </a:lnTo>
                <a:lnTo>
                  <a:pt x="161445" y="152399"/>
                </a:lnTo>
                <a:lnTo>
                  <a:pt x="127577" y="190499"/>
                </a:lnTo>
                <a:lnTo>
                  <a:pt x="97686" y="228599"/>
                </a:lnTo>
                <a:lnTo>
                  <a:pt x="71774" y="279399"/>
                </a:lnTo>
                <a:lnTo>
                  <a:pt x="49844" y="317499"/>
                </a:lnTo>
                <a:lnTo>
                  <a:pt x="31898" y="368299"/>
                </a:lnTo>
                <a:lnTo>
                  <a:pt x="17938" y="406399"/>
                </a:lnTo>
                <a:lnTo>
                  <a:pt x="7967" y="457199"/>
                </a:lnTo>
                <a:lnTo>
                  <a:pt x="1986" y="495299"/>
                </a:lnTo>
                <a:lnTo>
                  <a:pt x="0" y="546099"/>
                </a:lnTo>
                <a:lnTo>
                  <a:pt x="1986" y="596899"/>
                </a:lnTo>
                <a:lnTo>
                  <a:pt x="7967" y="634999"/>
                </a:lnTo>
                <a:lnTo>
                  <a:pt x="17938" y="685799"/>
                </a:lnTo>
                <a:lnTo>
                  <a:pt x="31898" y="736599"/>
                </a:lnTo>
                <a:lnTo>
                  <a:pt x="49844" y="774699"/>
                </a:lnTo>
                <a:lnTo>
                  <a:pt x="71774" y="812799"/>
                </a:lnTo>
                <a:lnTo>
                  <a:pt x="97686" y="863599"/>
                </a:lnTo>
                <a:lnTo>
                  <a:pt x="127577" y="901699"/>
                </a:lnTo>
                <a:lnTo>
                  <a:pt x="161445" y="939799"/>
                </a:lnTo>
                <a:lnTo>
                  <a:pt x="198472" y="965199"/>
                </a:lnTo>
                <a:lnTo>
                  <a:pt x="237711" y="1003299"/>
                </a:lnTo>
                <a:lnTo>
                  <a:pt x="278883" y="1028699"/>
                </a:lnTo>
                <a:lnTo>
                  <a:pt x="321710" y="1054099"/>
                </a:lnTo>
                <a:lnTo>
                  <a:pt x="457324" y="1092199"/>
                </a:lnTo>
                <a:lnTo>
                  <a:pt x="654842" y="1092199"/>
                </a:lnTo>
                <a:lnTo>
                  <a:pt x="705893" y="1079499"/>
                </a:lnTo>
                <a:lnTo>
                  <a:pt x="755821" y="1054099"/>
                </a:lnTo>
                <a:lnTo>
                  <a:pt x="804245" y="1041399"/>
                </a:lnTo>
                <a:lnTo>
                  <a:pt x="503616" y="1041399"/>
                </a:lnTo>
                <a:lnTo>
                  <a:pt x="365398" y="1003299"/>
                </a:lnTo>
                <a:lnTo>
                  <a:pt x="321672" y="977899"/>
                </a:lnTo>
                <a:lnTo>
                  <a:pt x="279692" y="952499"/>
                </a:lnTo>
                <a:lnTo>
                  <a:pt x="239801" y="927099"/>
                </a:lnTo>
                <a:lnTo>
                  <a:pt x="202344" y="901699"/>
                </a:lnTo>
                <a:lnTo>
                  <a:pt x="168466" y="863599"/>
                </a:lnTo>
                <a:lnTo>
                  <a:pt x="139114" y="812799"/>
                </a:lnTo>
                <a:lnTo>
                  <a:pt x="114285" y="774699"/>
                </a:lnTo>
                <a:lnTo>
                  <a:pt x="93976" y="736599"/>
                </a:lnTo>
                <a:lnTo>
                  <a:pt x="78183" y="685799"/>
                </a:lnTo>
                <a:lnTo>
                  <a:pt x="66903" y="634999"/>
                </a:lnTo>
                <a:lnTo>
                  <a:pt x="60133" y="596899"/>
                </a:lnTo>
                <a:lnTo>
                  <a:pt x="57869" y="546099"/>
                </a:lnTo>
                <a:lnTo>
                  <a:pt x="60133" y="495299"/>
                </a:lnTo>
                <a:lnTo>
                  <a:pt x="66903" y="457199"/>
                </a:lnTo>
                <a:lnTo>
                  <a:pt x="78183" y="406399"/>
                </a:lnTo>
                <a:lnTo>
                  <a:pt x="93976" y="355599"/>
                </a:lnTo>
                <a:lnTo>
                  <a:pt x="114285" y="317499"/>
                </a:lnTo>
                <a:lnTo>
                  <a:pt x="139114" y="279399"/>
                </a:lnTo>
                <a:lnTo>
                  <a:pt x="168466" y="241299"/>
                </a:lnTo>
                <a:lnTo>
                  <a:pt x="202344" y="203199"/>
                </a:lnTo>
                <a:lnTo>
                  <a:pt x="239821" y="165099"/>
                </a:lnTo>
                <a:lnTo>
                  <a:pt x="279739" y="139699"/>
                </a:lnTo>
                <a:lnTo>
                  <a:pt x="321751" y="114299"/>
                </a:lnTo>
                <a:lnTo>
                  <a:pt x="365514" y="88899"/>
                </a:lnTo>
                <a:lnTo>
                  <a:pt x="503852" y="50799"/>
                </a:lnTo>
                <a:lnTo>
                  <a:pt x="780532" y="50799"/>
                </a:lnTo>
                <a:lnTo>
                  <a:pt x="736294" y="25399"/>
                </a:lnTo>
                <a:lnTo>
                  <a:pt x="644807" y="0"/>
                </a:lnTo>
                <a:close/>
              </a:path>
              <a:path w="1506220" h="1498600">
                <a:moveTo>
                  <a:pt x="922786" y="1047263"/>
                </a:moveTo>
                <a:lnTo>
                  <a:pt x="919892" y="1053944"/>
                </a:lnTo>
                <a:lnTo>
                  <a:pt x="919867" y="1054099"/>
                </a:lnTo>
                <a:lnTo>
                  <a:pt x="923282" y="1054099"/>
                </a:lnTo>
                <a:lnTo>
                  <a:pt x="922786" y="1047263"/>
                </a:lnTo>
                <a:close/>
              </a:path>
              <a:path w="1506220" h="1498600">
                <a:moveTo>
                  <a:pt x="921941" y="1041399"/>
                </a:moveTo>
                <a:lnTo>
                  <a:pt x="912890" y="1041399"/>
                </a:lnTo>
                <a:lnTo>
                  <a:pt x="919843" y="1054057"/>
                </a:lnTo>
                <a:lnTo>
                  <a:pt x="921941" y="1041399"/>
                </a:lnTo>
                <a:close/>
              </a:path>
              <a:path w="1506220" h="1498600">
                <a:moveTo>
                  <a:pt x="922360" y="1041399"/>
                </a:moveTo>
                <a:lnTo>
                  <a:pt x="921941" y="1041399"/>
                </a:lnTo>
                <a:lnTo>
                  <a:pt x="919892" y="1053944"/>
                </a:lnTo>
                <a:lnTo>
                  <a:pt x="922786" y="1047263"/>
                </a:lnTo>
                <a:lnTo>
                  <a:pt x="922360" y="1041399"/>
                </a:lnTo>
                <a:close/>
              </a:path>
              <a:path w="1506220" h="1498600">
                <a:moveTo>
                  <a:pt x="925325" y="1041399"/>
                </a:moveTo>
                <a:lnTo>
                  <a:pt x="922360" y="1041399"/>
                </a:lnTo>
                <a:lnTo>
                  <a:pt x="922786" y="1047263"/>
                </a:lnTo>
                <a:lnTo>
                  <a:pt x="925325" y="1041399"/>
                </a:lnTo>
                <a:close/>
              </a:path>
              <a:path w="1506220" h="1498600">
                <a:moveTo>
                  <a:pt x="879660" y="914399"/>
                </a:moveTo>
                <a:lnTo>
                  <a:pt x="858928" y="927099"/>
                </a:lnTo>
                <a:lnTo>
                  <a:pt x="819312" y="965199"/>
                </a:lnTo>
                <a:lnTo>
                  <a:pt x="777676" y="990599"/>
                </a:lnTo>
                <a:lnTo>
                  <a:pt x="734354" y="1003299"/>
                </a:lnTo>
                <a:lnTo>
                  <a:pt x="597615" y="1041399"/>
                </a:lnTo>
                <a:lnTo>
                  <a:pt x="804245" y="1041399"/>
                </a:lnTo>
                <a:lnTo>
                  <a:pt x="850784" y="1003299"/>
                </a:lnTo>
                <a:lnTo>
                  <a:pt x="870376" y="992060"/>
                </a:lnTo>
                <a:lnTo>
                  <a:pt x="870022" y="990599"/>
                </a:lnTo>
                <a:lnTo>
                  <a:pt x="864993" y="977899"/>
                </a:lnTo>
                <a:lnTo>
                  <a:pt x="856026" y="977899"/>
                </a:lnTo>
                <a:lnTo>
                  <a:pt x="876999" y="952499"/>
                </a:lnTo>
                <a:lnTo>
                  <a:pt x="914116" y="952499"/>
                </a:lnTo>
                <a:lnTo>
                  <a:pt x="907445" y="939799"/>
                </a:lnTo>
                <a:lnTo>
                  <a:pt x="900141" y="939799"/>
                </a:lnTo>
                <a:lnTo>
                  <a:pt x="879660" y="914399"/>
                </a:lnTo>
                <a:close/>
              </a:path>
              <a:path w="1506220" h="1498600">
                <a:moveTo>
                  <a:pt x="914116" y="952499"/>
                </a:moveTo>
                <a:lnTo>
                  <a:pt x="876999" y="952499"/>
                </a:lnTo>
                <a:lnTo>
                  <a:pt x="895060" y="977899"/>
                </a:lnTo>
                <a:lnTo>
                  <a:pt x="870376" y="992060"/>
                </a:lnTo>
                <a:lnTo>
                  <a:pt x="873102" y="1003299"/>
                </a:lnTo>
                <a:lnTo>
                  <a:pt x="879670" y="1003299"/>
                </a:lnTo>
                <a:lnTo>
                  <a:pt x="886616" y="1015999"/>
                </a:lnTo>
                <a:lnTo>
                  <a:pt x="870169" y="1015999"/>
                </a:lnTo>
                <a:lnTo>
                  <a:pt x="865465" y="1028699"/>
                </a:lnTo>
                <a:lnTo>
                  <a:pt x="864585" y="1041399"/>
                </a:lnTo>
                <a:lnTo>
                  <a:pt x="929327" y="1041399"/>
                </a:lnTo>
                <a:lnTo>
                  <a:pt x="934062" y="1028699"/>
                </a:lnTo>
                <a:lnTo>
                  <a:pt x="934952" y="1015999"/>
                </a:lnTo>
                <a:lnTo>
                  <a:pt x="934195" y="1003299"/>
                </a:lnTo>
                <a:lnTo>
                  <a:pt x="932160" y="990599"/>
                </a:lnTo>
                <a:lnTo>
                  <a:pt x="929018" y="977899"/>
                </a:lnTo>
                <a:lnTo>
                  <a:pt x="924937" y="965199"/>
                </a:lnTo>
                <a:lnTo>
                  <a:pt x="919954" y="965199"/>
                </a:lnTo>
                <a:lnTo>
                  <a:pt x="914116" y="952499"/>
                </a:lnTo>
                <a:close/>
              </a:path>
              <a:path w="1506220" h="1498600">
                <a:moveTo>
                  <a:pt x="877129" y="1009135"/>
                </a:moveTo>
                <a:lnTo>
                  <a:pt x="874139" y="1015999"/>
                </a:lnTo>
                <a:lnTo>
                  <a:pt x="877072" y="1015999"/>
                </a:lnTo>
                <a:lnTo>
                  <a:pt x="877129" y="1009135"/>
                </a:lnTo>
                <a:close/>
              </a:path>
              <a:path w="1506220" h="1498600">
                <a:moveTo>
                  <a:pt x="877386" y="1008545"/>
                </a:moveTo>
                <a:lnTo>
                  <a:pt x="877129" y="1009135"/>
                </a:lnTo>
                <a:lnTo>
                  <a:pt x="877072" y="1015999"/>
                </a:lnTo>
                <a:lnTo>
                  <a:pt x="877386" y="1008545"/>
                </a:lnTo>
                <a:close/>
              </a:path>
              <a:path w="1506220" h="1498600">
                <a:moveTo>
                  <a:pt x="878569" y="1005829"/>
                </a:moveTo>
                <a:lnTo>
                  <a:pt x="877386" y="1008545"/>
                </a:lnTo>
                <a:lnTo>
                  <a:pt x="877072" y="1015999"/>
                </a:lnTo>
                <a:lnTo>
                  <a:pt x="882436" y="1015999"/>
                </a:lnTo>
                <a:lnTo>
                  <a:pt x="878569" y="1005829"/>
                </a:lnTo>
                <a:close/>
              </a:path>
              <a:path w="1506220" h="1498600">
                <a:moveTo>
                  <a:pt x="878885" y="1005102"/>
                </a:moveTo>
                <a:lnTo>
                  <a:pt x="878569" y="1005829"/>
                </a:lnTo>
                <a:lnTo>
                  <a:pt x="882436" y="1015999"/>
                </a:lnTo>
                <a:lnTo>
                  <a:pt x="886616" y="1015999"/>
                </a:lnTo>
                <a:lnTo>
                  <a:pt x="878885" y="1005102"/>
                </a:lnTo>
                <a:close/>
              </a:path>
              <a:path w="1506220" h="1498600">
                <a:moveTo>
                  <a:pt x="879670" y="1003299"/>
                </a:moveTo>
                <a:lnTo>
                  <a:pt x="878885" y="1005102"/>
                </a:lnTo>
                <a:lnTo>
                  <a:pt x="886616" y="1015999"/>
                </a:lnTo>
                <a:lnTo>
                  <a:pt x="879670" y="1003299"/>
                </a:lnTo>
                <a:close/>
              </a:path>
              <a:path w="1506220" h="1498600">
                <a:moveTo>
                  <a:pt x="877607" y="1003299"/>
                </a:moveTo>
                <a:lnTo>
                  <a:pt x="877177" y="1003299"/>
                </a:lnTo>
                <a:lnTo>
                  <a:pt x="877129" y="1009135"/>
                </a:lnTo>
                <a:lnTo>
                  <a:pt x="877386" y="1008545"/>
                </a:lnTo>
                <a:lnTo>
                  <a:pt x="877607" y="1003299"/>
                </a:lnTo>
                <a:close/>
              </a:path>
              <a:path w="1506220" h="1498600">
                <a:moveTo>
                  <a:pt x="877607" y="1003299"/>
                </a:moveTo>
                <a:lnTo>
                  <a:pt x="877386" y="1008545"/>
                </a:lnTo>
                <a:lnTo>
                  <a:pt x="878569" y="1005829"/>
                </a:lnTo>
                <a:lnTo>
                  <a:pt x="877607" y="1003299"/>
                </a:lnTo>
                <a:close/>
              </a:path>
              <a:path w="1506220" h="1498600">
                <a:moveTo>
                  <a:pt x="879670" y="1003299"/>
                </a:moveTo>
                <a:lnTo>
                  <a:pt x="877607" y="1003299"/>
                </a:lnTo>
                <a:lnTo>
                  <a:pt x="878885" y="1005102"/>
                </a:lnTo>
                <a:lnTo>
                  <a:pt x="879670" y="1003299"/>
                </a:lnTo>
                <a:close/>
              </a:path>
              <a:path w="1506220" h="1498600">
                <a:moveTo>
                  <a:pt x="876999" y="952499"/>
                </a:moveTo>
                <a:lnTo>
                  <a:pt x="856026" y="977899"/>
                </a:lnTo>
                <a:lnTo>
                  <a:pt x="864993" y="977899"/>
                </a:lnTo>
                <a:lnTo>
                  <a:pt x="870022" y="990599"/>
                </a:lnTo>
                <a:lnTo>
                  <a:pt x="870376" y="992060"/>
                </a:lnTo>
                <a:lnTo>
                  <a:pt x="895060" y="977899"/>
                </a:lnTo>
                <a:lnTo>
                  <a:pt x="876999" y="952499"/>
                </a:lnTo>
                <a:close/>
              </a:path>
              <a:path w="1506220" h="1498600">
                <a:moveTo>
                  <a:pt x="600635" y="927099"/>
                </a:moveTo>
                <a:lnTo>
                  <a:pt x="501347" y="927099"/>
                </a:lnTo>
                <a:lnTo>
                  <a:pt x="550964" y="939799"/>
                </a:lnTo>
                <a:lnTo>
                  <a:pt x="600635" y="927099"/>
                </a:lnTo>
                <a:close/>
              </a:path>
              <a:path w="1506220" h="1498600">
                <a:moveTo>
                  <a:pt x="649858" y="165099"/>
                </a:moveTo>
                <a:lnTo>
                  <a:pt x="452545" y="165099"/>
                </a:lnTo>
                <a:lnTo>
                  <a:pt x="404815" y="190499"/>
                </a:lnTo>
                <a:lnTo>
                  <a:pt x="359059" y="203199"/>
                </a:lnTo>
                <a:lnTo>
                  <a:pt x="315952" y="241299"/>
                </a:lnTo>
                <a:lnTo>
                  <a:pt x="276168" y="266699"/>
                </a:lnTo>
                <a:lnTo>
                  <a:pt x="241423" y="317499"/>
                </a:lnTo>
                <a:lnTo>
                  <a:pt x="212985" y="355599"/>
                </a:lnTo>
                <a:lnTo>
                  <a:pt x="190859" y="406399"/>
                </a:lnTo>
                <a:lnTo>
                  <a:pt x="175053" y="444499"/>
                </a:lnTo>
                <a:lnTo>
                  <a:pt x="165571" y="495299"/>
                </a:lnTo>
                <a:lnTo>
                  <a:pt x="162420" y="546099"/>
                </a:lnTo>
                <a:lnTo>
                  <a:pt x="165571" y="596899"/>
                </a:lnTo>
                <a:lnTo>
                  <a:pt x="175053" y="647699"/>
                </a:lnTo>
                <a:lnTo>
                  <a:pt x="190859" y="698499"/>
                </a:lnTo>
                <a:lnTo>
                  <a:pt x="212985" y="736599"/>
                </a:lnTo>
                <a:lnTo>
                  <a:pt x="241423" y="787399"/>
                </a:lnTo>
                <a:lnTo>
                  <a:pt x="276168" y="825499"/>
                </a:lnTo>
                <a:lnTo>
                  <a:pt x="315908" y="850899"/>
                </a:lnTo>
                <a:lnTo>
                  <a:pt x="358968" y="888999"/>
                </a:lnTo>
                <a:lnTo>
                  <a:pt x="404676" y="901699"/>
                </a:lnTo>
                <a:lnTo>
                  <a:pt x="452360" y="927099"/>
                </a:lnTo>
                <a:lnTo>
                  <a:pt x="649683" y="927099"/>
                </a:lnTo>
                <a:lnTo>
                  <a:pt x="697434" y="901699"/>
                </a:lnTo>
                <a:lnTo>
                  <a:pt x="743210" y="888999"/>
                </a:lnTo>
                <a:lnTo>
                  <a:pt x="757586" y="876299"/>
                </a:lnTo>
                <a:lnTo>
                  <a:pt x="500261" y="876299"/>
                </a:lnTo>
                <a:lnTo>
                  <a:pt x="450571" y="863599"/>
                </a:lnTo>
                <a:lnTo>
                  <a:pt x="402843" y="838199"/>
                </a:lnTo>
                <a:lnTo>
                  <a:pt x="358025" y="812799"/>
                </a:lnTo>
                <a:lnTo>
                  <a:pt x="317067" y="774699"/>
                </a:lnTo>
                <a:lnTo>
                  <a:pt x="282216" y="736599"/>
                </a:lnTo>
                <a:lnTo>
                  <a:pt x="255123" y="698499"/>
                </a:lnTo>
                <a:lnTo>
                  <a:pt x="235777" y="647699"/>
                </a:lnTo>
                <a:lnTo>
                  <a:pt x="224169" y="596899"/>
                </a:lnTo>
                <a:lnTo>
                  <a:pt x="220289" y="546099"/>
                </a:lnTo>
                <a:lnTo>
                  <a:pt x="224169" y="495299"/>
                </a:lnTo>
                <a:lnTo>
                  <a:pt x="235777" y="444499"/>
                </a:lnTo>
                <a:lnTo>
                  <a:pt x="255123" y="393699"/>
                </a:lnTo>
                <a:lnTo>
                  <a:pt x="282216" y="355599"/>
                </a:lnTo>
                <a:lnTo>
                  <a:pt x="317067" y="317499"/>
                </a:lnTo>
                <a:lnTo>
                  <a:pt x="358061" y="279399"/>
                </a:lnTo>
                <a:lnTo>
                  <a:pt x="402924" y="253999"/>
                </a:lnTo>
                <a:lnTo>
                  <a:pt x="450706" y="228599"/>
                </a:lnTo>
                <a:lnTo>
                  <a:pt x="500456" y="215899"/>
                </a:lnTo>
                <a:lnTo>
                  <a:pt x="757643" y="215899"/>
                </a:lnTo>
                <a:lnTo>
                  <a:pt x="743284" y="203199"/>
                </a:lnTo>
                <a:lnTo>
                  <a:pt x="697558" y="190499"/>
                </a:lnTo>
                <a:lnTo>
                  <a:pt x="649858" y="165099"/>
                </a:lnTo>
                <a:close/>
              </a:path>
              <a:path w="1506220" h="1498600">
                <a:moveTo>
                  <a:pt x="1050157" y="914399"/>
                </a:moveTo>
                <a:lnTo>
                  <a:pt x="995395" y="914399"/>
                </a:lnTo>
                <a:lnTo>
                  <a:pt x="1005055" y="927099"/>
                </a:lnTo>
                <a:lnTo>
                  <a:pt x="1043924" y="927099"/>
                </a:lnTo>
                <a:lnTo>
                  <a:pt x="1050157" y="914399"/>
                </a:lnTo>
                <a:close/>
              </a:path>
              <a:path w="1506220" h="1498600">
                <a:moveTo>
                  <a:pt x="1131818" y="888999"/>
                </a:moveTo>
                <a:lnTo>
                  <a:pt x="959303" y="888999"/>
                </a:lnTo>
                <a:lnTo>
                  <a:pt x="967929" y="901699"/>
                </a:lnTo>
                <a:lnTo>
                  <a:pt x="976844" y="914399"/>
                </a:lnTo>
                <a:lnTo>
                  <a:pt x="1058140" y="914399"/>
                </a:lnTo>
                <a:lnTo>
                  <a:pt x="1054871" y="901699"/>
                </a:lnTo>
                <a:lnTo>
                  <a:pt x="1143808" y="901699"/>
                </a:lnTo>
                <a:lnTo>
                  <a:pt x="1131818" y="888999"/>
                </a:lnTo>
                <a:close/>
              </a:path>
              <a:path w="1506220" h="1498600">
                <a:moveTo>
                  <a:pt x="1054871" y="901699"/>
                </a:moveTo>
                <a:lnTo>
                  <a:pt x="1058140" y="914399"/>
                </a:lnTo>
                <a:lnTo>
                  <a:pt x="1061712" y="914399"/>
                </a:lnTo>
                <a:lnTo>
                  <a:pt x="1054871" y="901699"/>
                </a:lnTo>
                <a:close/>
              </a:path>
              <a:path w="1506220" h="1498600">
                <a:moveTo>
                  <a:pt x="780532" y="50799"/>
                </a:moveTo>
                <a:lnTo>
                  <a:pt x="598479" y="50799"/>
                </a:lnTo>
                <a:lnTo>
                  <a:pt x="736830" y="88899"/>
                </a:lnTo>
                <a:lnTo>
                  <a:pt x="780598" y="114299"/>
                </a:lnTo>
                <a:lnTo>
                  <a:pt x="822616" y="139699"/>
                </a:lnTo>
                <a:lnTo>
                  <a:pt x="862540" y="165099"/>
                </a:lnTo>
                <a:lnTo>
                  <a:pt x="900025" y="203199"/>
                </a:lnTo>
                <a:lnTo>
                  <a:pt x="933841" y="241299"/>
                </a:lnTo>
                <a:lnTo>
                  <a:pt x="963134" y="279399"/>
                </a:lnTo>
                <a:lnTo>
                  <a:pt x="987907" y="317499"/>
                </a:lnTo>
                <a:lnTo>
                  <a:pt x="1008168" y="355599"/>
                </a:lnTo>
                <a:lnTo>
                  <a:pt x="1023920" y="406399"/>
                </a:lnTo>
                <a:lnTo>
                  <a:pt x="1035168" y="457199"/>
                </a:lnTo>
                <a:lnTo>
                  <a:pt x="1041918" y="495299"/>
                </a:lnTo>
                <a:lnTo>
                  <a:pt x="1044175" y="546099"/>
                </a:lnTo>
                <a:lnTo>
                  <a:pt x="1041381" y="596899"/>
                </a:lnTo>
                <a:lnTo>
                  <a:pt x="1033010" y="647699"/>
                </a:lnTo>
                <a:lnTo>
                  <a:pt x="1019063" y="698499"/>
                </a:lnTo>
                <a:lnTo>
                  <a:pt x="999542" y="749299"/>
                </a:lnTo>
                <a:lnTo>
                  <a:pt x="974448" y="800099"/>
                </a:lnTo>
                <a:lnTo>
                  <a:pt x="943784" y="838199"/>
                </a:lnTo>
                <a:lnTo>
                  <a:pt x="928709" y="863599"/>
                </a:lnTo>
                <a:lnTo>
                  <a:pt x="951043" y="888999"/>
                </a:lnTo>
                <a:lnTo>
                  <a:pt x="1123555" y="888999"/>
                </a:lnTo>
                <a:lnTo>
                  <a:pt x="1114939" y="876299"/>
                </a:lnTo>
                <a:lnTo>
                  <a:pt x="989826" y="876299"/>
                </a:lnTo>
                <a:lnTo>
                  <a:pt x="966810" y="863599"/>
                </a:lnTo>
                <a:lnTo>
                  <a:pt x="987563" y="838199"/>
                </a:lnTo>
                <a:lnTo>
                  <a:pt x="1019587" y="838199"/>
                </a:lnTo>
                <a:lnTo>
                  <a:pt x="1044775" y="787399"/>
                </a:lnTo>
                <a:lnTo>
                  <a:pt x="1065387" y="749299"/>
                </a:lnTo>
                <a:lnTo>
                  <a:pt x="1081422" y="698499"/>
                </a:lnTo>
                <a:lnTo>
                  <a:pt x="1092878" y="647699"/>
                </a:lnTo>
                <a:lnTo>
                  <a:pt x="1099753" y="596899"/>
                </a:lnTo>
                <a:lnTo>
                  <a:pt x="1102045" y="546099"/>
                </a:lnTo>
                <a:lnTo>
                  <a:pt x="1100063" y="495299"/>
                </a:lnTo>
                <a:lnTo>
                  <a:pt x="1094099" y="457199"/>
                </a:lnTo>
                <a:lnTo>
                  <a:pt x="1084153" y="406399"/>
                </a:lnTo>
                <a:lnTo>
                  <a:pt x="1070227" y="355599"/>
                </a:lnTo>
                <a:lnTo>
                  <a:pt x="1052321" y="317499"/>
                </a:lnTo>
                <a:lnTo>
                  <a:pt x="1030436" y="279399"/>
                </a:lnTo>
                <a:lnTo>
                  <a:pt x="1004574" y="228599"/>
                </a:lnTo>
                <a:lnTo>
                  <a:pt x="974737" y="190499"/>
                </a:lnTo>
                <a:lnTo>
                  <a:pt x="940924" y="152399"/>
                </a:lnTo>
                <a:lnTo>
                  <a:pt x="903868" y="126999"/>
                </a:lnTo>
                <a:lnTo>
                  <a:pt x="864597" y="88899"/>
                </a:lnTo>
                <a:lnTo>
                  <a:pt x="823392" y="63499"/>
                </a:lnTo>
                <a:lnTo>
                  <a:pt x="780532" y="50799"/>
                </a:lnTo>
                <a:close/>
              </a:path>
              <a:path w="1506220" h="1498600">
                <a:moveTo>
                  <a:pt x="785240" y="774699"/>
                </a:moveTo>
                <a:lnTo>
                  <a:pt x="744225" y="812799"/>
                </a:lnTo>
                <a:lnTo>
                  <a:pt x="699340" y="838199"/>
                </a:lnTo>
                <a:lnTo>
                  <a:pt x="651535" y="863599"/>
                </a:lnTo>
                <a:lnTo>
                  <a:pt x="601760" y="876299"/>
                </a:lnTo>
                <a:lnTo>
                  <a:pt x="757586" y="876299"/>
                </a:lnTo>
                <a:lnTo>
                  <a:pt x="786337" y="850899"/>
                </a:lnTo>
                <a:lnTo>
                  <a:pt x="826138" y="825499"/>
                </a:lnTo>
                <a:lnTo>
                  <a:pt x="785240" y="774699"/>
                </a:lnTo>
                <a:close/>
              </a:path>
              <a:path w="1506220" h="1498600">
                <a:moveTo>
                  <a:pt x="987563" y="838199"/>
                </a:moveTo>
                <a:lnTo>
                  <a:pt x="966810" y="863599"/>
                </a:lnTo>
                <a:lnTo>
                  <a:pt x="989826" y="876299"/>
                </a:lnTo>
                <a:lnTo>
                  <a:pt x="1005233" y="856575"/>
                </a:lnTo>
                <a:lnTo>
                  <a:pt x="1002952" y="850899"/>
                </a:lnTo>
                <a:lnTo>
                  <a:pt x="992434" y="850899"/>
                </a:lnTo>
                <a:lnTo>
                  <a:pt x="987563" y="838199"/>
                </a:lnTo>
                <a:close/>
              </a:path>
              <a:path w="1506220" h="1498600">
                <a:moveTo>
                  <a:pt x="1005233" y="856575"/>
                </a:moveTo>
                <a:lnTo>
                  <a:pt x="989826" y="876299"/>
                </a:lnTo>
                <a:lnTo>
                  <a:pt x="1026439" y="876299"/>
                </a:lnTo>
                <a:lnTo>
                  <a:pt x="1025948" y="872277"/>
                </a:lnTo>
                <a:lnTo>
                  <a:pt x="1021432" y="863599"/>
                </a:lnTo>
                <a:lnTo>
                  <a:pt x="1008057" y="863599"/>
                </a:lnTo>
                <a:lnTo>
                  <a:pt x="1005233" y="856575"/>
                </a:lnTo>
                <a:close/>
              </a:path>
              <a:path w="1506220" h="1498600">
                <a:moveTo>
                  <a:pt x="1025948" y="872277"/>
                </a:moveTo>
                <a:lnTo>
                  <a:pt x="1026439" y="876299"/>
                </a:lnTo>
                <a:lnTo>
                  <a:pt x="1026243" y="872842"/>
                </a:lnTo>
                <a:lnTo>
                  <a:pt x="1025948" y="872277"/>
                </a:lnTo>
                <a:close/>
              </a:path>
              <a:path w="1506220" h="1498600">
                <a:moveTo>
                  <a:pt x="1026243" y="872842"/>
                </a:moveTo>
                <a:lnTo>
                  <a:pt x="1026439" y="876299"/>
                </a:lnTo>
                <a:lnTo>
                  <a:pt x="1028042" y="876299"/>
                </a:lnTo>
                <a:lnTo>
                  <a:pt x="1026243" y="872842"/>
                </a:lnTo>
                <a:close/>
              </a:path>
              <a:path w="1506220" h="1498600">
                <a:moveTo>
                  <a:pt x="1025963" y="867924"/>
                </a:moveTo>
                <a:lnTo>
                  <a:pt x="1026243" y="872842"/>
                </a:lnTo>
                <a:lnTo>
                  <a:pt x="1028042" y="876299"/>
                </a:lnTo>
                <a:lnTo>
                  <a:pt x="1025963" y="867924"/>
                </a:lnTo>
                <a:close/>
              </a:path>
              <a:path w="1506220" h="1498600">
                <a:moveTo>
                  <a:pt x="1096901" y="863599"/>
                </a:moveTo>
                <a:lnTo>
                  <a:pt x="1025716" y="863599"/>
                </a:lnTo>
                <a:lnTo>
                  <a:pt x="1025963" y="867924"/>
                </a:lnTo>
                <a:lnTo>
                  <a:pt x="1028042" y="876299"/>
                </a:lnTo>
                <a:lnTo>
                  <a:pt x="1106039" y="876299"/>
                </a:lnTo>
                <a:lnTo>
                  <a:pt x="1096901" y="863599"/>
                </a:lnTo>
                <a:close/>
              </a:path>
              <a:path w="1506220" h="1498600">
                <a:moveTo>
                  <a:pt x="1024889" y="863599"/>
                </a:moveTo>
                <a:lnTo>
                  <a:pt x="1025948" y="872277"/>
                </a:lnTo>
                <a:lnTo>
                  <a:pt x="1026243" y="872842"/>
                </a:lnTo>
                <a:lnTo>
                  <a:pt x="1025963" y="867924"/>
                </a:lnTo>
                <a:lnTo>
                  <a:pt x="1024889" y="863599"/>
                </a:lnTo>
                <a:close/>
              </a:path>
              <a:path w="1506220" h="1498600">
                <a:moveTo>
                  <a:pt x="1024889" y="863599"/>
                </a:moveTo>
                <a:lnTo>
                  <a:pt x="1021432" y="863599"/>
                </a:lnTo>
                <a:lnTo>
                  <a:pt x="1025948" y="872277"/>
                </a:lnTo>
                <a:lnTo>
                  <a:pt x="1024889" y="863599"/>
                </a:lnTo>
                <a:close/>
              </a:path>
              <a:path w="1506220" h="1498600">
                <a:moveTo>
                  <a:pt x="1025716" y="863599"/>
                </a:moveTo>
                <a:lnTo>
                  <a:pt x="1024889" y="863599"/>
                </a:lnTo>
                <a:lnTo>
                  <a:pt x="1025963" y="867924"/>
                </a:lnTo>
                <a:lnTo>
                  <a:pt x="1025716" y="863599"/>
                </a:lnTo>
                <a:close/>
              </a:path>
              <a:path w="1506220" h="1498600">
                <a:moveTo>
                  <a:pt x="1067870" y="850899"/>
                </a:moveTo>
                <a:lnTo>
                  <a:pt x="1045191" y="850899"/>
                </a:lnTo>
                <a:lnTo>
                  <a:pt x="1032641" y="863599"/>
                </a:lnTo>
                <a:lnTo>
                  <a:pt x="1077871" y="863599"/>
                </a:lnTo>
                <a:lnTo>
                  <a:pt x="1067870" y="850899"/>
                </a:lnTo>
                <a:close/>
              </a:path>
              <a:path w="1506220" h="1498600">
                <a:moveTo>
                  <a:pt x="1019587" y="838199"/>
                </a:moveTo>
                <a:lnTo>
                  <a:pt x="987563" y="838199"/>
                </a:lnTo>
                <a:lnTo>
                  <a:pt x="992434" y="850899"/>
                </a:lnTo>
                <a:lnTo>
                  <a:pt x="1002952" y="850899"/>
                </a:lnTo>
                <a:lnTo>
                  <a:pt x="1005233" y="856575"/>
                </a:lnTo>
                <a:lnTo>
                  <a:pt x="1019587" y="838199"/>
                </a:lnTo>
                <a:close/>
              </a:path>
              <a:path w="1506220" h="1498600">
                <a:moveTo>
                  <a:pt x="757643" y="215899"/>
                </a:moveTo>
                <a:lnTo>
                  <a:pt x="601950" y="215899"/>
                </a:lnTo>
                <a:lnTo>
                  <a:pt x="651661" y="228599"/>
                </a:lnTo>
                <a:lnTo>
                  <a:pt x="699409" y="253999"/>
                </a:lnTo>
                <a:lnTo>
                  <a:pt x="744245" y="279399"/>
                </a:lnTo>
                <a:lnTo>
                  <a:pt x="785219" y="317499"/>
                </a:lnTo>
                <a:lnTo>
                  <a:pt x="820101" y="355599"/>
                </a:lnTo>
                <a:lnTo>
                  <a:pt x="847198" y="393699"/>
                </a:lnTo>
                <a:lnTo>
                  <a:pt x="866532" y="444499"/>
                </a:lnTo>
                <a:lnTo>
                  <a:pt x="878124" y="495299"/>
                </a:lnTo>
                <a:lnTo>
                  <a:pt x="881996" y="546099"/>
                </a:lnTo>
                <a:lnTo>
                  <a:pt x="878109" y="596899"/>
                </a:lnTo>
                <a:lnTo>
                  <a:pt x="866488" y="647699"/>
                </a:lnTo>
                <a:lnTo>
                  <a:pt x="847135" y="698499"/>
                </a:lnTo>
                <a:lnTo>
                  <a:pt x="820051" y="736599"/>
                </a:lnTo>
                <a:lnTo>
                  <a:pt x="785240" y="774699"/>
                </a:lnTo>
                <a:lnTo>
                  <a:pt x="826138" y="825499"/>
                </a:lnTo>
                <a:lnTo>
                  <a:pt x="860834" y="787399"/>
                </a:lnTo>
                <a:lnTo>
                  <a:pt x="889253" y="736599"/>
                </a:lnTo>
                <a:lnTo>
                  <a:pt x="911381" y="698499"/>
                </a:lnTo>
                <a:lnTo>
                  <a:pt x="927203" y="647699"/>
                </a:lnTo>
                <a:lnTo>
                  <a:pt x="936703" y="596899"/>
                </a:lnTo>
                <a:lnTo>
                  <a:pt x="939866" y="546099"/>
                </a:lnTo>
                <a:lnTo>
                  <a:pt x="936722" y="495299"/>
                </a:lnTo>
                <a:lnTo>
                  <a:pt x="927258" y="444499"/>
                </a:lnTo>
                <a:lnTo>
                  <a:pt x="911469" y="406399"/>
                </a:lnTo>
                <a:lnTo>
                  <a:pt x="889352" y="355599"/>
                </a:lnTo>
                <a:lnTo>
                  <a:pt x="860902" y="317499"/>
                </a:lnTo>
                <a:lnTo>
                  <a:pt x="826117" y="266699"/>
                </a:lnTo>
                <a:lnTo>
                  <a:pt x="786361" y="241299"/>
                </a:lnTo>
                <a:lnTo>
                  <a:pt x="757643" y="215899"/>
                </a:lnTo>
                <a:close/>
              </a:path>
              <a:path w="1506220" h="1498600">
                <a:moveTo>
                  <a:pt x="551226" y="152399"/>
                </a:moveTo>
                <a:lnTo>
                  <a:pt x="501573" y="165099"/>
                </a:lnTo>
                <a:lnTo>
                  <a:pt x="600856" y="165099"/>
                </a:lnTo>
                <a:lnTo>
                  <a:pt x="551226" y="152399"/>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29" name="object 29"/>
          <p:cNvSpPr/>
          <p:nvPr/>
        </p:nvSpPr>
        <p:spPr>
          <a:xfrm>
            <a:off x="3119853" y="4817021"/>
            <a:ext cx="1011093" cy="114300"/>
          </a:xfrm>
          <a:custGeom>
            <a:avLst/>
            <a:gdLst/>
            <a:ahLst/>
            <a:cxnLst/>
            <a:rect l="l" t="t" r="r" b="b"/>
            <a:pathLst>
              <a:path w="2224404" h="251459">
                <a:moveTo>
                  <a:pt x="85253" y="0"/>
                </a:moveTo>
                <a:lnTo>
                  <a:pt x="0" y="0"/>
                </a:lnTo>
                <a:lnTo>
                  <a:pt x="0" y="194487"/>
                </a:lnTo>
                <a:lnTo>
                  <a:pt x="25875" y="194487"/>
                </a:lnTo>
                <a:lnTo>
                  <a:pt x="25875" y="114953"/>
                </a:lnTo>
                <a:lnTo>
                  <a:pt x="85253" y="114953"/>
                </a:lnTo>
                <a:lnTo>
                  <a:pt x="110892" y="111144"/>
                </a:lnTo>
                <a:lnTo>
                  <a:pt x="129588" y="99802"/>
                </a:lnTo>
                <a:lnTo>
                  <a:pt x="133777" y="93163"/>
                </a:lnTo>
                <a:lnTo>
                  <a:pt x="25875" y="93163"/>
                </a:lnTo>
                <a:lnTo>
                  <a:pt x="25875" y="21790"/>
                </a:lnTo>
                <a:lnTo>
                  <a:pt x="133726" y="21790"/>
                </a:lnTo>
                <a:lnTo>
                  <a:pt x="129588" y="15254"/>
                </a:lnTo>
                <a:lnTo>
                  <a:pt x="110892" y="3924"/>
                </a:lnTo>
                <a:lnTo>
                  <a:pt x="85253" y="0"/>
                </a:lnTo>
                <a:close/>
              </a:path>
              <a:path w="2224404" h="251459">
                <a:moveTo>
                  <a:pt x="133726" y="21790"/>
                </a:moveTo>
                <a:lnTo>
                  <a:pt x="76537" y="21790"/>
                </a:lnTo>
                <a:lnTo>
                  <a:pt x="95472" y="24109"/>
                </a:lnTo>
                <a:lnTo>
                  <a:pt x="108712" y="30950"/>
                </a:lnTo>
                <a:lnTo>
                  <a:pt x="116487" y="42133"/>
                </a:lnTo>
                <a:lnTo>
                  <a:pt x="119028" y="57481"/>
                </a:lnTo>
                <a:lnTo>
                  <a:pt x="116487" y="72862"/>
                </a:lnTo>
                <a:lnTo>
                  <a:pt x="108712" y="84106"/>
                </a:lnTo>
                <a:lnTo>
                  <a:pt x="95472" y="90958"/>
                </a:lnTo>
                <a:lnTo>
                  <a:pt x="76537" y="93163"/>
                </a:lnTo>
                <a:lnTo>
                  <a:pt x="133777" y="93163"/>
                </a:lnTo>
                <a:lnTo>
                  <a:pt x="141031" y="81668"/>
                </a:lnTo>
                <a:lnTo>
                  <a:pt x="144914" y="57481"/>
                </a:lnTo>
                <a:lnTo>
                  <a:pt x="141031" y="33327"/>
                </a:lnTo>
                <a:lnTo>
                  <a:pt x="133726" y="21790"/>
                </a:lnTo>
                <a:close/>
              </a:path>
              <a:path w="2224404" h="251459">
                <a:moveTo>
                  <a:pt x="207278" y="53658"/>
                </a:moveTo>
                <a:lnTo>
                  <a:pt x="185488" y="53658"/>
                </a:lnTo>
                <a:lnTo>
                  <a:pt x="185488" y="194487"/>
                </a:lnTo>
                <a:lnTo>
                  <a:pt x="208640" y="194487"/>
                </a:lnTo>
                <a:lnTo>
                  <a:pt x="208640" y="131840"/>
                </a:lnTo>
                <a:lnTo>
                  <a:pt x="211351" y="107892"/>
                </a:lnTo>
                <a:lnTo>
                  <a:pt x="220114" y="89996"/>
                </a:lnTo>
                <a:lnTo>
                  <a:pt x="229451" y="83357"/>
                </a:lnTo>
                <a:lnTo>
                  <a:pt x="207278" y="83357"/>
                </a:lnTo>
                <a:lnTo>
                  <a:pt x="207278" y="53658"/>
                </a:lnTo>
                <a:close/>
              </a:path>
              <a:path w="2224404" h="251459">
                <a:moveTo>
                  <a:pt x="259574" y="50389"/>
                </a:moveTo>
                <a:lnTo>
                  <a:pt x="242487" y="52017"/>
                </a:lnTo>
                <a:lnTo>
                  <a:pt x="228489" y="58089"/>
                </a:lnTo>
                <a:lnTo>
                  <a:pt x="217096" y="68554"/>
                </a:lnTo>
                <a:lnTo>
                  <a:pt x="207823" y="83357"/>
                </a:lnTo>
                <a:lnTo>
                  <a:pt x="229451" y="83357"/>
                </a:lnTo>
                <a:lnTo>
                  <a:pt x="235873" y="78791"/>
                </a:lnTo>
                <a:lnTo>
                  <a:pt x="259574" y="74913"/>
                </a:lnTo>
                <a:lnTo>
                  <a:pt x="259574" y="50389"/>
                </a:lnTo>
                <a:close/>
              </a:path>
              <a:path w="2224404" h="251459">
                <a:moveTo>
                  <a:pt x="346462" y="50389"/>
                </a:moveTo>
                <a:lnTo>
                  <a:pt x="316935" y="56102"/>
                </a:lnTo>
                <a:lnTo>
                  <a:pt x="295528" y="71776"/>
                </a:lnTo>
                <a:lnTo>
                  <a:pt x="282496" y="95212"/>
                </a:lnTo>
                <a:lnTo>
                  <a:pt x="278096" y="124214"/>
                </a:lnTo>
                <a:lnTo>
                  <a:pt x="282496" y="153056"/>
                </a:lnTo>
                <a:lnTo>
                  <a:pt x="295528" y="176408"/>
                </a:lnTo>
                <a:lnTo>
                  <a:pt x="316935" y="192048"/>
                </a:lnTo>
                <a:lnTo>
                  <a:pt x="346462" y="197755"/>
                </a:lnTo>
                <a:lnTo>
                  <a:pt x="375990" y="192048"/>
                </a:lnTo>
                <a:lnTo>
                  <a:pt x="396138" y="177327"/>
                </a:lnTo>
                <a:lnTo>
                  <a:pt x="346462" y="177327"/>
                </a:lnTo>
                <a:lnTo>
                  <a:pt x="329383" y="173816"/>
                </a:lnTo>
                <a:lnTo>
                  <a:pt x="315445" y="163538"/>
                </a:lnTo>
                <a:lnTo>
                  <a:pt x="306053" y="146876"/>
                </a:lnTo>
                <a:lnTo>
                  <a:pt x="302610" y="124214"/>
                </a:lnTo>
                <a:lnTo>
                  <a:pt x="306053" y="101394"/>
                </a:lnTo>
                <a:lnTo>
                  <a:pt x="315445" y="84651"/>
                </a:lnTo>
                <a:lnTo>
                  <a:pt x="329383" y="74343"/>
                </a:lnTo>
                <a:lnTo>
                  <a:pt x="346462" y="70828"/>
                </a:lnTo>
                <a:lnTo>
                  <a:pt x="396102" y="70828"/>
                </a:lnTo>
                <a:lnTo>
                  <a:pt x="375990" y="56102"/>
                </a:lnTo>
                <a:lnTo>
                  <a:pt x="346462" y="50389"/>
                </a:lnTo>
                <a:close/>
              </a:path>
              <a:path w="2224404" h="251459">
                <a:moveTo>
                  <a:pt x="396102" y="70828"/>
                </a:moveTo>
                <a:lnTo>
                  <a:pt x="346462" y="70828"/>
                </a:lnTo>
                <a:lnTo>
                  <a:pt x="363541" y="74343"/>
                </a:lnTo>
                <a:lnTo>
                  <a:pt x="377479" y="84651"/>
                </a:lnTo>
                <a:lnTo>
                  <a:pt x="386872" y="101394"/>
                </a:lnTo>
                <a:lnTo>
                  <a:pt x="390315" y="124214"/>
                </a:lnTo>
                <a:lnTo>
                  <a:pt x="386872" y="146876"/>
                </a:lnTo>
                <a:lnTo>
                  <a:pt x="377479" y="163538"/>
                </a:lnTo>
                <a:lnTo>
                  <a:pt x="363541" y="173816"/>
                </a:lnTo>
                <a:lnTo>
                  <a:pt x="346462" y="177327"/>
                </a:lnTo>
                <a:lnTo>
                  <a:pt x="396138" y="177327"/>
                </a:lnTo>
                <a:lnTo>
                  <a:pt x="397397" y="176408"/>
                </a:lnTo>
                <a:lnTo>
                  <a:pt x="410428" y="153056"/>
                </a:lnTo>
                <a:lnTo>
                  <a:pt x="414829" y="124214"/>
                </a:lnTo>
                <a:lnTo>
                  <a:pt x="410428" y="95212"/>
                </a:lnTo>
                <a:lnTo>
                  <a:pt x="397397" y="71776"/>
                </a:lnTo>
                <a:lnTo>
                  <a:pt x="396102" y="70828"/>
                </a:lnTo>
                <a:close/>
              </a:path>
              <a:path w="2224404" h="251459">
                <a:moveTo>
                  <a:pt x="469849" y="150089"/>
                </a:moveTo>
                <a:lnTo>
                  <a:pt x="446697" y="150089"/>
                </a:lnTo>
                <a:lnTo>
                  <a:pt x="452149" y="172245"/>
                </a:lnTo>
                <a:lnTo>
                  <a:pt x="465184" y="186996"/>
                </a:lnTo>
                <a:lnTo>
                  <a:pt x="483889" y="195210"/>
                </a:lnTo>
                <a:lnTo>
                  <a:pt x="506347" y="197755"/>
                </a:lnTo>
                <a:lnTo>
                  <a:pt x="527776" y="195529"/>
                </a:lnTo>
                <a:lnTo>
                  <a:pt x="547033" y="188120"/>
                </a:lnTo>
                <a:lnTo>
                  <a:pt x="557987" y="177327"/>
                </a:lnTo>
                <a:lnTo>
                  <a:pt x="507709" y="177327"/>
                </a:lnTo>
                <a:lnTo>
                  <a:pt x="493865" y="175982"/>
                </a:lnTo>
                <a:lnTo>
                  <a:pt x="481935" y="171471"/>
                </a:lnTo>
                <a:lnTo>
                  <a:pt x="473428" y="163078"/>
                </a:lnTo>
                <a:lnTo>
                  <a:pt x="469849" y="150089"/>
                </a:lnTo>
                <a:close/>
              </a:path>
              <a:path w="2224404" h="251459">
                <a:moveTo>
                  <a:pt x="502262" y="50389"/>
                </a:moveTo>
                <a:lnTo>
                  <a:pt x="483706" y="52663"/>
                </a:lnTo>
                <a:lnTo>
                  <a:pt x="466784" y="59791"/>
                </a:lnTo>
                <a:lnTo>
                  <a:pt x="454459" y="72231"/>
                </a:lnTo>
                <a:lnTo>
                  <a:pt x="449693" y="90439"/>
                </a:lnTo>
                <a:lnTo>
                  <a:pt x="453668" y="107301"/>
                </a:lnTo>
                <a:lnTo>
                  <a:pt x="464129" y="118494"/>
                </a:lnTo>
                <a:lnTo>
                  <a:pt x="478880" y="125601"/>
                </a:lnTo>
                <a:lnTo>
                  <a:pt x="495724" y="130206"/>
                </a:lnTo>
                <a:lnTo>
                  <a:pt x="512684" y="133947"/>
                </a:lnTo>
                <a:lnTo>
                  <a:pt x="527422" y="138479"/>
                </a:lnTo>
                <a:lnTo>
                  <a:pt x="537819" y="145412"/>
                </a:lnTo>
                <a:lnTo>
                  <a:pt x="541756" y="156354"/>
                </a:lnTo>
                <a:lnTo>
                  <a:pt x="538466" y="167100"/>
                </a:lnTo>
                <a:lnTo>
                  <a:pt x="530146" y="173480"/>
                </a:lnTo>
                <a:lnTo>
                  <a:pt x="519119" y="176540"/>
                </a:lnTo>
                <a:lnTo>
                  <a:pt x="507709" y="177327"/>
                </a:lnTo>
                <a:lnTo>
                  <a:pt x="557987" y="177327"/>
                </a:lnTo>
                <a:lnTo>
                  <a:pt x="560929" y="174429"/>
                </a:lnTo>
                <a:lnTo>
                  <a:pt x="566270" y="153358"/>
                </a:lnTo>
                <a:lnTo>
                  <a:pt x="562333" y="136339"/>
                </a:lnTo>
                <a:lnTo>
                  <a:pt x="551936" y="125065"/>
                </a:lnTo>
                <a:lnTo>
                  <a:pt x="537198" y="117928"/>
                </a:lnTo>
                <a:lnTo>
                  <a:pt x="520238" y="113319"/>
                </a:lnTo>
                <a:lnTo>
                  <a:pt x="503968" y="109641"/>
                </a:lnTo>
                <a:lnTo>
                  <a:pt x="489153" y="105352"/>
                </a:lnTo>
                <a:lnTo>
                  <a:pt x="478373" y="98917"/>
                </a:lnTo>
                <a:lnTo>
                  <a:pt x="474207" y="88805"/>
                </a:lnTo>
                <a:lnTo>
                  <a:pt x="476935" y="80021"/>
                </a:lnTo>
                <a:lnTo>
                  <a:pt x="483978" y="74505"/>
                </a:lnTo>
                <a:lnTo>
                  <a:pt x="493626" y="71645"/>
                </a:lnTo>
                <a:lnTo>
                  <a:pt x="504168" y="70828"/>
                </a:lnTo>
                <a:lnTo>
                  <a:pt x="552408" y="70828"/>
                </a:lnTo>
                <a:lnTo>
                  <a:pt x="542063" y="59587"/>
                </a:lnTo>
                <a:lnTo>
                  <a:pt x="524115" y="52459"/>
                </a:lnTo>
                <a:lnTo>
                  <a:pt x="502262" y="50389"/>
                </a:lnTo>
                <a:close/>
              </a:path>
              <a:path w="2224404" h="251459">
                <a:moveTo>
                  <a:pt x="552408" y="70828"/>
                </a:moveTo>
                <a:lnTo>
                  <a:pt x="504168" y="70828"/>
                </a:lnTo>
                <a:lnTo>
                  <a:pt x="515480" y="72002"/>
                </a:lnTo>
                <a:lnTo>
                  <a:pt x="525618" y="75935"/>
                </a:lnTo>
                <a:lnTo>
                  <a:pt x="533202" y="83238"/>
                </a:lnTo>
                <a:lnTo>
                  <a:pt x="536853" y="94525"/>
                </a:lnTo>
                <a:lnTo>
                  <a:pt x="560005" y="94525"/>
                </a:lnTo>
                <a:lnTo>
                  <a:pt x="554545" y="73150"/>
                </a:lnTo>
                <a:lnTo>
                  <a:pt x="552408" y="70828"/>
                </a:lnTo>
                <a:close/>
              </a:path>
              <a:path w="2224404" h="251459">
                <a:moveTo>
                  <a:pt x="629461" y="53658"/>
                </a:moveTo>
                <a:lnTo>
                  <a:pt x="606309" y="53658"/>
                </a:lnTo>
                <a:lnTo>
                  <a:pt x="606309" y="248417"/>
                </a:lnTo>
                <a:lnTo>
                  <a:pt x="629461" y="248417"/>
                </a:lnTo>
                <a:lnTo>
                  <a:pt x="629461" y="175693"/>
                </a:lnTo>
                <a:lnTo>
                  <a:pt x="665530" y="175693"/>
                </a:lnTo>
                <a:lnTo>
                  <a:pt x="652660" y="172892"/>
                </a:lnTo>
                <a:lnTo>
                  <a:pt x="638892" y="161052"/>
                </a:lnTo>
                <a:lnTo>
                  <a:pt x="631100" y="144003"/>
                </a:lnTo>
                <a:lnTo>
                  <a:pt x="628644" y="123941"/>
                </a:lnTo>
                <a:lnTo>
                  <a:pt x="631002" y="104496"/>
                </a:lnTo>
                <a:lnTo>
                  <a:pt x="638518" y="87477"/>
                </a:lnTo>
                <a:lnTo>
                  <a:pt x="651856" y="75411"/>
                </a:lnTo>
                <a:lnTo>
                  <a:pt x="663433" y="72734"/>
                </a:lnTo>
                <a:lnTo>
                  <a:pt x="629461" y="72734"/>
                </a:lnTo>
                <a:lnTo>
                  <a:pt x="629461" y="53658"/>
                </a:lnTo>
                <a:close/>
              </a:path>
              <a:path w="2224404" h="251459">
                <a:moveTo>
                  <a:pt x="665530" y="175693"/>
                </a:moveTo>
                <a:lnTo>
                  <a:pt x="630006" y="175693"/>
                </a:lnTo>
                <a:lnTo>
                  <a:pt x="639450" y="186149"/>
                </a:lnTo>
                <a:lnTo>
                  <a:pt x="651217" y="192955"/>
                </a:lnTo>
                <a:lnTo>
                  <a:pt x="663751" y="196644"/>
                </a:lnTo>
                <a:lnTo>
                  <a:pt x="675493" y="197755"/>
                </a:lnTo>
                <a:lnTo>
                  <a:pt x="703692" y="191899"/>
                </a:lnTo>
                <a:lnTo>
                  <a:pt x="722134" y="177327"/>
                </a:lnTo>
                <a:lnTo>
                  <a:pt x="673041" y="177327"/>
                </a:lnTo>
                <a:lnTo>
                  <a:pt x="665530" y="175693"/>
                </a:lnTo>
                <a:close/>
              </a:path>
              <a:path w="2224404" h="251459">
                <a:moveTo>
                  <a:pt x="721473" y="70828"/>
                </a:moveTo>
                <a:lnTo>
                  <a:pt x="671680" y="70828"/>
                </a:lnTo>
                <a:lnTo>
                  <a:pt x="691129" y="75241"/>
                </a:lnTo>
                <a:lnTo>
                  <a:pt x="704705" y="86932"/>
                </a:lnTo>
                <a:lnTo>
                  <a:pt x="712664" y="103577"/>
                </a:lnTo>
                <a:lnTo>
                  <a:pt x="715260" y="122852"/>
                </a:lnTo>
                <a:lnTo>
                  <a:pt x="713106" y="142969"/>
                </a:lnTo>
                <a:lnTo>
                  <a:pt x="705999" y="160406"/>
                </a:lnTo>
                <a:lnTo>
                  <a:pt x="692968" y="172684"/>
                </a:lnTo>
                <a:lnTo>
                  <a:pt x="673041" y="177327"/>
                </a:lnTo>
                <a:lnTo>
                  <a:pt x="722134" y="177327"/>
                </a:lnTo>
                <a:lnTo>
                  <a:pt x="723772" y="176033"/>
                </a:lnTo>
                <a:lnTo>
                  <a:pt x="735782" y="152711"/>
                </a:lnTo>
                <a:lnTo>
                  <a:pt x="739774" y="124486"/>
                </a:lnTo>
                <a:lnTo>
                  <a:pt x="735735" y="96132"/>
                </a:lnTo>
                <a:lnTo>
                  <a:pt x="723601" y="72525"/>
                </a:lnTo>
                <a:lnTo>
                  <a:pt x="721473" y="70828"/>
                </a:lnTo>
                <a:close/>
              </a:path>
              <a:path w="2224404" h="251459">
                <a:moveTo>
                  <a:pt x="674948" y="50389"/>
                </a:moveTo>
                <a:lnTo>
                  <a:pt x="660840" y="51697"/>
                </a:lnTo>
                <a:lnTo>
                  <a:pt x="648085" y="55740"/>
                </a:lnTo>
                <a:lnTo>
                  <a:pt x="637526" y="62693"/>
                </a:lnTo>
                <a:lnTo>
                  <a:pt x="630006" y="72734"/>
                </a:lnTo>
                <a:lnTo>
                  <a:pt x="663433" y="72734"/>
                </a:lnTo>
                <a:lnTo>
                  <a:pt x="671680" y="70828"/>
                </a:lnTo>
                <a:lnTo>
                  <a:pt x="721473" y="70828"/>
                </a:lnTo>
                <a:lnTo>
                  <a:pt x="703348" y="56375"/>
                </a:lnTo>
                <a:lnTo>
                  <a:pt x="674948" y="50389"/>
                </a:lnTo>
                <a:close/>
              </a:path>
              <a:path w="2224404" h="251459">
                <a:moveTo>
                  <a:pt x="839191" y="50389"/>
                </a:moveTo>
                <a:lnTo>
                  <a:pt x="812641" y="55902"/>
                </a:lnTo>
                <a:lnTo>
                  <a:pt x="791686" y="71197"/>
                </a:lnTo>
                <a:lnTo>
                  <a:pt x="777934" y="94408"/>
                </a:lnTo>
                <a:lnTo>
                  <a:pt x="772993" y="123669"/>
                </a:lnTo>
                <a:lnTo>
                  <a:pt x="777802" y="153400"/>
                </a:lnTo>
                <a:lnTo>
                  <a:pt x="790427" y="176850"/>
                </a:lnTo>
                <a:lnTo>
                  <a:pt x="811224" y="192231"/>
                </a:lnTo>
                <a:lnTo>
                  <a:pt x="840553" y="197755"/>
                </a:lnTo>
                <a:lnTo>
                  <a:pt x="862407" y="194631"/>
                </a:lnTo>
                <a:lnTo>
                  <a:pt x="880150" y="185430"/>
                </a:lnTo>
                <a:lnTo>
                  <a:pt x="887158" y="177327"/>
                </a:lnTo>
                <a:lnTo>
                  <a:pt x="841370" y="177327"/>
                </a:lnTo>
                <a:lnTo>
                  <a:pt x="821412" y="173539"/>
                </a:lnTo>
                <a:lnTo>
                  <a:pt x="807586" y="163368"/>
                </a:lnTo>
                <a:lnTo>
                  <a:pt x="799686" y="148600"/>
                </a:lnTo>
                <a:lnTo>
                  <a:pt x="797507" y="131023"/>
                </a:lnTo>
                <a:lnTo>
                  <a:pt x="902927" y="131023"/>
                </a:lnTo>
                <a:lnTo>
                  <a:pt x="901128" y="110595"/>
                </a:lnTo>
                <a:lnTo>
                  <a:pt x="797507" y="110595"/>
                </a:lnTo>
                <a:lnTo>
                  <a:pt x="801086" y="95303"/>
                </a:lnTo>
                <a:lnTo>
                  <a:pt x="809186" y="82642"/>
                </a:lnTo>
                <a:lnTo>
                  <a:pt x="821527" y="74015"/>
                </a:lnTo>
                <a:lnTo>
                  <a:pt x="837829" y="70828"/>
                </a:lnTo>
                <a:lnTo>
                  <a:pt x="883096" y="70828"/>
                </a:lnTo>
                <a:lnTo>
                  <a:pt x="870370" y="58200"/>
                </a:lnTo>
                <a:lnTo>
                  <a:pt x="839191" y="50389"/>
                </a:lnTo>
                <a:close/>
              </a:path>
              <a:path w="2224404" h="251459">
                <a:moveTo>
                  <a:pt x="900748" y="149817"/>
                </a:moveTo>
                <a:lnTo>
                  <a:pt x="877869" y="149817"/>
                </a:lnTo>
                <a:lnTo>
                  <a:pt x="873123" y="161814"/>
                </a:lnTo>
                <a:lnTo>
                  <a:pt x="865237" y="170415"/>
                </a:lnTo>
                <a:lnTo>
                  <a:pt x="854542" y="175595"/>
                </a:lnTo>
                <a:lnTo>
                  <a:pt x="841370" y="177327"/>
                </a:lnTo>
                <a:lnTo>
                  <a:pt x="887158" y="177327"/>
                </a:lnTo>
                <a:lnTo>
                  <a:pt x="893143" y="170407"/>
                </a:lnTo>
                <a:lnTo>
                  <a:pt x="900748" y="149817"/>
                </a:lnTo>
                <a:close/>
              </a:path>
              <a:path w="2224404" h="251459">
                <a:moveTo>
                  <a:pt x="883096" y="70828"/>
                </a:moveTo>
                <a:lnTo>
                  <a:pt x="837829" y="70828"/>
                </a:lnTo>
                <a:lnTo>
                  <a:pt x="853670" y="73939"/>
                </a:lnTo>
                <a:lnTo>
                  <a:pt x="866293" y="82438"/>
                </a:lnTo>
                <a:lnTo>
                  <a:pt x="874830" y="95074"/>
                </a:lnTo>
                <a:lnTo>
                  <a:pt x="878413" y="110595"/>
                </a:lnTo>
                <a:lnTo>
                  <a:pt x="901128" y="110595"/>
                </a:lnTo>
                <a:lnTo>
                  <a:pt x="900552" y="104060"/>
                </a:lnTo>
                <a:lnTo>
                  <a:pt x="890262" y="77938"/>
                </a:lnTo>
                <a:lnTo>
                  <a:pt x="883096" y="70828"/>
                </a:lnTo>
                <a:close/>
              </a:path>
              <a:path w="2224404" h="251459">
                <a:moveTo>
                  <a:pt x="999338" y="50389"/>
                </a:moveTo>
                <a:lnTo>
                  <a:pt x="970108" y="56243"/>
                </a:lnTo>
                <a:lnTo>
                  <a:pt x="949357" y="72287"/>
                </a:lnTo>
                <a:lnTo>
                  <a:pt x="936981" y="96247"/>
                </a:lnTo>
                <a:lnTo>
                  <a:pt x="932878" y="125848"/>
                </a:lnTo>
                <a:lnTo>
                  <a:pt x="937125" y="154779"/>
                </a:lnTo>
                <a:lnTo>
                  <a:pt x="949697" y="177531"/>
                </a:lnTo>
                <a:lnTo>
                  <a:pt x="970338" y="192418"/>
                </a:lnTo>
                <a:lnTo>
                  <a:pt x="998793" y="197755"/>
                </a:lnTo>
                <a:lnTo>
                  <a:pt x="1022707" y="194027"/>
                </a:lnTo>
                <a:lnTo>
                  <a:pt x="1041182" y="183251"/>
                </a:lnTo>
                <a:lnTo>
                  <a:pt x="1045590" y="177327"/>
                </a:lnTo>
                <a:lnTo>
                  <a:pt x="998521" y="177327"/>
                </a:lnTo>
                <a:lnTo>
                  <a:pt x="979684" y="172922"/>
                </a:lnTo>
                <a:lnTo>
                  <a:pt x="966925" y="161291"/>
                </a:lnTo>
                <a:lnTo>
                  <a:pt x="959682" y="144808"/>
                </a:lnTo>
                <a:lnTo>
                  <a:pt x="957392" y="125848"/>
                </a:lnTo>
                <a:lnTo>
                  <a:pt x="959533" y="105186"/>
                </a:lnTo>
                <a:lnTo>
                  <a:pt x="966755" y="87613"/>
                </a:lnTo>
                <a:lnTo>
                  <a:pt x="980259" y="75403"/>
                </a:lnTo>
                <a:lnTo>
                  <a:pt x="1001245" y="70828"/>
                </a:lnTo>
                <a:lnTo>
                  <a:pt x="1048120" y="70828"/>
                </a:lnTo>
                <a:lnTo>
                  <a:pt x="1040433" y="62073"/>
                </a:lnTo>
                <a:lnTo>
                  <a:pt x="1021813" y="53255"/>
                </a:lnTo>
                <a:lnTo>
                  <a:pt x="999338" y="50389"/>
                </a:lnTo>
                <a:close/>
              </a:path>
              <a:path w="2224404" h="251459">
                <a:moveTo>
                  <a:pt x="1060895" y="143008"/>
                </a:moveTo>
                <a:lnTo>
                  <a:pt x="1037198" y="143008"/>
                </a:lnTo>
                <a:lnTo>
                  <a:pt x="1033032" y="157333"/>
                </a:lnTo>
                <a:lnTo>
                  <a:pt x="1025111" y="168134"/>
                </a:lnTo>
                <a:lnTo>
                  <a:pt x="1013565" y="174952"/>
                </a:lnTo>
                <a:lnTo>
                  <a:pt x="998521" y="177327"/>
                </a:lnTo>
                <a:lnTo>
                  <a:pt x="1045590" y="177327"/>
                </a:lnTo>
                <a:lnTo>
                  <a:pt x="1053988" y="166040"/>
                </a:lnTo>
                <a:lnTo>
                  <a:pt x="1060895" y="143008"/>
                </a:lnTo>
                <a:close/>
              </a:path>
              <a:path w="2224404" h="251459">
                <a:moveTo>
                  <a:pt x="1048120" y="70828"/>
                </a:moveTo>
                <a:lnTo>
                  <a:pt x="1001245" y="70828"/>
                </a:lnTo>
                <a:lnTo>
                  <a:pt x="1014238" y="72722"/>
                </a:lnTo>
                <a:lnTo>
                  <a:pt x="1024499" y="78216"/>
                </a:lnTo>
                <a:lnTo>
                  <a:pt x="1031849" y="87030"/>
                </a:lnTo>
                <a:lnTo>
                  <a:pt x="1036109" y="98883"/>
                </a:lnTo>
                <a:lnTo>
                  <a:pt x="1060078" y="98883"/>
                </a:lnTo>
                <a:lnTo>
                  <a:pt x="1053690" y="77172"/>
                </a:lnTo>
                <a:lnTo>
                  <a:pt x="1048120" y="70828"/>
                </a:lnTo>
                <a:close/>
              </a:path>
              <a:path w="2224404" h="251459">
                <a:moveTo>
                  <a:pt x="1132530" y="74096"/>
                </a:moveTo>
                <a:lnTo>
                  <a:pt x="1109378" y="74096"/>
                </a:lnTo>
                <a:lnTo>
                  <a:pt x="1109378" y="163708"/>
                </a:lnTo>
                <a:lnTo>
                  <a:pt x="1111242" y="179434"/>
                </a:lnTo>
                <a:lnTo>
                  <a:pt x="1117141" y="188801"/>
                </a:lnTo>
                <a:lnTo>
                  <a:pt x="1127534" y="193316"/>
                </a:lnTo>
                <a:lnTo>
                  <a:pt x="1142880" y="194487"/>
                </a:lnTo>
                <a:lnTo>
                  <a:pt x="1160585" y="194487"/>
                </a:lnTo>
                <a:lnTo>
                  <a:pt x="1160585" y="174058"/>
                </a:lnTo>
                <a:lnTo>
                  <a:pt x="1135526" y="174058"/>
                </a:lnTo>
                <a:lnTo>
                  <a:pt x="1132530" y="172152"/>
                </a:lnTo>
                <a:lnTo>
                  <a:pt x="1132530" y="74096"/>
                </a:lnTo>
                <a:close/>
              </a:path>
              <a:path w="2224404" h="251459">
                <a:moveTo>
                  <a:pt x="1160585" y="53658"/>
                </a:moveTo>
                <a:lnTo>
                  <a:pt x="1085409" y="53658"/>
                </a:lnTo>
                <a:lnTo>
                  <a:pt x="1085409" y="74096"/>
                </a:lnTo>
                <a:lnTo>
                  <a:pt x="1160585" y="74096"/>
                </a:lnTo>
                <a:lnTo>
                  <a:pt x="1160585" y="53658"/>
                </a:lnTo>
                <a:close/>
              </a:path>
              <a:path w="2224404" h="251459">
                <a:moveTo>
                  <a:pt x="1132530" y="11439"/>
                </a:moveTo>
                <a:lnTo>
                  <a:pt x="1109378" y="11439"/>
                </a:lnTo>
                <a:lnTo>
                  <a:pt x="1109378" y="53658"/>
                </a:lnTo>
                <a:lnTo>
                  <a:pt x="1132530" y="53658"/>
                </a:lnTo>
                <a:lnTo>
                  <a:pt x="1132530" y="11439"/>
                </a:lnTo>
                <a:close/>
              </a:path>
              <a:path w="2224404" h="251459">
                <a:moveTo>
                  <a:pt x="1213960" y="150089"/>
                </a:moveTo>
                <a:lnTo>
                  <a:pt x="1190808" y="150089"/>
                </a:lnTo>
                <a:lnTo>
                  <a:pt x="1196260" y="172245"/>
                </a:lnTo>
                <a:lnTo>
                  <a:pt x="1209297" y="186996"/>
                </a:lnTo>
                <a:lnTo>
                  <a:pt x="1228005" y="195210"/>
                </a:lnTo>
                <a:lnTo>
                  <a:pt x="1250469" y="197755"/>
                </a:lnTo>
                <a:lnTo>
                  <a:pt x="1271897" y="195529"/>
                </a:lnTo>
                <a:lnTo>
                  <a:pt x="1291155" y="188120"/>
                </a:lnTo>
                <a:lnTo>
                  <a:pt x="1302109" y="177327"/>
                </a:lnTo>
                <a:lnTo>
                  <a:pt x="1251831" y="177327"/>
                </a:lnTo>
                <a:lnTo>
                  <a:pt x="1237980" y="175982"/>
                </a:lnTo>
                <a:lnTo>
                  <a:pt x="1226048" y="171471"/>
                </a:lnTo>
                <a:lnTo>
                  <a:pt x="1217539" y="163078"/>
                </a:lnTo>
                <a:lnTo>
                  <a:pt x="1213960" y="150089"/>
                </a:lnTo>
                <a:close/>
              </a:path>
              <a:path w="2224404" h="251459">
                <a:moveTo>
                  <a:pt x="1246373" y="50389"/>
                </a:moveTo>
                <a:lnTo>
                  <a:pt x="1227817" y="52663"/>
                </a:lnTo>
                <a:lnTo>
                  <a:pt x="1210896" y="59791"/>
                </a:lnTo>
                <a:lnTo>
                  <a:pt x="1198571" y="72231"/>
                </a:lnTo>
                <a:lnTo>
                  <a:pt x="1193804" y="90439"/>
                </a:lnTo>
                <a:lnTo>
                  <a:pt x="1197779" y="107301"/>
                </a:lnTo>
                <a:lnTo>
                  <a:pt x="1208240" y="118494"/>
                </a:lnTo>
                <a:lnTo>
                  <a:pt x="1222991" y="125601"/>
                </a:lnTo>
                <a:lnTo>
                  <a:pt x="1239836" y="130206"/>
                </a:lnTo>
                <a:lnTo>
                  <a:pt x="1256801" y="133947"/>
                </a:lnTo>
                <a:lnTo>
                  <a:pt x="1271543" y="138479"/>
                </a:lnTo>
                <a:lnTo>
                  <a:pt x="1281941" y="145412"/>
                </a:lnTo>
                <a:lnTo>
                  <a:pt x="1285878" y="156354"/>
                </a:lnTo>
                <a:lnTo>
                  <a:pt x="1282588" y="167100"/>
                </a:lnTo>
                <a:lnTo>
                  <a:pt x="1274268" y="173480"/>
                </a:lnTo>
                <a:lnTo>
                  <a:pt x="1263241" y="176540"/>
                </a:lnTo>
                <a:lnTo>
                  <a:pt x="1251831" y="177327"/>
                </a:lnTo>
                <a:lnTo>
                  <a:pt x="1302109" y="177327"/>
                </a:lnTo>
                <a:lnTo>
                  <a:pt x="1305051" y="174429"/>
                </a:lnTo>
                <a:lnTo>
                  <a:pt x="1310392" y="153358"/>
                </a:lnTo>
                <a:lnTo>
                  <a:pt x="1306455" y="136339"/>
                </a:lnTo>
                <a:lnTo>
                  <a:pt x="1296058" y="125065"/>
                </a:lnTo>
                <a:lnTo>
                  <a:pt x="1281320" y="117928"/>
                </a:lnTo>
                <a:lnTo>
                  <a:pt x="1264360" y="113319"/>
                </a:lnTo>
                <a:lnTo>
                  <a:pt x="1248084" y="109641"/>
                </a:lnTo>
                <a:lnTo>
                  <a:pt x="1233266" y="105352"/>
                </a:lnTo>
                <a:lnTo>
                  <a:pt x="1222485" y="98917"/>
                </a:lnTo>
                <a:lnTo>
                  <a:pt x="1218318" y="88805"/>
                </a:lnTo>
                <a:lnTo>
                  <a:pt x="1221046" y="80021"/>
                </a:lnTo>
                <a:lnTo>
                  <a:pt x="1228090" y="74505"/>
                </a:lnTo>
                <a:lnTo>
                  <a:pt x="1237738" y="71645"/>
                </a:lnTo>
                <a:lnTo>
                  <a:pt x="1248279" y="70828"/>
                </a:lnTo>
                <a:lnTo>
                  <a:pt x="1296529" y="70828"/>
                </a:lnTo>
                <a:lnTo>
                  <a:pt x="1286183" y="59587"/>
                </a:lnTo>
                <a:lnTo>
                  <a:pt x="1268233" y="52459"/>
                </a:lnTo>
                <a:lnTo>
                  <a:pt x="1246373" y="50389"/>
                </a:lnTo>
                <a:close/>
              </a:path>
              <a:path w="2224404" h="251459">
                <a:moveTo>
                  <a:pt x="1296529" y="70828"/>
                </a:moveTo>
                <a:lnTo>
                  <a:pt x="1248279" y="70828"/>
                </a:lnTo>
                <a:lnTo>
                  <a:pt x="1259598" y="72002"/>
                </a:lnTo>
                <a:lnTo>
                  <a:pt x="1269738" y="75935"/>
                </a:lnTo>
                <a:lnTo>
                  <a:pt x="1277323" y="83238"/>
                </a:lnTo>
                <a:lnTo>
                  <a:pt x="1280975" y="94525"/>
                </a:lnTo>
                <a:lnTo>
                  <a:pt x="1304127" y="94525"/>
                </a:lnTo>
                <a:lnTo>
                  <a:pt x="1298667" y="73150"/>
                </a:lnTo>
                <a:lnTo>
                  <a:pt x="1296529" y="70828"/>
                </a:lnTo>
                <a:close/>
              </a:path>
              <a:path w="2224404" h="251459">
                <a:moveTo>
                  <a:pt x="1468632" y="0"/>
                </a:moveTo>
                <a:lnTo>
                  <a:pt x="1442756" y="0"/>
                </a:lnTo>
                <a:lnTo>
                  <a:pt x="1442756" y="194487"/>
                </a:lnTo>
                <a:lnTo>
                  <a:pt x="1468632" y="194487"/>
                </a:lnTo>
                <a:lnTo>
                  <a:pt x="1468632" y="126393"/>
                </a:lnTo>
                <a:lnTo>
                  <a:pt x="1500179" y="96976"/>
                </a:lnTo>
                <a:lnTo>
                  <a:pt x="1468632" y="96976"/>
                </a:lnTo>
                <a:lnTo>
                  <a:pt x="1468632" y="0"/>
                </a:lnTo>
                <a:close/>
              </a:path>
              <a:path w="2224404" h="251459">
                <a:moveTo>
                  <a:pt x="1531768" y="96159"/>
                </a:moveTo>
                <a:lnTo>
                  <a:pt x="1501055" y="96159"/>
                </a:lnTo>
                <a:lnTo>
                  <a:pt x="1571328" y="194487"/>
                </a:lnTo>
                <a:lnTo>
                  <a:pt x="1604013" y="194487"/>
                </a:lnTo>
                <a:lnTo>
                  <a:pt x="1531768" y="96159"/>
                </a:lnTo>
                <a:close/>
              </a:path>
              <a:path w="2224404" h="251459">
                <a:moveTo>
                  <a:pt x="1600745" y="0"/>
                </a:moveTo>
                <a:lnTo>
                  <a:pt x="1567243" y="0"/>
                </a:lnTo>
                <a:lnTo>
                  <a:pt x="1468632" y="96976"/>
                </a:lnTo>
                <a:lnTo>
                  <a:pt x="1500179" y="96976"/>
                </a:lnTo>
                <a:lnTo>
                  <a:pt x="1501055" y="96159"/>
                </a:lnTo>
                <a:lnTo>
                  <a:pt x="1531768" y="96159"/>
                </a:lnTo>
                <a:lnTo>
                  <a:pt x="1518760" y="78454"/>
                </a:lnTo>
                <a:lnTo>
                  <a:pt x="1600745" y="0"/>
                </a:lnTo>
                <a:close/>
              </a:path>
              <a:path w="2224404" h="251459">
                <a:moveTo>
                  <a:pt x="1692798" y="50389"/>
                </a:moveTo>
                <a:lnTo>
                  <a:pt x="1666254" y="55902"/>
                </a:lnTo>
                <a:lnTo>
                  <a:pt x="1645302" y="71197"/>
                </a:lnTo>
                <a:lnTo>
                  <a:pt x="1631551" y="94408"/>
                </a:lnTo>
                <a:lnTo>
                  <a:pt x="1626610" y="123669"/>
                </a:lnTo>
                <a:lnTo>
                  <a:pt x="1631419" y="153400"/>
                </a:lnTo>
                <a:lnTo>
                  <a:pt x="1644042" y="176850"/>
                </a:lnTo>
                <a:lnTo>
                  <a:pt x="1664836" y="192231"/>
                </a:lnTo>
                <a:lnTo>
                  <a:pt x="1694159" y="197755"/>
                </a:lnTo>
                <a:lnTo>
                  <a:pt x="1716015" y="194631"/>
                </a:lnTo>
                <a:lnTo>
                  <a:pt x="1733761" y="185430"/>
                </a:lnTo>
                <a:lnTo>
                  <a:pt x="1740772" y="177327"/>
                </a:lnTo>
                <a:lnTo>
                  <a:pt x="1694977" y="177327"/>
                </a:lnTo>
                <a:lnTo>
                  <a:pt x="1675025" y="173539"/>
                </a:lnTo>
                <a:lnTo>
                  <a:pt x="1661202" y="163368"/>
                </a:lnTo>
                <a:lnTo>
                  <a:pt x="1653303" y="148600"/>
                </a:lnTo>
                <a:lnTo>
                  <a:pt x="1651124" y="131023"/>
                </a:lnTo>
                <a:lnTo>
                  <a:pt x="1756544" y="131023"/>
                </a:lnTo>
                <a:lnTo>
                  <a:pt x="1754744" y="110595"/>
                </a:lnTo>
                <a:lnTo>
                  <a:pt x="1651124" y="110595"/>
                </a:lnTo>
                <a:lnTo>
                  <a:pt x="1654703" y="95303"/>
                </a:lnTo>
                <a:lnTo>
                  <a:pt x="1662802" y="82642"/>
                </a:lnTo>
                <a:lnTo>
                  <a:pt x="1675140" y="74015"/>
                </a:lnTo>
                <a:lnTo>
                  <a:pt x="1691436" y="70828"/>
                </a:lnTo>
                <a:lnTo>
                  <a:pt x="1736706" y="70828"/>
                </a:lnTo>
                <a:lnTo>
                  <a:pt x="1723978" y="58200"/>
                </a:lnTo>
                <a:lnTo>
                  <a:pt x="1692798" y="50389"/>
                </a:lnTo>
                <a:close/>
              </a:path>
              <a:path w="2224404" h="251459">
                <a:moveTo>
                  <a:pt x="1754365" y="149817"/>
                </a:moveTo>
                <a:lnTo>
                  <a:pt x="1731475" y="149817"/>
                </a:lnTo>
                <a:lnTo>
                  <a:pt x="1726730" y="161814"/>
                </a:lnTo>
                <a:lnTo>
                  <a:pt x="1718844" y="170415"/>
                </a:lnTo>
                <a:lnTo>
                  <a:pt x="1708149" y="175595"/>
                </a:lnTo>
                <a:lnTo>
                  <a:pt x="1694977" y="177327"/>
                </a:lnTo>
                <a:lnTo>
                  <a:pt x="1740772" y="177327"/>
                </a:lnTo>
                <a:lnTo>
                  <a:pt x="1746758" y="170407"/>
                </a:lnTo>
                <a:lnTo>
                  <a:pt x="1754365" y="149817"/>
                </a:lnTo>
                <a:close/>
              </a:path>
              <a:path w="2224404" h="251459">
                <a:moveTo>
                  <a:pt x="1736706" y="70828"/>
                </a:moveTo>
                <a:lnTo>
                  <a:pt x="1691436" y="70828"/>
                </a:lnTo>
                <a:lnTo>
                  <a:pt x="1707276" y="73939"/>
                </a:lnTo>
                <a:lnTo>
                  <a:pt x="1719899" y="82438"/>
                </a:lnTo>
                <a:lnTo>
                  <a:pt x="1728436" y="95074"/>
                </a:lnTo>
                <a:lnTo>
                  <a:pt x="1732020" y="110595"/>
                </a:lnTo>
                <a:lnTo>
                  <a:pt x="1754744" y="110595"/>
                </a:lnTo>
                <a:lnTo>
                  <a:pt x="1754168" y="104060"/>
                </a:lnTo>
                <a:lnTo>
                  <a:pt x="1743873" y="77938"/>
                </a:lnTo>
                <a:lnTo>
                  <a:pt x="1736706" y="70828"/>
                </a:lnTo>
                <a:close/>
              </a:path>
              <a:path w="2224404" h="251459">
                <a:moveTo>
                  <a:pt x="1792487" y="227172"/>
                </a:moveTo>
                <a:lnTo>
                  <a:pt x="1792487" y="248417"/>
                </a:lnTo>
                <a:lnTo>
                  <a:pt x="1797663" y="250324"/>
                </a:lnTo>
                <a:lnTo>
                  <a:pt x="1803110" y="250869"/>
                </a:lnTo>
                <a:lnTo>
                  <a:pt x="1808558" y="250869"/>
                </a:lnTo>
                <a:lnTo>
                  <a:pt x="1822181" y="248864"/>
                </a:lnTo>
                <a:lnTo>
                  <a:pt x="1832765" y="242391"/>
                </a:lnTo>
                <a:lnTo>
                  <a:pt x="1841460" y="230760"/>
                </a:lnTo>
                <a:lnTo>
                  <a:pt x="1841605" y="230440"/>
                </a:lnTo>
                <a:lnTo>
                  <a:pt x="1801476" y="230440"/>
                </a:lnTo>
                <a:lnTo>
                  <a:pt x="1796845" y="228534"/>
                </a:lnTo>
                <a:lnTo>
                  <a:pt x="1792487" y="227172"/>
                </a:lnTo>
                <a:close/>
              </a:path>
              <a:path w="2224404" h="251459">
                <a:moveTo>
                  <a:pt x="1805017" y="53658"/>
                </a:moveTo>
                <a:lnTo>
                  <a:pt x="1778869" y="53658"/>
                </a:lnTo>
                <a:lnTo>
                  <a:pt x="1834706" y="193670"/>
                </a:lnTo>
                <a:lnTo>
                  <a:pt x="1825173" y="217639"/>
                </a:lnTo>
                <a:lnTo>
                  <a:pt x="1820815" y="225810"/>
                </a:lnTo>
                <a:lnTo>
                  <a:pt x="1815639" y="230440"/>
                </a:lnTo>
                <a:lnTo>
                  <a:pt x="1841605" y="230440"/>
                </a:lnTo>
                <a:lnTo>
                  <a:pt x="1849414" y="213281"/>
                </a:lnTo>
                <a:lnTo>
                  <a:pt x="1866460" y="168883"/>
                </a:lnTo>
                <a:lnTo>
                  <a:pt x="1846146" y="168883"/>
                </a:lnTo>
                <a:lnTo>
                  <a:pt x="1805017" y="53658"/>
                </a:lnTo>
                <a:close/>
              </a:path>
              <a:path w="2224404" h="251459">
                <a:moveTo>
                  <a:pt x="1910699" y="53658"/>
                </a:moveTo>
                <a:lnTo>
                  <a:pt x="1886185" y="53658"/>
                </a:lnTo>
                <a:lnTo>
                  <a:pt x="1846690" y="168883"/>
                </a:lnTo>
                <a:lnTo>
                  <a:pt x="1866460" y="168883"/>
                </a:lnTo>
                <a:lnTo>
                  <a:pt x="1910699" y="53658"/>
                </a:lnTo>
                <a:close/>
              </a:path>
              <a:path w="2224404" h="251459">
                <a:moveTo>
                  <a:pt x="2057782" y="53658"/>
                </a:moveTo>
                <a:lnTo>
                  <a:pt x="2034630" y="53658"/>
                </a:lnTo>
                <a:lnTo>
                  <a:pt x="2034630" y="194487"/>
                </a:lnTo>
                <a:lnTo>
                  <a:pt x="2057782" y="194487"/>
                </a:lnTo>
                <a:lnTo>
                  <a:pt x="2057782" y="53658"/>
                </a:lnTo>
                <a:close/>
              </a:path>
              <a:path w="2224404" h="251459">
                <a:moveTo>
                  <a:pt x="2057782" y="0"/>
                </a:moveTo>
                <a:lnTo>
                  <a:pt x="2034630" y="0"/>
                </a:lnTo>
                <a:lnTo>
                  <a:pt x="2034630" y="28327"/>
                </a:lnTo>
                <a:lnTo>
                  <a:pt x="2057782" y="28327"/>
                </a:lnTo>
                <a:lnTo>
                  <a:pt x="2057782" y="0"/>
                </a:lnTo>
                <a:close/>
              </a:path>
              <a:path w="2224404" h="251459">
                <a:moveTo>
                  <a:pt x="2129134" y="53658"/>
                </a:moveTo>
                <a:lnTo>
                  <a:pt x="2107344" y="53658"/>
                </a:lnTo>
                <a:lnTo>
                  <a:pt x="2107344" y="194487"/>
                </a:lnTo>
                <a:lnTo>
                  <a:pt x="2130496" y="194487"/>
                </a:lnTo>
                <a:lnTo>
                  <a:pt x="2130496" y="114953"/>
                </a:lnTo>
                <a:lnTo>
                  <a:pt x="2133062" y="97372"/>
                </a:lnTo>
                <a:lnTo>
                  <a:pt x="2140814" y="83391"/>
                </a:lnTo>
                <a:lnTo>
                  <a:pt x="2151229" y="76003"/>
                </a:lnTo>
                <a:lnTo>
                  <a:pt x="2129134" y="76003"/>
                </a:lnTo>
                <a:lnTo>
                  <a:pt x="2129134" y="53658"/>
                </a:lnTo>
                <a:close/>
              </a:path>
              <a:path w="2224404" h="251459">
                <a:moveTo>
                  <a:pt x="2216539" y="70828"/>
                </a:moveTo>
                <a:lnTo>
                  <a:pt x="2172180" y="70828"/>
                </a:lnTo>
                <a:lnTo>
                  <a:pt x="2184118" y="72841"/>
                </a:lnTo>
                <a:lnTo>
                  <a:pt x="2193119" y="78557"/>
                </a:lnTo>
                <a:lnTo>
                  <a:pt x="2198801" y="87490"/>
                </a:lnTo>
                <a:lnTo>
                  <a:pt x="2200780" y="99155"/>
                </a:lnTo>
                <a:lnTo>
                  <a:pt x="2200780" y="194487"/>
                </a:lnTo>
                <a:lnTo>
                  <a:pt x="2223932" y="194487"/>
                </a:lnTo>
                <a:lnTo>
                  <a:pt x="2223932" y="101879"/>
                </a:lnTo>
                <a:lnTo>
                  <a:pt x="2221565" y="81079"/>
                </a:lnTo>
                <a:lnTo>
                  <a:pt x="2216539" y="70828"/>
                </a:lnTo>
                <a:close/>
              </a:path>
              <a:path w="2224404" h="251459">
                <a:moveTo>
                  <a:pt x="2175449" y="50389"/>
                </a:moveTo>
                <a:lnTo>
                  <a:pt x="2161173" y="51940"/>
                </a:lnTo>
                <a:lnTo>
                  <a:pt x="2148682" y="56659"/>
                </a:lnTo>
                <a:lnTo>
                  <a:pt x="2138133" y="64647"/>
                </a:lnTo>
                <a:lnTo>
                  <a:pt x="2129679" y="76003"/>
                </a:lnTo>
                <a:lnTo>
                  <a:pt x="2151229" y="76003"/>
                </a:lnTo>
                <a:lnTo>
                  <a:pt x="2153827" y="74160"/>
                </a:lnTo>
                <a:lnTo>
                  <a:pt x="2172180" y="70828"/>
                </a:lnTo>
                <a:lnTo>
                  <a:pt x="2216539" y="70828"/>
                </a:lnTo>
                <a:lnTo>
                  <a:pt x="2213581" y="64796"/>
                </a:lnTo>
                <a:lnTo>
                  <a:pt x="2198652" y="54183"/>
                </a:lnTo>
                <a:lnTo>
                  <a:pt x="2175449" y="50389"/>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30" name="object 30"/>
          <p:cNvSpPr/>
          <p:nvPr/>
        </p:nvSpPr>
        <p:spPr>
          <a:xfrm>
            <a:off x="3100720" y="4950357"/>
            <a:ext cx="1052945" cy="114300"/>
          </a:xfrm>
          <a:custGeom>
            <a:avLst/>
            <a:gdLst/>
            <a:ahLst/>
            <a:cxnLst/>
            <a:rect l="l" t="t" r="r" b="b"/>
            <a:pathLst>
              <a:path w="2316479" h="251459">
                <a:moveTo>
                  <a:pt x="25886" y="0"/>
                </a:moveTo>
                <a:lnTo>
                  <a:pt x="0" y="0"/>
                </a:lnTo>
                <a:lnTo>
                  <a:pt x="0" y="124203"/>
                </a:lnTo>
                <a:lnTo>
                  <a:pt x="5423" y="157746"/>
                </a:lnTo>
                <a:lnTo>
                  <a:pt x="21114" y="181071"/>
                </a:lnTo>
                <a:lnTo>
                  <a:pt x="46202" y="194691"/>
                </a:lnTo>
                <a:lnTo>
                  <a:pt x="79816" y="199117"/>
                </a:lnTo>
                <a:lnTo>
                  <a:pt x="112229" y="194308"/>
                </a:lnTo>
                <a:lnTo>
                  <a:pt x="136266" y="180049"/>
                </a:lnTo>
                <a:lnTo>
                  <a:pt x="138001" y="177327"/>
                </a:lnTo>
                <a:lnTo>
                  <a:pt x="79816" y="177327"/>
                </a:lnTo>
                <a:lnTo>
                  <a:pt x="56911" y="173854"/>
                </a:lnTo>
                <a:lnTo>
                  <a:pt x="39981" y="163639"/>
                </a:lnTo>
                <a:lnTo>
                  <a:pt x="29486" y="146987"/>
                </a:lnTo>
                <a:lnTo>
                  <a:pt x="25886" y="124203"/>
                </a:lnTo>
                <a:lnTo>
                  <a:pt x="25886" y="0"/>
                </a:lnTo>
                <a:close/>
              </a:path>
              <a:path w="2316479" h="251459">
                <a:moveTo>
                  <a:pt x="156354" y="0"/>
                </a:moveTo>
                <a:lnTo>
                  <a:pt x="130478" y="0"/>
                </a:lnTo>
                <a:lnTo>
                  <a:pt x="130478" y="124203"/>
                </a:lnTo>
                <a:lnTo>
                  <a:pt x="127159" y="146987"/>
                </a:lnTo>
                <a:lnTo>
                  <a:pt x="117404" y="163639"/>
                </a:lnTo>
                <a:lnTo>
                  <a:pt x="101521" y="173854"/>
                </a:lnTo>
                <a:lnTo>
                  <a:pt x="79816" y="177327"/>
                </a:lnTo>
                <a:lnTo>
                  <a:pt x="138001" y="177327"/>
                </a:lnTo>
                <a:lnTo>
                  <a:pt x="151213" y="156596"/>
                </a:lnTo>
                <a:lnTo>
                  <a:pt x="156354" y="124203"/>
                </a:lnTo>
                <a:lnTo>
                  <a:pt x="156354" y="0"/>
                </a:lnTo>
                <a:close/>
              </a:path>
              <a:path w="2316479" h="251459">
                <a:moveTo>
                  <a:pt x="229340" y="53658"/>
                </a:moveTo>
                <a:lnTo>
                  <a:pt x="207550" y="53658"/>
                </a:lnTo>
                <a:lnTo>
                  <a:pt x="207550" y="194487"/>
                </a:lnTo>
                <a:lnTo>
                  <a:pt x="230702" y="194487"/>
                </a:lnTo>
                <a:lnTo>
                  <a:pt x="230702" y="114942"/>
                </a:lnTo>
                <a:lnTo>
                  <a:pt x="233269" y="97361"/>
                </a:lnTo>
                <a:lnTo>
                  <a:pt x="241019" y="83381"/>
                </a:lnTo>
                <a:lnTo>
                  <a:pt x="251432" y="75993"/>
                </a:lnTo>
                <a:lnTo>
                  <a:pt x="229340" y="75993"/>
                </a:lnTo>
                <a:lnTo>
                  <a:pt x="229340" y="53658"/>
                </a:lnTo>
                <a:close/>
              </a:path>
              <a:path w="2316479" h="251459">
                <a:moveTo>
                  <a:pt x="316733" y="70817"/>
                </a:moveTo>
                <a:lnTo>
                  <a:pt x="272376" y="70817"/>
                </a:lnTo>
                <a:lnTo>
                  <a:pt x="284314" y="72830"/>
                </a:lnTo>
                <a:lnTo>
                  <a:pt x="293315" y="78546"/>
                </a:lnTo>
                <a:lnTo>
                  <a:pt x="298996" y="87479"/>
                </a:lnTo>
                <a:lnTo>
                  <a:pt x="300975" y="99144"/>
                </a:lnTo>
                <a:lnTo>
                  <a:pt x="300975" y="194487"/>
                </a:lnTo>
                <a:lnTo>
                  <a:pt x="324127" y="194487"/>
                </a:lnTo>
                <a:lnTo>
                  <a:pt x="324127" y="101868"/>
                </a:lnTo>
                <a:lnTo>
                  <a:pt x="321761" y="81070"/>
                </a:lnTo>
                <a:lnTo>
                  <a:pt x="316733" y="70817"/>
                </a:lnTo>
                <a:close/>
              </a:path>
              <a:path w="2316479" h="251459">
                <a:moveTo>
                  <a:pt x="275644" y="50389"/>
                </a:moveTo>
                <a:lnTo>
                  <a:pt x="261370" y="51938"/>
                </a:lnTo>
                <a:lnTo>
                  <a:pt x="248883" y="56654"/>
                </a:lnTo>
                <a:lnTo>
                  <a:pt x="238337" y="64638"/>
                </a:lnTo>
                <a:lnTo>
                  <a:pt x="229885" y="75993"/>
                </a:lnTo>
                <a:lnTo>
                  <a:pt x="251432" y="75993"/>
                </a:lnTo>
                <a:lnTo>
                  <a:pt x="254029" y="74150"/>
                </a:lnTo>
                <a:lnTo>
                  <a:pt x="272376" y="70817"/>
                </a:lnTo>
                <a:lnTo>
                  <a:pt x="316733" y="70817"/>
                </a:lnTo>
                <a:lnTo>
                  <a:pt x="313777" y="64791"/>
                </a:lnTo>
                <a:lnTo>
                  <a:pt x="298847" y="54181"/>
                </a:lnTo>
                <a:lnTo>
                  <a:pt x="275644" y="50389"/>
                </a:lnTo>
                <a:close/>
              </a:path>
              <a:path w="2316479" h="251459">
                <a:moveTo>
                  <a:pt x="397124" y="53658"/>
                </a:moveTo>
                <a:lnTo>
                  <a:pt x="373972" y="53658"/>
                </a:lnTo>
                <a:lnTo>
                  <a:pt x="373972" y="194487"/>
                </a:lnTo>
                <a:lnTo>
                  <a:pt x="397124" y="194487"/>
                </a:lnTo>
                <a:lnTo>
                  <a:pt x="397124" y="53658"/>
                </a:lnTo>
                <a:close/>
              </a:path>
              <a:path w="2316479" h="251459">
                <a:moveTo>
                  <a:pt x="397124" y="0"/>
                </a:moveTo>
                <a:lnTo>
                  <a:pt x="373972" y="0"/>
                </a:lnTo>
                <a:lnTo>
                  <a:pt x="373972" y="28327"/>
                </a:lnTo>
                <a:lnTo>
                  <a:pt x="397124" y="28327"/>
                </a:lnTo>
                <a:lnTo>
                  <a:pt x="397124" y="0"/>
                </a:lnTo>
                <a:close/>
              </a:path>
              <a:path w="2316479" h="251459">
                <a:moveTo>
                  <a:pt x="572535" y="175420"/>
                </a:moveTo>
                <a:lnTo>
                  <a:pt x="549383" y="175420"/>
                </a:lnTo>
                <a:lnTo>
                  <a:pt x="549383" y="248417"/>
                </a:lnTo>
                <a:lnTo>
                  <a:pt x="572535" y="248417"/>
                </a:lnTo>
                <a:lnTo>
                  <a:pt x="572535" y="175420"/>
                </a:lnTo>
                <a:close/>
              </a:path>
              <a:path w="2316479" h="251459">
                <a:moveTo>
                  <a:pt x="503351" y="50389"/>
                </a:moveTo>
                <a:lnTo>
                  <a:pt x="475152" y="56245"/>
                </a:lnTo>
                <a:lnTo>
                  <a:pt x="455072" y="72111"/>
                </a:lnTo>
                <a:lnTo>
                  <a:pt x="443062" y="95433"/>
                </a:lnTo>
                <a:lnTo>
                  <a:pt x="439070" y="123658"/>
                </a:lnTo>
                <a:lnTo>
                  <a:pt x="443109" y="152017"/>
                </a:lnTo>
                <a:lnTo>
                  <a:pt x="455243" y="175623"/>
                </a:lnTo>
                <a:lnTo>
                  <a:pt x="475496" y="191771"/>
                </a:lnTo>
                <a:lnTo>
                  <a:pt x="503896" y="197755"/>
                </a:lnTo>
                <a:lnTo>
                  <a:pt x="518004" y="196449"/>
                </a:lnTo>
                <a:lnTo>
                  <a:pt x="530759" y="192410"/>
                </a:lnTo>
                <a:lnTo>
                  <a:pt x="541318" y="185460"/>
                </a:lnTo>
                <a:lnTo>
                  <a:pt x="547410" y="177327"/>
                </a:lnTo>
                <a:lnTo>
                  <a:pt x="507164" y="177327"/>
                </a:lnTo>
                <a:lnTo>
                  <a:pt x="487715" y="172913"/>
                </a:lnTo>
                <a:lnTo>
                  <a:pt x="474139" y="161221"/>
                </a:lnTo>
                <a:lnTo>
                  <a:pt x="466180" y="144574"/>
                </a:lnTo>
                <a:lnTo>
                  <a:pt x="463584" y="125293"/>
                </a:lnTo>
                <a:lnTo>
                  <a:pt x="465738" y="105175"/>
                </a:lnTo>
                <a:lnTo>
                  <a:pt x="472845" y="87739"/>
                </a:lnTo>
                <a:lnTo>
                  <a:pt x="485876" y="75461"/>
                </a:lnTo>
                <a:lnTo>
                  <a:pt x="505802" y="70817"/>
                </a:lnTo>
                <a:lnTo>
                  <a:pt x="547362" y="70817"/>
                </a:lnTo>
                <a:lnTo>
                  <a:pt x="539394" y="61995"/>
                </a:lnTo>
                <a:lnTo>
                  <a:pt x="527627" y="55190"/>
                </a:lnTo>
                <a:lnTo>
                  <a:pt x="515093" y="51500"/>
                </a:lnTo>
                <a:lnTo>
                  <a:pt x="503351" y="50389"/>
                </a:lnTo>
                <a:close/>
              </a:path>
              <a:path w="2316479" h="251459">
                <a:moveTo>
                  <a:pt x="547362" y="70817"/>
                </a:moveTo>
                <a:lnTo>
                  <a:pt x="505802" y="70817"/>
                </a:lnTo>
                <a:lnTo>
                  <a:pt x="526184" y="75252"/>
                </a:lnTo>
                <a:lnTo>
                  <a:pt x="539952" y="87092"/>
                </a:lnTo>
                <a:lnTo>
                  <a:pt x="547744" y="104141"/>
                </a:lnTo>
                <a:lnTo>
                  <a:pt x="550200" y="124203"/>
                </a:lnTo>
                <a:lnTo>
                  <a:pt x="547842" y="143654"/>
                </a:lnTo>
                <a:lnTo>
                  <a:pt x="540326" y="160677"/>
                </a:lnTo>
                <a:lnTo>
                  <a:pt x="526988" y="172743"/>
                </a:lnTo>
                <a:lnTo>
                  <a:pt x="507164" y="177327"/>
                </a:lnTo>
                <a:lnTo>
                  <a:pt x="547410" y="177327"/>
                </a:lnTo>
                <a:lnTo>
                  <a:pt x="548838" y="175420"/>
                </a:lnTo>
                <a:lnTo>
                  <a:pt x="572535" y="175420"/>
                </a:lnTo>
                <a:lnTo>
                  <a:pt x="572535" y="72452"/>
                </a:lnTo>
                <a:lnTo>
                  <a:pt x="548838" y="72452"/>
                </a:lnTo>
                <a:lnTo>
                  <a:pt x="547362" y="70817"/>
                </a:lnTo>
                <a:close/>
              </a:path>
              <a:path w="2316479" h="251459">
                <a:moveTo>
                  <a:pt x="572535" y="53658"/>
                </a:moveTo>
                <a:lnTo>
                  <a:pt x="549383" y="53658"/>
                </a:lnTo>
                <a:lnTo>
                  <a:pt x="549383" y="72452"/>
                </a:lnTo>
                <a:lnTo>
                  <a:pt x="572535" y="72452"/>
                </a:lnTo>
                <a:lnTo>
                  <a:pt x="572535" y="53658"/>
                </a:lnTo>
                <a:close/>
              </a:path>
              <a:path w="2316479" h="251459">
                <a:moveTo>
                  <a:pt x="644976" y="53658"/>
                </a:moveTo>
                <a:lnTo>
                  <a:pt x="621824" y="53658"/>
                </a:lnTo>
                <a:lnTo>
                  <a:pt x="621824" y="146276"/>
                </a:lnTo>
                <a:lnTo>
                  <a:pt x="624191" y="167075"/>
                </a:lnTo>
                <a:lnTo>
                  <a:pt x="632175" y="183353"/>
                </a:lnTo>
                <a:lnTo>
                  <a:pt x="647104" y="193963"/>
                </a:lnTo>
                <a:lnTo>
                  <a:pt x="670307" y="197755"/>
                </a:lnTo>
                <a:lnTo>
                  <a:pt x="684588" y="196206"/>
                </a:lnTo>
                <a:lnTo>
                  <a:pt x="697077" y="191491"/>
                </a:lnTo>
                <a:lnTo>
                  <a:pt x="707625" y="183507"/>
                </a:lnTo>
                <a:lnTo>
                  <a:pt x="712225" y="177327"/>
                </a:lnTo>
                <a:lnTo>
                  <a:pt x="673576" y="177327"/>
                </a:lnTo>
                <a:lnTo>
                  <a:pt x="661638" y="175314"/>
                </a:lnTo>
                <a:lnTo>
                  <a:pt x="652637" y="169598"/>
                </a:lnTo>
                <a:lnTo>
                  <a:pt x="646955" y="160665"/>
                </a:lnTo>
                <a:lnTo>
                  <a:pt x="644976" y="149000"/>
                </a:lnTo>
                <a:lnTo>
                  <a:pt x="644976" y="53658"/>
                </a:lnTo>
                <a:close/>
              </a:path>
              <a:path w="2316479" h="251459">
                <a:moveTo>
                  <a:pt x="738412" y="172152"/>
                </a:moveTo>
                <a:lnTo>
                  <a:pt x="716622" y="172152"/>
                </a:lnTo>
                <a:lnTo>
                  <a:pt x="716622" y="194487"/>
                </a:lnTo>
                <a:lnTo>
                  <a:pt x="738412" y="194487"/>
                </a:lnTo>
                <a:lnTo>
                  <a:pt x="738412" y="172152"/>
                </a:lnTo>
                <a:close/>
              </a:path>
              <a:path w="2316479" h="251459">
                <a:moveTo>
                  <a:pt x="738412" y="53658"/>
                </a:moveTo>
                <a:lnTo>
                  <a:pt x="715260" y="53658"/>
                </a:lnTo>
                <a:lnTo>
                  <a:pt x="715260" y="133192"/>
                </a:lnTo>
                <a:lnTo>
                  <a:pt x="712693" y="150779"/>
                </a:lnTo>
                <a:lnTo>
                  <a:pt x="704942" y="164762"/>
                </a:lnTo>
                <a:lnTo>
                  <a:pt x="691929" y="173994"/>
                </a:lnTo>
                <a:lnTo>
                  <a:pt x="673576" y="177327"/>
                </a:lnTo>
                <a:lnTo>
                  <a:pt x="712225" y="177327"/>
                </a:lnTo>
                <a:lnTo>
                  <a:pt x="716077" y="172152"/>
                </a:lnTo>
                <a:lnTo>
                  <a:pt x="738412" y="172152"/>
                </a:lnTo>
                <a:lnTo>
                  <a:pt x="738412" y="53658"/>
                </a:lnTo>
                <a:close/>
              </a:path>
              <a:path w="2316479" h="251459">
                <a:moveTo>
                  <a:pt x="845456" y="50389"/>
                </a:moveTo>
                <a:lnTo>
                  <a:pt x="818906" y="55900"/>
                </a:lnTo>
                <a:lnTo>
                  <a:pt x="797951" y="71192"/>
                </a:lnTo>
                <a:lnTo>
                  <a:pt x="784199" y="94399"/>
                </a:lnTo>
                <a:lnTo>
                  <a:pt x="779258" y="123658"/>
                </a:lnTo>
                <a:lnTo>
                  <a:pt x="784067" y="153396"/>
                </a:lnTo>
                <a:lnTo>
                  <a:pt x="796691" y="176849"/>
                </a:lnTo>
                <a:lnTo>
                  <a:pt x="817489" y="192231"/>
                </a:lnTo>
                <a:lnTo>
                  <a:pt x="846818" y="197755"/>
                </a:lnTo>
                <a:lnTo>
                  <a:pt x="868672" y="194631"/>
                </a:lnTo>
                <a:lnTo>
                  <a:pt x="886414" y="185430"/>
                </a:lnTo>
                <a:lnTo>
                  <a:pt x="893423" y="177327"/>
                </a:lnTo>
                <a:lnTo>
                  <a:pt x="847635" y="177327"/>
                </a:lnTo>
                <a:lnTo>
                  <a:pt x="827677" y="173539"/>
                </a:lnTo>
                <a:lnTo>
                  <a:pt x="813851" y="163366"/>
                </a:lnTo>
                <a:lnTo>
                  <a:pt x="805951" y="148595"/>
                </a:lnTo>
                <a:lnTo>
                  <a:pt x="803772" y="131013"/>
                </a:lnTo>
                <a:lnTo>
                  <a:pt x="909192" y="131013"/>
                </a:lnTo>
                <a:lnTo>
                  <a:pt x="907392" y="110584"/>
                </a:lnTo>
                <a:lnTo>
                  <a:pt x="803772" y="110584"/>
                </a:lnTo>
                <a:lnTo>
                  <a:pt x="807351" y="95293"/>
                </a:lnTo>
                <a:lnTo>
                  <a:pt x="815450" y="82632"/>
                </a:lnTo>
                <a:lnTo>
                  <a:pt x="827788" y="74005"/>
                </a:lnTo>
                <a:lnTo>
                  <a:pt x="844083" y="70817"/>
                </a:lnTo>
                <a:lnTo>
                  <a:pt x="889354" y="70817"/>
                </a:lnTo>
                <a:lnTo>
                  <a:pt x="876634" y="58199"/>
                </a:lnTo>
                <a:lnTo>
                  <a:pt x="845456" y="50389"/>
                </a:lnTo>
                <a:close/>
              </a:path>
              <a:path w="2316479" h="251459">
                <a:moveTo>
                  <a:pt x="907013" y="149817"/>
                </a:moveTo>
                <a:lnTo>
                  <a:pt x="884133" y="149817"/>
                </a:lnTo>
                <a:lnTo>
                  <a:pt x="879388" y="161814"/>
                </a:lnTo>
                <a:lnTo>
                  <a:pt x="871502" y="170415"/>
                </a:lnTo>
                <a:lnTo>
                  <a:pt x="860807" y="175595"/>
                </a:lnTo>
                <a:lnTo>
                  <a:pt x="847635" y="177327"/>
                </a:lnTo>
                <a:lnTo>
                  <a:pt x="893423" y="177327"/>
                </a:lnTo>
                <a:lnTo>
                  <a:pt x="899408" y="170407"/>
                </a:lnTo>
                <a:lnTo>
                  <a:pt x="907013" y="149817"/>
                </a:lnTo>
                <a:close/>
              </a:path>
              <a:path w="2316479" h="251459">
                <a:moveTo>
                  <a:pt x="889354" y="70817"/>
                </a:moveTo>
                <a:lnTo>
                  <a:pt x="844083" y="70817"/>
                </a:lnTo>
                <a:lnTo>
                  <a:pt x="859930" y="73928"/>
                </a:lnTo>
                <a:lnTo>
                  <a:pt x="872556" y="82427"/>
                </a:lnTo>
                <a:lnTo>
                  <a:pt x="881094" y="95063"/>
                </a:lnTo>
                <a:lnTo>
                  <a:pt x="884678" y="110584"/>
                </a:lnTo>
                <a:lnTo>
                  <a:pt x="907392" y="110584"/>
                </a:lnTo>
                <a:lnTo>
                  <a:pt x="906817" y="104052"/>
                </a:lnTo>
                <a:lnTo>
                  <a:pt x="896526" y="77933"/>
                </a:lnTo>
                <a:lnTo>
                  <a:pt x="889354" y="70817"/>
                </a:lnTo>
                <a:close/>
              </a:path>
              <a:path w="2316479" h="251459">
                <a:moveTo>
                  <a:pt x="1065798" y="0"/>
                </a:moveTo>
                <a:lnTo>
                  <a:pt x="1039922" y="0"/>
                </a:lnTo>
                <a:lnTo>
                  <a:pt x="1039922" y="194487"/>
                </a:lnTo>
                <a:lnTo>
                  <a:pt x="1065798" y="194487"/>
                </a:lnTo>
                <a:lnTo>
                  <a:pt x="1065798" y="126382"/>
                </a:lnTo>
                <a:lnTo>
                  <a:pt x="1097334" y="96965"/>
                </a:lnTo>
                <a:lnTo>
                  <a:pt x="1065798" y="96965"/>
                </a:lnTo>
                <a:lnTo>
                  <a:pt x="1065798" y="0"/>
                </a:lnTo>
                <a:close/>
              </a:path>
              <a:path w="2316479" h="251459">
                <a:moveTo>
                  <a:pt x="1128924" y="96148"/>
                </a:moveTo>
                <a:lnTo>
                  <a:pt x="1098211" y="96148"/>
                </a:lnTo>
                <a:lnTo>
                  <a:pt x="1168484" y="194487"/>
                </a:lnTo>
                <a:lnTo>
                  <a:pt x="1201179" y="194487"/>
                </a:lnTo>
                <a:lnTo>
                  <a:pt x="1128924" y="96148"/>
                </a:lnTo>
                <a:close/>
              </a:path>
              <a:path w="2316479" h="251459">
                <a:moveTo>
                  <a:pt x="1197911" y="0"/>
                </a:moveTo>
                <a:lnTo>
                  <a:pt x="1164398" y="0"/>
                </a:lnTo>
                <a:lnTo>
                  <a:pt x="1065798" y="96965"/>
                </a:lnTo>
                <a:lnTo>
                  <a:pt x="1097334" y="96965"/>
                </a:lnTo>
                <a:lnTo>
                  <a:pt x="1098211" y="96148"/>
                </a:lnTo>
                <a:lnTo>
                  <a:pt x="1128924" y="96148"/>
                </a:lnTo>
                <a:lnTo>
                  <a:pt x="1115915" y="78444"/>
                </a:lnTo>
                <a:lnTo>
                  <a:pt x="1197911" y="0"/>
                </a:lnTo>
                <a:close/>
              </a:path>
              <a:path w="2316479" h="251459">
                <a:moveTo>
                  <a:pt x="1289963" y="50389"/>
                </a:moveTo>
                <a:lnTo>
                  <a:pt x="1263420" y="55900"/>
                </a:lnTo>
                <a:lnTo>
                  <a:pt x="1242468" y="71192"/>
                </a:lnTo>
                <a:lnTo>
                  <a:pt x="1228717" y="94399"/>
                </a:lnTo>
                <a:lnTo>
                  <a:pt x="1223776" y="123658"/>
                </a:lnTo>
                <a:lnTo>
                  <a:pt x="1228585" y="153396"/>
                </a:lnTo>
                <a:lnTo>
                  <a:pt x="1241208" y="176849"/>
                </a:lnTo>
                <a:lnTo>
                  <a:pt x="1262002" y="192231"/>
                </a:lnTo>
                <a:lnTo>
                  <a:pt x="1291325" y="197755"/>
                </a:lnTo>
                <a:lnTo>
                  <a:pt x="1313179" y="194631"/>
                </a:lnTo>
                <a:lnTo>
                  <a:pt x="1330922" y="185430"/>
                </a:lnTo>
                <a:lnTo>
                  <a:pt x="1337930" y="177327"/>
                </a:lnTo>
                <a:lnTo>
                  <a:pt x="1292142" y="177327"/>
                </a:lnTo>
                <a:lnTo>
                  <a:pt x="1272191" y="173539"/>
                </a:lnTo>
                <a:lnTo>
                  <a:pt x="1258368" y="163366"/>
                </a:lnTo>
                <a:lnTo>
                  <a:pt x="1250469" y="148595"/>
                </a:lnTo>
                <a:lnTo>
                  <a:pt x="1248290" y="131013"/>
                </a:lnTo>
                <a:lnTo>
                  <a:pt x="1353700" y="131013"/>
                </a:lnTo>
                <a:lnTo>
                  <a:pt x="1351900" y="110584"/>
                </a:lnTo>
                <a:lnTo>
                  <a:pt x="1248290" y="110584"/>
                </a:lnTo>
                <a:lnTo>
                  <a:pt x="1251869" y="95293"/>
                </a:lnTo>
                <a:lnTo>
                  <a:pt x="1259968" y="82632"/>
                </a:lnTo>
                <a:lnTo>
                  <a:pt x="1272306" y="74005"/>
                </a:lnTo>
                <a:lnTo>
                  <a:pt x="1288602" y="70817"/>
                </a:lnTo>
                <a:lnTo>
                  <a:pt x="1333861" y="70817"/>
                </a:lnTo>
                <a:lnTo>
                  <a:pt x="1321142" y="58199"/>
                </a:lnTo>
                <a:lnTo>
                  <a:pt x="1289963" y="50389"/>
                </a:lnTo>
                <a:close/>
              </a:path>
              <a:path w="2316479" h="251459">
                <a:moveTo>
                  <a:pt x="1351521" y="149817"/>
                </a:moveTo>
                <a:lnTo>
                  <a:pt x="1328641" y="149817"/>
                </a:lnTo>
                <a:lnTo>
                  <a:pt x="1323896" y="161814"/>
                </a:lnTo>
                <a:lnTo>
                  <a:pt x="1316009" y="170415"/>
                </a:lnTo>
                <a:lnTo>
                  <a:pt x="1305314" y="175595"/>
                </a:lnTo>
                <a:lnTo>
                  <a:pt x="1292142" y="177327"/>
                </a:lnTo>
                <a:lnTo>
                  <a:pt x="1337930" y="177327"/>
                </a:lnTo>
                <a:lnTo>
                  <a:pt x="1343915" y="170407"/>
                </a:lnTo>
                <a:lnTo>
                  <a:pt x="1351521" y="149817"/>
                </a:lnTo>
                <a:close/>
              </a:path>
              <a:path w="2316479" h="251459">
                <a:moveTo>
                  <a:pt x="1333861" y="70817"/>
                </a:moveTo>
                <a:lnTo>
                  <a:pt x="1288602" y="70817"/>
                </a:lnTo>
                <a:lnTo>
                  <a:pt x="1304442" y="73928"/>
                </a:lnTo>
                <a:lnTo>
                  <a:pt x="1317065" y="82427"/>
                </a:lnTo>
                <a:lnTo>
                  <a:pt x="1325602" y="95063"/>
                </a:lnTo>
                <a:lnTo>
                  <a:pt x="1329186" y="110584"/>
                </a:lnTo>
                <a:lnTo>
                  <a:pt x="1351900" y="110584"/>
                </a:lnTo>
                <a:lnTo>
                  <a:pt x="1351325" y="104052"/>
                </a:lnTo>
                <a:lnTo>
                  <a:pt x="1341034" y="77933"/>
                </a:lnTo>
                <a:lnTo>
                  <a:pt x="1333861" y="70817"/>
                </a:lnTo>
                <a:close/>
              </a:path>
              <a:path w="2316479" h="251459">
                <a:moveTo>
                  <a:pt x="1389643" y="227172"/>
                </a:moveTo>
                <a:lnTo>
                  <a:pt x="1389643" y="248417"/>
                </a:lnTo>
                <a:lnTo>
                  <a:pt x="1394818" y="250324"/>
                </a:lnTo>
                <a:lnTo>
                  <a:pt x="1400265" y="250869"/>
                </a:lnTo>
                <a:lnTo>
                  <a:pt x="1405713" y="250869"/>
                </a:lnTo>
                <a:lnTo>
                  <a:pt x="1419342" y="248864"/>
                </a:lnTo>
                <a:lnTo>
                  <a:pt x="1429930" y="242391"/>
                </a:lnTo>
                <a:lnTo>
                  <a:pt x="1438625" y="230760"/>
                </a:lnTo>
                <a:lnTo>
                  <a:pt x="1438771" y="230440"/>
                </a:lnTo>
                <a:lnTo>
                  <a:pt x="1398631" y="230440"/>
                </a:lnTo>
                <a:lnTo>
                  <a:pt x="1394001" y="228534"/>
                </a:lnTo>
                <a:lnTo>
                  <a:pt x="1389643" y="227172"/>
                </a:lnTo>
                <a:close/>
              </a:path>
              <a:path w="2316479" h="251459">
                <a:moveTo>
                  <a:pt x="1402172" y="53658"/>
                </a:moveTo>
                <a:lnTo>
                  <a:pt x="1376024" y="53658"/>
                </a:lnTo>
                <a:lnTo>
                  <a:pt x="1431872" y="193670"/>
                </a:lnTo>
                <a:lnTo>
                  <a:pt x="1422338" y="217639"/>
                </a:lnTo>
                <a:lnTo>
                  <a:pt x="1417980" y="225810"/>
                </a:lnTo>
                <a:lnTo>
                  <a:pt x="1412795" y="230440"/>
                </a:lnTo>
                <a:lnTo>
                  <a:pt x="1438771" y="230440"/>
                </a:lnTo>
                <a:lnTo>
                  <a:pt x="1446580" y="213281"/>
                </a:lnTo>
                <a:lnTo>
                  <a:pt x="1463626" y="168883"/>
                </a:lnTo>
                <a:lnTo>
                  <a:pt x="1443311" y="168883"/>
                </a:lnTo>
                <a:lnTo>
                  <a:pt x="1402172" y="53658"/>
                </a:lnTo>
                <a:close/>
              </a:path>
              <a:path w="2316479" h="251459">
                <a:moveTo>
                  <a:pt x="1507865" y="53658"/>
                </a:moveTo>
                <a:lnTo>
                  <a:pt x="1483351" y="53658"/>
                </a:lnTo>
                <a:lnTo>
                  <a:pt x="1443856" y="168883"/>
                </a:lnTo>
                <a:lnTo>
                  <a:pt x="1463626" y="168883"/>
                </a:lnTo>
                <a:lnTo>
                  <a:pt x="1507865" y="53658"/>
                </a:lnTo>
                <a:close/>
              </a:path>
              <a:path w="2316479" h="251459">
                <a:moveTo>
                  <a:pt x="1553896" y="53658"/>
                </a:moveTo>
                <a:lnTo>
                  <a:pt x="1528282" y="53658"/>
                </a:lnTo>
                <a:lnTo>
                  <a:pt x="1573507" y="194487"/>
                </a:lnTo>
                <a:lnTo>
                  <a:pt x="1598566" y="194487"/>
                </a:lnTo>
                <a:lnTo>
                  <a:pt x="1605044" y="168883"/>
                </a:lnTo>
                <a:lnTo>
                  <a:pt x="1585764" y="168883"/>
                </a:lnTo>
                <a:lnTo>
                  <a:pt x="1553896" y="53658"/>
                </a:lnTo>
                <a:close/>
              </a:path>
              <a:path w="2316479" h="251459">
                <a:moveTo>
                  <a:pt x="1647338" y="82530"/>
                </a:moveTo>
                <a:lnTo>
                  <a:pt x="1627438" y="82530"/>
                </a:lnTo>
                <a:lnTo>
                  <a:pt x="1656037" y="194487"/>
                </a:lnTo>
                <a:lnTo>
                  <a:pt x="1680551" y="194487"/>
                </a:lnTo>
                <a:lnTo>
                  <a:pt x="1688722" y="168883"/>
                </a:lnTo>
                <a:lnTo>
                  <a:pt x="1669384" y="168883"/>
                </a:lnTo>
                <a:lnTo>
                  <a:pt x="1647338" y="82530"/>
                </a:lnTo>
                <a:close/>
              </a:path>
              <a:path w="2316479" h="251459">
                <a:moveTo>
                  <a:pt x="1639967" y="53658"/>
                </a:moveTo>
                <a:lnTo>
                  <a:pt x="1614636" y="53658"/>
                </a:lnTo>
                <a:lnTo>
                  <a:pt x="1586309" y="168883"/>
                </a:lnTo>
                <a:lnTo>
                  <a:pt x="1605044" y="168883"/>
                </a:lnTo>
                <a:lnTo>
                  <a:pt x="1626893" y="82530"/>
                </a:lnTo>
                <a:lnTo>
                  <a:pt x="1647338" y="82530"/>
                </a:lnTo>
                <a:lnTo>
                  <a:pt x="1639967" y="53658"/>
                </a:lnTo>
                <a:close/>
              </a:path>
              <a:path w="2316479" h="251459">
                <a:moveTo>
                  <a:pt x="1725493" y="53658"/>
                </a:moveTo>
                <a:lnTo>
                  <a:pt x="1701524" y="53658"/>
                </a:lnTo>
                <a:lnTo>
                  <a:pt x="1669928" y="168883"/>
                </a:lnTo>
                <a:lnTo>
                  <a:pt x="1688722" y="168883"/>
                </a:lnTo>
                <a:lnTo>
                  <a:pt x="1725493" y="53658"/>
                </a:lnTo>
                <a:close/>
              </a:path>
              <a:path w="2316479" h="251459">
                <a:moveTo>
                  <a:pt x="1821914" y="50389"/>
                </a:moveTo>
                <a:lnTo>
                  <a:pt x="1792381" y="56101"/>
                </a:lnTo>
                <a:lnTo>
                  <a:pt x="1770971" y="71771"/>
                </a:lnTo>
                <a:lnTo>
                  <a:pt x="1757938" y="95204"/>
                </a:lnTo>
                <a:lnTo>
                  <a:pt x="1753538" y="124203"/>
                </a:lnTo>
                <a:lnTo>
                  <a:pt x="1757938" y="153051"/>
                </a:lnTo>
                <a:lnTo>
                  <a:pt x="1770971" y="176406"/>
                </a:lnTo>
                <a:lnTo>
                  <a:pt x="1792381" y="192048"/>
                </a:lnTo>
                <a:lnTo>
                  <a:pt x="1821914" y="197755"/>
                </a:lnTo>
                <a:lnTo>
                  <a:pt x="1851442" y="192048"/>
                </a:lnTo>
                <a:lnTo>
                  <a:pt x="1871589" y="177327"/>
                </a:lnTo>
                <a:lnTo>
                  <a:pt x="1821914" y="177327"/>
                </a:lnTo>
                <a:lnTo>
                  <a:pt x="1804830" y="173816"/>
                </a:lnTo>
                <a:lnTo>
                  <a:pt x="1790888" y="163537"/>
                </a:lnTo>
                <a:lnTo>
                  <a:pt x="1781495" y="146872"/>
                </a:lnTo>
                <a:lnTo>
                  <a:pt x="1778051" y="124203"/>
                </a:lnTo>
                <a:lnTo>
                  <a:pt x="1781495" y="101383"/>
                </a:lnTo>
                <a:lnTo>
                  <a:pt x="1790888" y="84640"/>
                </a:lnTo>
                <a:lnTo>
                  <a:pt x="1804830" y="74333"/>
                </a:lnTo>
                <a:lnTo>
                  <a:pt x="1821914" y="70817"/>
                </a:lnTo>
                <a:lnTo>
                  <a:pt x="1871547" y="70817"/>
                </a:lnTo>
                <a:lnTo>
                  <a:pt x="1851442" y="56101"/>
                </a:lnTo>
                <a:lnTo>
                  <a:pt x="1821914" y="50389"/>
                </a:lnTo>
                <a:close/>
              </a:path>
              <a:path w="2316479" h="251459">
                <a:moveTo>
                  <a:pt x="1871547" y="70817"/>
                </a:moveTo>
                <a:lnTo>
                  <a:pt x="1821914" y="70817"/>
                </a:lnTo>
                <a:lnTo>
                  <a:pt x="1838993" y="74333"/>
                </a:lnTo>
                <a:lnTo>
                  <a:pt x="1852931" y="84640"/>
                </a:lnTo>
                <a:lnTo>
                  <a:pt x="1862324" y="101383"/>
                </a:lnTo>
                <a:lnTo>
                  <a:pt x="1865767" y="124203"/>
                </a:lnTo>
                <a:lnTo>
                  <a:pt x="1862324" y="146872"/>
                </a:lnTo>
                <a:lnTo>
                  <a:pt x="1852931" y="163537"/>
                </a:lnTo>
                <a:lnTo>
                  <a:pt x="1838993" y="173816"/>
                </a:lnTo>
                <a:lnTo>
                  <a:pt x="1821914" y="177327"/>
                </a:lnTo>
                <a:lnTo>
                  <a:pt x="1871589" y="177327"/>
                </a:lnTo>
                <a:lnTo>
                  <a:pt x="1872849" y="176406"/>
                </a:lnTo>
                <a:lnTo>
                  <a:pt x="1885880" y="153051"/>
                </a:lnTo>
                <a:lnTo>
                  <a:pt x="1890281" y="124203"/>
                </a:lnTo>
                <a:lnTo>
                  <a:pt x="1885880" y="95204"/>
                </a:lnTo>
                <a:lnTo>
                  <a:pt x="1872849" y="71771"/>
                </a:lnTo>
                <a:lnTo>
                  <a:pt x="1871547" y="70817"/>
                </a:lnTo>
                <a:close/>
              </a:path>
              <a:path w="2316479" h="251459">
                <a:moveTo>
                  <a:pt x="1952100" y="53658"/>
                </a:moveTo>
                <a:lnTo>
                  <a:pt x="1930310" y="53658"/>
                </a:lnTo>
                <a:lnTo>
                  <a:pt x="1930310" y="194487"/>
                </a:lnTo>
                <a:lnTo>
                  <a:pt x="1953462" y="194487"/>
                </a:lnTo>
                <a:lnTo>
                  <a:pt x="1953462" y="131830"/>
                </a:lnTo>
                <a:lnTo>
                  <a:pt x="1956173" y="107882"/>
                </a:lnTo>
                <a:lnTo>
                  <a:pt x="1964936" y="89986"/>
                </a:lnTo>
                <a:lnTo>
                  <a:pt x="1974273" y="83347"/>
                </a:lnTo>
                <a:lnTo>
                  <a:pt x="1952100" y="83347"/>
                </a:lnTo>
                <a:lnTo>
                  <a:pt x="1952100" y="53658"/>
                </a:lnTo>
                <a:close/>
              </a:path>
              <a:path w="2316479" h="251459">
                <a:moveTo>
                  <a:pt x="2004396" y="50389"/>
                </a:moveTo>
                <a:lnTo>
                  <a:pt x="1987309" y="52015"/>
                </a:lnTo>
                <a:lnTo>
                  <a:pt x="1973311" y="58084"/>
                </a:lnTo>
                <a:lnTo>
                  <a:pt x="1961918" y="68545"/>
                </a:lnTo>
                <a:lnTo>
                  <a:pt x="1952645" y="83347"/>
                </a:lnTo>
                <a:lnTo>
                  <a:pt x="1974273" y="83347"/>
                </a:lnTo>
                <a:lnTo>
                  <a:pt x="1980695" y="78780"/>
                </a:lnTo>
                <a:lnTo>
                  <a:pt x="2004396" y="74903"/>
                </a:lnTo>
                <a:lnTo>
                  <a:pt x="2004396" y="50389"/>
                </a:lnTo>
                <a:close/>
              </a:path>
              <a:path w="2316479" h="251459">
                <a:moveTo>
                  <a:pt x="2087199" y="50389"/>
                </a:moveTo>
                <a:lnTo>
                  <a:pt x="2058999" y="56245"/>
                </a:lnTo>
                <a:lnTo>
                  <a:pt x="2038920" y="72111"/>
                </a:lnTo>
                <a:lnTo>
                  <a:pt x="2026910" y="95433"/>
                </a:lnTo>
                <a:lnTo>
                  <a:pt x="2022918" y="123658"/>
                </a:lnTo>
                <a:lnTo>
                  <a:pt x="2026957" y="152017"/>
                </a:lnTo>
                <a:lnTo>
                  <a:pt x="2039090" y="175623"/>
                </a:lnTo>
                <a:lnTo>
                  <a:pt x="2059344" y="191771"/>
                </a:lnTo>
                <a:lnTo>
                  <a:pt x="2087743" y="197755"/>
                </a:lnTo>
                <a:lnTo>
                  <a:pt x="2101852" y="196449"/>
                </a:lnTo>
                <a:lnTo>
                  <a:pt x="2114608" y="192410"/>
                </a:lnTo>
                <a:lnTo>
                  <a:pt x="2125170" y="185460"/>
                </a:lnTo>
                <a:lnTo>
                  <a:pt x="2131267" y="177327"/>
                </a:lnTo>
                <a:lnTo>
                  <a:pt x="2091012" y="177327"/>
                </a:lnTo>
                <a:lnTo>
                  <a:pt x="2071562" y="172913"/>
                </a:lnTo>
                <a:lnTo>
                  <a:pt x="2057986" y="161221"/>
                </a:lnTo>
                <a:lnTo>
                  <a:pt x="2050028" y="144574"/>
                </a:lnTo>
                <a:lnTo>
                  <a:pt x="2047432" y="125293"/>
                </a:lnTo>
                <a:lnTo>
                  <a:pt x="2049585" y="105175"/>
                </a:lnTo>
                <a:lnTo>
                  <a:pt x="2056692" y="87739"/>
                </a:lnTo>
                <a:lnTo>
                  <a:pt x="2069724" y="75461"/>
                </a:lnTo>
                <a:lnTo>
                  <a:pt x="2089650" y="70817"/>
                </a:lnTo>
                <a:lnTo>
                  <a:pt x="2131219" y="70817"/>
                </a:lnTo>
                <a:lnTo>
                  <a:pt x="2123246" y="61995"/>
                </a:lnTo>
                <a:lnTo>
                  <a:pt x="2111475" y="55190"/>
                </a:lnTo>
                <a:lnTo>
                  <a:pt x="2098941" y="51500"/>
                </a:lnTo>
                <a:lnTo>
                  <a:pt x="2087199" y="50389"/>
                </a:lnTo>
                <a:close/>
              </a:path>
              <a:path w="2316479" h="251459">
                <a:moveTo>
                  <a:pt x="2156393" y="175420"/>
                </a:moveTo>
                <a:lnTo>
                  <a:pt x="2133241" y="175420"/>
                </a:lnTo>
                <a:lnTo>
                  <a:pt x="2133241" y="194487"/>
                </a:lnTo>
                <a:lnTo>
                  <a:pt x="2156393" y="194487"/>
                </a:lnTo>
                <a:lnTo>
                  <a:pt x="2156393" y="175420"/>
                </a:lnTo>
                <a:close/>
              </a:path>
              <a:path w="2316479" h="251459">
                <a:moveTo>
                  <a:pt x="2131219" y="70817"/>
                </a:moveTo>
                <a:lnTo>
                  <a:pt x="2089650" y="70817"/>
                </a:lnTo>
                <a:lnTo>
                  <a:pt x="2110033" y="75252"/>
                </a:lnTo>
                <a:lnTo>
                  <a:pt x="2123804" y="87092"/>
                </a:lnTo>
                <a:lnTo>
                  <a:pt x="2131601" y="104141"/>
                </a:lnTo>
                <a:lnTo>
                  <a:pt x="2134058" y="124203"/>
                </a:lnTo>
                <a:lnTo>
                  <a:pt x="2131698" y="143654"/>
                </a:lnTo>
                <a:lnTo>
                  <a:pt x="2124179" y="160677"/>
                </a:lnTo>
                <a:lnTo>
                  <a:pt x="2110837" y="172743"/>
                </a:lnTo>
                <a:lnTo>
                  <a:pt x="2091012" y="177327"/>
                </a:lnTo>
                <a:lnTo>
                  <a:pt x="2131267" y="177327"/>
                </a:lnTo>
                <a:lnTo>
                  <a:pt x="2132696" y="175420"/>
                </a:lnTo>
                <a:lnTo>
                  <a:pt x="2156393" y="175420"/>
                </a:lnTo>
                <a:lnTo>
                  <a:pt x="2156393" y="72452"/>
                </a:lnTo>
                <a:lnTo>
                  <a:pt x="2132696" y="72452"/>
                </a:lnTo>
                <a:lnTo>
                  <a:pt x="2131219" y="70817"/>
                </a:lnTo>
                <a:close/>
              </a:path>
              <a:path w="2316479" h="251459">
                <a:moveTo>
                  <a:pt x="2156393" y="0"/>
                </a:moveTo>
                <a:lnTo>
                  <a:pt x="2133241" y="0"/>
                </a:lnTo>
                <a:lnTo>
                  <a:pt x="2133241" y="72452"/>
                </a:lnTo>
                <a:lnTo>
                  <a:pt x="2156393" y="72452"/>
                </a:lnTo>
                <a:lnTo>
                  <a:pt x="2156393" y="0"/>
                </a:lnTo>
                <a:close/>
              </a:path>
              <a:path w="2316479" h="251459">
                <a:moveTo>
                  <a:pt x="2219846" y="150089"/>
                </a:moveTo>
                <a:lnTo>
                  <a:pt x="2196694" y="150089"/>
                </a:lnTo>
                <a:lnTo>
                  <a:pt x="2202146" y="172245"/>
                </a:lnTo>
                <a:lnTo>
                  <a:pt x="2215181" y="186996"/>
                </a:lnTo>
                <a:lnTo>
                  <a:pt x="2233886" y="195210"/>
                </a:lnTo>
                <a:lnTo>
                  <a:pt x="2256344" y="197755"/>
                </a:lnTo>
                <a:lnTo>
                  <a:pt x="2277773" y="195529"/>
                </a:lnTo>
                <a:lnTo>
                  <a:pt x="2297031" y="188120"/>
                </a:lnTo>
                <a:lnTo>
                  <a:pt x="2307984" y="177327"/>
                </a:lnTo>
                <a:lnTo>
                  <a:pt x="2257706" y="177327"/>
                </a:lnTo>
                <a:lnTo>
                  <a:pt x="2243862" y="175982"/>
                </a:lnTo>
                <a:lnTo>
                  <a:pt x="2231933" y="171471"/>
                </a:lnTo>
                <a:lnTo>
                  <a:pt x="2223425" y="163078"/>
                </a:lnTo>
                <a:lnTo>
                  <a:pt x="2219846" y="150089"/>
                </a:lnTo>
                <a:close/>
              </a:path>
              <a:path w="2316479" h="251459">
                <a:moveTo>
                  <a:pt x="2252259" y="50389"/>
                </a:moveTo>
                <a:lnTo>
                  <a:pt x="2233703" y="52662"/>
                </a:lnTo>
                <a:lnTo>
                  <a:pt x="2216782" y="59786"/>
                </a:lnTo>
                <a:lnTo>
                  <a:pt x="2204457" y="72222"/>
                </a:lnTo>
                <a:lnTo>
                  <a:pt x="2199690" y="90428"/>
                </a:lnTo>
                <a:lnTo>
                  <a:pt x="2203665" y="107290"/>
                </a:lnTo>
                <a:lnTo>
                  <a:pt x="2214126" y="118483"/>
                </a:lnTo>
                <a:lnTo>
                  <a:pt x="2228877" y="125591"/>
                </a:lnTo>
                <a:lnTo>
                  <a:pt x="2245722" y="130195"/>
                </a:lnTo>
                <a:lnTo>
                  <a:pt x="2262681" y="133936"/>
                </a:lnTo>
                <a:lnTo>
                  <a:pt x="2277419" y="138470"/>
                </a:lnTo>
                <a:lnTo>
                  <a:pt x="2287817" y="145406"/>
                </a:lnTo>
                <a:lnTo>
                  <a:pt x="2291753" y="156354"/>
                </a:lnTo>
                <a:lnTo>
                  <a:pt x="2288463" y="167100"/>
                </a:lnTo>
                <a:lnTo>
                  <a:pt x="2280143" y="173480"/>
                </a:lnTo>
                <a:lnTo>
                  <a:pt x="2269116" y="176540"/>
                </a:lnTo>
                <a:lnTo>
                  <a:pt x="2257706" y="177327"/>
                </a:lnTo>
                <a:lnTo>
                  <a:pt x="2307984" y="177327"/>
                </a:lnTo>
                <a:lnTo>
                  <a:pt x="2310926" y="174429"/>
                </a:lnTo>
                <a:lnTo>
                  <a:pt x="2316267" y="153358"/>
                </a:lnTo>
                <a:lnTo>
                  <a:pt x="2312330" y="136333"/>
                </a:lnTo>
                <a:lnTo>
                  <a:pt x="2301933" y="125056"/>
                </a:lnTo>
                <a:lnTo>
                  <a:pt x="2287195" y="117917"/>
                </a:lnTo>
                <a:lnTo>
                  <a:pt x="2270235" y="113308"/>
                </a:lnTo>
                <a:lnTo>
                  <a:pt x="2253965" y="109631"/>
                </a:lnTo>
                <a:lnTo>
                  <a:pt x="2239151" y="105341"/>
                </a:lnTo>
                <a:lnTo>
                  <a:pt x="2228370" y="98906"/>
                </a:lnTo>
                <a:lnTo>
                  <a:pt x="2224204" y="88794"/>
                </a:lnTo>
                <a:lnTo>
                  <a:pt x="2226932" y="80010"/>
                </a:lnTo>
                <a:lnTo>
                  <a:pt x="2233975" y="74494"/>
                </a:lnTo>
                <a:lnTo>
                  <a:pt x="2243623" y="71634"/>
                </a:lnTo>
                <a:lnTo>
                  <a:pt x="2254165" y="70817"/>
                </a:lnTo>
                <a:lnTo>
                  <a:pt x="2302403" y="70817"/>
                </a:lnTo>
                <a:lnTo>
                  <a:pt x="2292060" y="59582"/>
                </a:lnTo>
                <a:lnTo>
                  <a:pt x="2274113" y="52457"/>
                </a:lnTo>
                <a:lnTo>
                  <a:pt x="2252259" y="50389"/>
                </a:lnTo>
                <a:close/>
              </a:path>
              <a:path w="2316479" h="251459">
                <a:moveTo>
                  <a:pt x="2302403" y="70817"/>
                </a:moveTo>
                <a:lnTo>
                  <a:pt x="2254165" y="70817"/>
                </a:lnTo>
                <a:lnTo>
                  <a:pt x="2265477" y="71992"/>
                </a:lnTo>
                <a:lnTo>
                  <a:pt x="2275615" y="75924"/>
                </a:lnTo>
                <a:lnTo>
                  <a:pt x="2283199" y="83228"/>
                </a:lnTo>
                <a:lnTo>
                  <a:pt x="2286850" y="94514"/>
                </a:lnTo>
                <a:lnTo>
                  <a:pt x="2310002" y="94514"/>
                </a:lnTo>
                <a:lnTo>
                  <a:pt x="2304542" y="73141"/>
                </a:lnTo>
                <a:lnTo>
                  <a:pt x="2302403" y="70817"/>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31" name="object 31"/>
          <p:cNvSpPr/>
          <p:nvPr/>
        </p:nvSpPr>
        <p:spPr>
          <a:xfrm>
            <a:off x="1236918" y="4817026"/>
            <a:ext cx="894773" cy="114589"/>
          </a:xfrm>
          <a:custGeom>
            <a:avLst/>
            <a:gdLst/>
            <a:ahLst/>
            <a:cxnLst/>
            <a:rect l="l" t="t" r="r" b="b"/>
            <a:pathLst>
              <a:path w="1968500" h="252095">
                <a:moveTo>
                  <a:pt x="26420" y="0"/>
                </a:moveTo>
                <a:lnTo>
                  <a:pt x="0" y="0"/>
                </a:lnTo>
                <a:lnTo>
                  <a:pt x="49844" y="194487"/>
                </a:lnTo>
                <a:lnTo>
                  <a:pt x="76810" y="194487"/>
                </a:lnTo>
                <a:lnTo>
                  <a:pt x="85800" y="161802"/>
                </a:lnTo>
                <a:lnTo>
                  <a:pt x="64553" y="161802"/>
                </a:lnTo>
                <a:lnTo>
                  <a:pt x="26420" y="0"/>
                </a:lnTo>
                <a:close/>
              </a:path>
              <a:path w="1968500" h="252095">
                <a:moveTo>
                  <a:pt x="145002" y="31050"/>
                </a:moveTo>
                <a:lnTo>
                  <a:pt x="122307" y="31050"/>
                </a:lnTo>
                <a:lnTo>
                  <a:pt x="166704" y="194487"/>
                </a:lnTo>
                <a:lnTo>
                  <a:pt x="193670" y="194487"/>
                </a:lnTo>
                <a:lnTo>
                  <a:pt x="202413" y="161802"/>
                </a:lnTo>
                <a:lnTo>
                  <a:pt x="179778" y="161802"/>
                </a:lnTo>
                <a:lnTo>
                  <a:pt x="145002" y="31050"/>
                </a:lnTo>
                <a:close/>
              </a:path>
              <a:path w="1968500" h="252095">
                <a:moveTo>
                  <a:pt x="136743" y="0"/>
                </a:moveTo>
                <a:lnTo>
                  <a:pt x="108688" y="0"/>
                </a:lnTo>
                <a:lnTo>
                  <a:pt x="65097" y="161802"/>
                </a:lnTo>
                <a:lnTo>
                  <a:pt x="85800" y="161802"/>
                </a:lnTo>
                <a:lnTo>
                  <a:pt x="121762" y="31050"/>
                </a:lnTo>
                <a:lnTo>
                  <a:pt x="145002" y="31050"/>
                </a:lnTo>
                <a:lnTo>
                  <a:pt x="136743" y="0"/>
                </a:lnTo>
                <a:close/>
              </a:path>
              <a:path w="1968500" h="252095">
                <a:moveTo>
                  <a:pt x="245693" y="0"/>
                </a:moveTo>
                <a:lnTo>
                  <a:pt x="219818" y="0"/>
                </a:lnTo>
                <a:lnTo>
                  <a:pt x="180323" y="161802"/>
                </a:lnTo>
                <a:lnTo>
                  <a:pt x="202413" y="161802"/>
                </a:lnTo>
                <a:lnTo>
                  <a:pt x="245693" y="0"/>
                </a:lnTo>
                <a:close/>
              </a:path>
              <a:path w="1968500" h="252095">
                <a:moveTo>
                  <a:pt x="323038" y="50389"/>
                </a:moveTo>
                <a:lnTo>
                  <a:pt x="296494" y="55900"/>
                </a:lnTo>
                <a:lnTo>
                  <a:pt x="275542" y="71192"/>
                </a:lnTo>
                <a:lnTo>
                  <a:pt x="261791" y="94399"/>
                </a:lnTo>
                <a:lnTo>
                  <a:pt x="256850" y="123658"/>
                </a:lnTo>
                <a:lnTo>
                  <a:pt x="261660" y="153396"/>
                </a:lnTo>
                <a:lnTo>
                  <a:pt x="274282" y="176849"/>
                </a:lnTo>
                <a:lnTo>
                  <a:pt x="295077" y="192231"/>
                </a:lnTo>
                <a:lnTo>
                  <a:pt x="324400" y="197755"/>
                </a:lnTo>
                <a:lnTo>
                  <a:pt x="346260" y="194631"/>
                </a:lnTo>
                <a:lnTo>
                  <a:pt x="364006" y="185430"/>
                </a:lnTo>
                <a:lnTo>
                  <a:pt x="371014" y="177327"/>
                </a:lnTo>
                <a:lnTo>
                  <a:pt x="325217" y="177327"/>
                </a:lnTo>
                <a:lnTo>
                  <a:pt x="305265" y="173539"/>
                </a:lnTo>
                <a:lnTo>
                  <a:pt x="291442" y="163366"/>
                </a:lnTo>
                <a:lnTo>
                  <a:pt x="283543" y="148595"/>
                </a:lnTo>
                <a:lnTo>
                  <a:pt x="281364" y="131013"/>
                </a:lnTo>
                <a:lnTo>
                  <a:pt x="386784" y="131013"/>
                </a:lnTo>
                <a:lnTo>
                  <a:pt x="384985" y="110584"/>
                </a:lnTo>
                <a:lnTo>
                  <a:pt x="281364" y="110584"/>
                </a:lnTo>
                <a:lnTo>
                  <a:pt x="284943" y="95293"/>
                </a:lnTo>
                <a:lnTo>
                  <a:pt x="293042" y="82632"/>
                </a:lnTo>
                <a:lnTo>
                  <a:pt x="305380" y="74005"/>
                </a:lnTo>
                <a:lnTo>
                  <a:pt x="321676" y="70817"/>
                </a:lnTo>
                <a:lnTo>
                  <a:pt x="366944" y="70817"/>
                </a:lnTo>
                <a:lnTo>
                  <a:pt x="354222" y="58199"/>
                </a:lnTo>
                <a:lnTo>
                  <a:pt x="323038" y="50389"/>
                </a:lnTo>
                <a:close/>
              </a:path>
              <a:path w="1968500" h="252095">
                <a:moveTo>
                  <a:pt x="384605" y="149817"/>
                </a:moveTo>
                <a:lnTo>
                  <a:pt x="361726" y="149817"/>
                </a:lnTo>
                <a:lnTo>
                  <a:pt x="356980" y="161814"/>
                </a:lnTo>
                <a:lnTo>
                  <a:pt x="349093" y="170415"/>
                </a:lnTo>
                <a:lnTo>
                  <a:pt x="338395" y="175595"/>
                </a:lnTo>
                <a:lnTo>
                  <a:pt x="325217" y="177327"/>
                </a:lnTo>
                <a:lnTo>
                  <a:pt x="371014" y="177327"/>
                </a:lnTo>
                <a:lnTo>
                  <a:pt x="377000" y="170407"/>
                </a:lnTo>
                <a:lnTo>
                  <a:pt x="384605" y="149817"/>
                </a:lnTo>
                <a:close/>
              </a:path>
              <a:path w="1968500" h="252095">
                <a:moveTo>
                  <a:pt x="366944" y="70817"/>
                </a:moveTo>
                <a:lnTo>
                  <a:pt x="321676" y="70817"/>
                </a:lnTo>
                <a:lnTo>
                  <a:pt x="337522" y="73928"/>
                </a:lnTo>
                <a:lnTo>
                  <a:pt x="350148" y="82427"/>
                </a:lnTo>
                <a:lnTo>
                  <a:pt x="358687" y="95063"/>
                </a:lnTo>
                <a:lnTo>
                  <a:pt x="362271" y="110584"/>
                </a:lnTo>
                <a:lnTo>
                  <a:pt x="384985" y="110584"/>
                </a:lnTo>
                <a:lnTo>
                  <a:pt x="384409" y="104052"/>
                </a:lnTo>
                <a:lnTo>
                  <a:pt x="374118" y="77933"/>
                </a:lnTo>
                <a:lnTo>
                  <a:pt x="366944" y="70817"/>
                </a:lnTo>
                <a:close/>
              </a:path>
              <a:path w="1968500" h="252095">
                <a:moveTo>
                  <a:pt x="484400" y="175693"/>
                </a:moveTo>
                <a:lnTo>
                  <a:pt x="448876" y="175693"/>
                </a:lnTo>
                <a:lnTo>
                  <a:pt x="458320" y="186149"/>
                </a:lnTo>
                <a:lnTo>
                  <a:pt x="470087" y="192955"/>
                </a:lnTo>
                <a:lnTo>
                  <a:pt x="482621" y="196644"/>
                </a:lnTo>
                <a:lnTo>
                  <a:pt x="494363" y="197755"/>
                </a:lnTo>
                <a:lnTo>
                  <a:pt x="522562" y="191899"/>
                </a:lnTo>
                <a:lnTo>
                  <a:pt x="541002" y="177327"/>
                </a:lnTo>
                <a:lnTo>
                  <a:pt x="491911" y="177327"/>
                </a:lnTo>
                <a:lnTo>
                  <a:pt x="484400" y="175693"/>
                </a:lnTo>
                <a:close/>
              </a:path>
              <a:path w="1968500" h="252095">
                <a:moveTo>
                  <a:pt x="448331" y="0"/>
                </a:moveTo>
                <a:lnTo>
                  <a:pt x="425179" y="0"/>
                </a:lnTo>
                <a:lnTo>
                  <a:pt x="425179" y="194487"/>
                </a:lnTo>
                <a:lnTo>
                  <a:pt x="448331" y="194487"/>
                </a:lnTo>
                <a:lnTo>
                  <a:pt x="448331" y="175693"/>
                </a:lnTo>
                <a:lnTo>
                  <a:pt x="484400" y="175693"/>
                </a:lnTo>
                <a:lnTo>
                  <a:pt x="471530" y="172892"/>
                </a:lnTo>
                <a:lnTo>
                  <a:pt x="457762" y="161051"/>
                </a:lnTo>
                <a:lnTo>
                  <a:pt x="449970" y="143999"/>
                </a:lnTo>
                <a:lnTo>
                  <a:pt x="447514" y="123931"/>
                </a:lnTo>
                <a:lnTo>
                  <a:pt x="449872" y="104486"/>
                </a:lnTo>
                <a:lnTo>
                  <a:pt x="457388" y="87466"/>
                </a:lnTo>
                <a:lnTo>
                  <a:pt x="470725" y="75401"/>
                </a:lnTo>
                <a:lnTo>
                  <a:pt x="482303" y="72724"/>
                </a:lnTo>
                <a:lnTo>
                  <a:pt x="448331" y="72724"/>
                </a:lnTo>
                <a:lnTo>
                  <a:pt x="448331" y="0"/>
                </a:lnTo>
                <a:close/>
              </a:path>
              <a:path w="1968500" h="252095">
                <a:moveTo>
                  <a:pt x="540336" y="70817"/>
                </a:moveTo>
                <a:lnTo>
                  <a:pt x="490549" y="70817"/>
                </a:lnTo>
                <a:lnTo>
                  <a:pt x="509999" y="75231"/>
                </a:lnTo>
                <a:lnTo>
                  <a:pt x="523575" y="86922"/>
                </a:lnTo>
                <a:lnTo>
                  <a:pt x="531533" y="103566"/>
                </a:lnTo>
                <a:lnTo>
                  <a:pt x="534130" y="122841"/>
                </a:lnTo>
                <a:lnTo>
                  <a:pt x="531976" y="142965"/>
                </a:lnTo>
                <a:lnTo>
                  <a:pt x="524869" y="160404"/>
                </a:lnTo>
                <a:lnTo>
                  <a:pt x="511837" y="172684"/>
                </a:lnTo>
                <a:lnTo>
                  <a:pt x="491911" y="177327"/>
                </a:lnTo>
                <a:lnTo>
                  <a:pt x="541002" y="177327"/>
                </a:lnTo>
                <a:lnTo>
                  <a:pt x="542641" y="176032"/>
                </a:lnTo>
                <a:lnTo>
                  <a:pt x="554651" y="152707"/>
                </a:lnTo>
                <a:lnTo>
                  <a:pt x="558643" y="124475"/>
                </a:lnTo>
                <a:lnTo>
                  <a:pt x="554605" y="96123"/>
                </a:lnTo>
                <a:lnTo>
                  <a:pt x="542471" y="72520"/>
                </a:lnTo>
                <a:lnTo>
                  <a:pt x="540336" y="70817"/>
                </a:lnTo>
                <a:close/>
              </a:path>
              <a:path w="1968500" h="252095">
                <a:moveTo>
                  <a:pt x="493818" y="50389"/>
                </a:moveTo>
                <a:lnTo>
                  <a:pt x="479710" y="51696"/>
                </a:lnTo>
                <a:lnTo>
                  <a:pt x="466955" y="55735"/>
                </a:lnTo>
                <a:lnTo>
                  <a:pt x="456396" y="62684"/>
                </a:lnTo>
                <a:lnTo>
                  <a:pt x="448876" y="72724"/>
                </a:lnTo>
                <a:lnTo>
                  <a:pt x="482303" y="72724"/>
                </a:lnTo>
                <a:lnTo>
                  <a:pt x="490549" y="70817"/>
                </a:lnTo>
                <a:lnTo>
                  <a:pt x="540336" y="70817"/>
                </a:lnTo>
                <a:lnTo>
                  <a:pt x="522217" y="56373"/>
                </a:lnTo>
                <a:lnTo>
                  <a:pt x="493818" y="50389"/>
                </a:lnTo>
                <a:close/>
              </a:path>
              <a:path w="1968500" h="252095">
                <a:moveTo>
                  <a:pt x="777906" y="0"/>
                </a:moveTo>
                <a:lnTo>
                  <a:pt x="692653" y="0"/>
                </a:lnTo>
                <a:lnTo>
                  <a:pt x="692653" y="194487"/>
                </a:lnTo>
                <a:lnTo>
                  <a:pt x="718528" y="194487"/>
                </a:lnTo>
                <a:lnTo>
                  <a:pt x="718528" y="114942"/>
                </a:lnTo>
                <a:lnTo>
                  <a:pt x="777906" y="114942"/>
                </a:lnTo>
                <a:lnTo>
                  <a:pt x="803544" y="111133"/>
                </a:lnTo>
                <a:lnTo>
                  <a:pt x="822236" y="99791"/>
                </a:lnTo>
                <a:lnTo>
                  <a:pt x="826424" y="93152"/>
                </a:lnTo>
                <a:lnTo>
                  <a:pt x="718528" y="93152"/>
                </a:lnTo>
                <a:lnTo>
                  <a:pt x="718528" y="21790"/>
                </a:lnTo>
                <a:lnTo>
                  <a:pt x="826374" y="21790"/>
                </a:lnTo>
                <a:lnTo>
                  <a:pt x="822236" y="15253"/>
                </a:lnTo>
                <a:lnTo>
                  <a:pt x="803544" y="3923"/>
                </a:lnTo>
                <a:lnTo>
                  <a:pt x="777906" y="0"/>
                </a:lnTo>
                <a:close/>
              </a:path>
              <a:path w="1968500" h="252095">
                <a:moveTo>
                  <a:pt x="826374" y="21790"/>
                </a:moveTo>
                <a:lnTo>
                  <a:pt x="769190" y="21790"/>
                </a:lnTo>
                <a:lnTo>
                  <a:pt x="788125" y="24109"/>
                </a:lnTo>
                <a:lnTo>
                  <a:pt x="801365" y="30948"/>
                </a:lnTo>
                <a:lnTo>
                  <a:pt x="809140" y="42128"/>
                </a:lnTo>
                <a:lnTo>
                  <a:pt x="811681" y="57471"/>
                </a:lnTo>
                <a:lnTo>
                  <a:pt x="809140" y="72852"/>
                </a:lnTo>
                <a:lnTo>
                  <a:pt x="801365" y="84096"/>
                </a:lnTo>
                <a:lnTo>
                  <a:pt x="788125" y="90948"/>
                </a:lnTo>
                <a:lnTo>
                  <a:pt x="769190" y="93152"/>
                </a:lnTo>
                <a:lnTo>
                  <a:pt x="826424" y="93152"/>
                </a:lnTo>
                <a:lnTo>
                  <a:pt x="833675" y="81657"/>
                </a:lnTo>
                <a:lnTo>
                  <a:pt x="837557" y="57471"/>
                </a:lnTo>
                <a:lnTo>
                  <a:pt x="833675" y="33323"/>
                </a:lnTo>
                <a:lnTo>
                  <a:pt x="826374" y="21790"/>
                </a:lnTo>
                <a:close/>
              </a:path>
              <a:path w="1968500" h="252095">
                <a:moveTo>
                  <a:pt x="984976" y="70817"/>
                </a:moveTo>
                <a:lnTo>
                  <a:pt x="935068" y="70817"/>
                </a:lnTo>
                <a:lnTo>
                  <a:pt x="946167" y="71643"/>
                </a:lnTo>
                <a:lnTo>
                  <a:pt x="956245" y="74971"/>
                </a:lnTo>
                <a:lnTo>
                  <a:pt x="963565" y="82078"/>
                </a:lnTo>
                <a:lnTo>
                  <a:pt x="966391" y="94242"/>
                </a:lnTo>
                <a:lnTo>
                  <a:pt x="962586" y="104141"/>
                </a:lnTo>
                <a:lnTo>
                  <a:pt x="952295" y="109291"/>
                </a:lnTo>
                <a:lnTo>
                  <a:pt x="937204" y="112091"/>
                </a:lnTo>
                <a:lnTo>
                  <a:pt x="918997" y="114942"/>
                </a:lnTo>
                <a:lnTo>
                  <a:pt x="901436" y="119181"/>
                </a:lnTo>
                <a:lnTo>
                  <a:pt x="886171" y="126383"/>
                </a:lnTo>
                <a:lnTo>
                  <a:pt x="875400" y="138695"/>
                </a:lnTo>
                <a:lnTo>
                  <a:pt x="871321" y="158261"/>
                </a:lnTo>
                <a:lnTo>
                  <a:pt x="875000" y="176267"/>
                </a:lnTo>
                <a:lnTo>
                  <a:pt x="885013" y="188528"/>
                </a:lnTo>
                <a:lnTo>
                  <a:pt x="899827" y="195529"/>
                </a:lnTo>
                <a:lnTo>
                  <a:pt x="917908" y="197755"/>
                </a:lnTo>
                <a:lnTo>
                  <a:pt x="932127" y="196457"/>
                </a:lnTo>
                <a:lnTo>
                  <a:pt x="945248" y="192478"/>
                </a:lnTo>
                <a:lnTo>
                  <a:pt x="957092" y="185690"/>
                </a:lnTo>
                <a:lnTo>
                  <a:pt x="966025" y="177327"/>
                </a:lnTo>
                <a:lnTo>
                  <a:pt x="923083" y="177327"/>
                </a:lnTo>
                <a:lnTo>
                  <a:pt x="912852" y="176237"/>
                </a:lnTo>
                <a:lnTo>
                  <a:pt x="904153" y="172697"/>
                </a:lnTo>
                <a:lnTo>
                  <a:pt x="898109" y="166296"/>
                </a:lnTo>
                <a:lnTo>
                  <a:pt x="895845" y="156626"/>
                </a:lnTo>
                <a:lnTo>
                  <a:pt x="898126" y="145811"/>
                </a:lnTo>
                <a:lnTo>
                  <a:pt x="904289" y="138542"/>
                </a:lnTo>
                <a:lnTo>
                  <a:pt x="913311" y="133981"/>
                </a:lnTo>
                <a:lnTo>
                  <a:pt x="924172" y="131285"/>
                </a:lnTo>
                <a:lnTo>
                  <a:pt x="947597" y="127948"/>
                </a:lnTo>
                <a:lnTo>
                  <a:pt x="957956" y="125616"/>
                </a:lnTo>
                <a:lnTo>
                  <a:pt x="966118" y="121752"/>
                </a:lnTo>
                <a:lnTo>
                  <a:pt x="989270" y="121752"/>
                </a:lnTo>
                <a:lnTo>
                  <a:pt x="989270" y="89067"/>
                </a:lnTo>
                <a:lnTo>
                  <a:pt x="984976" y="70817"/>
                </a:lnTo>
                <a:close/>
              </a:path>
              <a:path w="1968500" h="252095">
                <a:moveTo>
                  <a:pt x="989270" y="175965"/>
                </a:moveTo>
                <a:lnTo>
                  <a:pt x="967480" y="175965"/>
                </a:lnTo>
                <a:lnTo>
                  <a:pt x="968859" y="185805"/>
                </a:lnTo>
                <a:lnTo>
                  <a:pt x="972792" y="192580"/>
                </a:lnTo>
                <a:lnTo>
                  <a:pt x="978971" y="196495"/>
                </a:lnTo>
                <a:lnTo>
                  <a:pt x="987091" y="197755"/>
                </a:lnTo>
                <a:lnTo>
                  <a:pt x="994446" y="197755"/>
                </a:lnTo>
                <a:lnTo>
                  <a:pt x="999621" y="196393"/>
                </a:lnTo>
                <a:lnTo>
                  <a:pt x="1003706" y="193942"/>
                </a:lnTo>
                <a:lnTo>
                  <a:pt x="1003706" y="177327"/>
                </a:lnTo>
                <a:lnTo>
                  <a:pt x="989270" y="177327"/>
                </a:lnTo>
                <a:lnTo>
                  <a:pt x="989270" y="175965"/>
                </a:lnTo>
                <a:close/>
              </a:path>
              <a:path w="1968500" h="252095">
                <a:moveTo>
                  <a:pt x="989270" y="121752"/>
                </a:moveTo>
                <a:lnTo>
                  <a:pt x="966118" y="121752"/>
                </a:lnTo>
                <a:lnTo>
                  <a:pt x="966036" y="145811"/>
                </a:lnTo>
                <a:lnTo>
                  <a:pt x="963684" y="155839"/>
                </a:lnTo>
                <a:lnTo>
                  <a:pt x="956041" y="166194"/>
                </a:lnTo>
                <a:lnTo>
                  <a:pt x="942677" y="174148"/>
                </a:lnTo>
                <a:lnTo>
                  <a:pt x="923083" y="177327"/>
                </a:lnTo>
                <a:lnTo>
                  <a:pt x="966025" y="177327"/>
                </a:lnTo>
                <a:lnTo>
                  <a:pt x="967480" y="175965"/>
                </a:lnTo>
                <a:lnTo>
                  <a:pt x="989270" y="175965"/>
                </a:lnTo>
                <a:lnTo>
                  <a:pt x="989270" y="121752"/>
                </a:lnTo>
                <a:close/>
              </a:path>
              <a:path w="1968500" h="252095">
                <a:moveTo>
                  <a:pt x="1003706" y="175965"/>
                </a:moveTo>
                <a:lnTo>
                  <a:pt x="1000710" y="177055"/>
                </a:lnTo>
                <a:lnTo>
                  <a:pt x="998531" y="177327"/>
                </a:lnTo>
                <a:lnTo>
                  <a:pt x="1003706" y="177327"/>
                </a:lnTo>
                <a:lnTo>
                  <a:pt x="1003706" y="175965"/>
                </a:lnTo>
                <a:close/>
              </a:path>
              <a:path w="1968500" h="252095">
                <a:moveTo>
                  <a:pt x="936429" y="50389"/>
                </a:moveTo>
                <a:lnTo>
                  <a:pt x="914084" y="52849"/>
                </a:lnTo>
                <a:lnTo>
                  <a:pt x="895363" y="60876"/>
                </a:lnTo>
                <a:lnTo>
                  <a:pt x="882260" y="75439"/>
                </a:lnTo>
                <a:lnTo>
                  <a:pt x="876769" y="97510"/>
                </a:lnTo>
                <a:lnTo>
                  <a:pt x="899931" y="97510"/>
                </a:lnTo>
                <a:lnTo>
                  <a:pt x="903123" y="84606"/>
                </a:lnTo>
                <a:lnTo>
                  <a:pt x="910554" y="76401"/>
                </a:lnTo>
                <a:lnTo>
                  <a:pt x="921457" y="72077"/>
                </a:lnTo>
                <a:lnTo>
                  <a:pt x="935068" y="70817"/>
                </a:lnTo>
                <a:lnTo>
                  <a:pt x="984976" y="70817"/>
                </a:lnTo>
                <a:lnTo>
                  <a:pt x="984576" y="69119"/>
                </a:lnTo>
                <a:lnTo>
                  <a:pt x="972349" y="57369"/>
                </a:lnTo>
                <a:lnTo>
                  <a:pt x="955372" y="51798"/>
                </a:lnTo>
                <a:lnTo>
                  <a:pt x="936429" y="50389"/>
                </a:lnTo>
                <a:close/>
              </a:path>
              <a:path w="1968500" h="252095">
                <a:moveTo>
                  <a:pt x="1059805" y="210285"/>
                </a:moveTo>
                <a:lnTo>
                  <a:pt x="1036653" y="210285"/>
                </a:lnTo>
                <a:lnTo>
                  <a:pt x="1042620" y="229738"/>
                </a:lnTo>
                <a:lnTo>
                  <a:pt x="1056401" y="242527"/>
                </a:lnTo>
                <a:lnTo>
                  <a:pt x="1074880" y="249545"/>
                </a:lnTo>
                <a:lnTo>
                  <a:pt x="1094942" y="251686"/>
                </a:lnTo>
                <a:lnTo>
                  <a:pt x="1123888" y="247311"/>
                </a:lnTo>
                <a:lnTo>
                  <a:pt x="1144281" y="234254"/>
                </a:lnTo>
                <a:lnTo>
                  <a:pt x="1144889" y="233164"/>
                </a:lnTo>
                <a:lnTo>
                  <a:pt x="1096304" y="233164"/>
                </a:lnTo>
                <a:lnTo>
                  <a:pt x="1084319" y="231964"/>
                </a:lnTo>
                <a:lnTo>
                  <a:pt x="1072743" y="228057"/>
                </a:lnTo>
                <a:lnTo>
                  <a:pt x="1063823" y="220984"/>
                </a:lnTo>
                <a:lnTo>
                  <a:pt x="1059805" y="210285"/>
                </a:lnTo>
                <a:close/>
              </a:path>
              <a:path w="1968500" h="252095">
                <a:moveTo>
                  <a:pt x="1160323" y="170518"/>
                </a:moveTo>
                <a:lnTo>
                  <a:pt x="1138522" y="170518"/>
                </a:lnTo>
                <a:lnTo>
                  <a:pt x="1138522" y="179778"/>
                </a:lnTo>
                <a:lnTo>
                  <a:pt x="1136177" y="201449"/>
                </a:lnTo>
                <a:lnTo>
                  <a:pt x="1128751" y="218320"/>
                </a:lnTo>
                <a:lnTo>
                  <a:pt x="1115655" y="229266"/>
                </a:lnTo>
                <a:lnTo>
                  <a:pt x="1096304" y="233164"/>
                </a:lnTo>
                <a:lnTo>
                  <a:pt x="1144889" y="233164"/>
                </a:lnTo>
                <a:lnTo>
                  <a:pt x="1156350" y="212617"/>
                </a:lnTo>
                <a:lnTo>
                  <a:pt x="1160323" y="182502"/>
                </a:lnTo>
                <a:lnTo>
                  <a:pt x="1160323" y="170518"/>
                </a:lnTo>
                <a:close/>
              </a:path>
              <a:path w="1968500" h="252095">
                <a:moveTo>
                  <a:pt x="1096304" y="50389"/>
                </a:moveTo>
                <a:lnTo>
                  <a:pt x="1065564" y="57335"/>
                </a:lnTo>
                <a:lnTo>
                  <a:pt x="1045472" y="75107"/>
                </a:lnTo>
                <a:lnTo>
                  <a:pt x="1034521" y="99110"/>
                </a:lnTo>
                <a:lnTo>
                  <a:pt x="1031206" y="124748"/>
                </a:lnTo>
                <a:lnTo>
                  <a:pt x="1035138" y="152106"/>
                </a:lnTo>
                <a:lnTo>
                  <a:pt x="1046936" y="174840"/>
                </a:lnTo>
                <a:lnTo>
                  <a:pt x="1066598" y="190371"/>
                </a:lnTo>
                <a:lnTo>
                  <a:pt x="1094125" y="196121"/>
                </a:lnTo>
                <a:lnTo>
                  <a:pt x="1107373" y="194534"/>
                </a:lnTo>
                <a:lnTo>
                  <a:pt x="1119830" y="189754"/>
                </a:lnTo>
                <a:lnTo>
                  <a:pt x="1130398" y="181757"/>
                </a:lnTo>
                <a:lnTo>
                  <a:pt x="1134488" y="175693"/>
                </a:lnTo>
                <a:lnTo>
                  <a:pt x="1095487" y="175693"/>
                </a:lnTo>
                <a:lnTo>
                  <a:pt x="1076403" y="170871"/>
                </a:lnTo>
                <a:lnTo>
                  <a:pt x="1064163" y="158361"/>
                </a:lnTo>
                <a:lnTo>
                  <a:pt x="1057643" y="141101"/>
                </a:lnTo>
                <a:lnTo>
                  <a:pt x="1055720" y="122024"/>
                </a:lnTo>
                <a:lnTo>
                  <a:pt x="1058056" y="102647"/>
                </a:lnTo>
                <a:lnTo>
                  <a:pt x="1065423" y="86309"/>
                </a:lnTo>
                <a:lnTo>
                  <a:pt x="1078357" y="75026"/>
                </a:lnTo>
                <a:lnTo>
                  <a:pt x="1097393" y="70817"/>
                </a:lnTo>
                <a:lnTo>
                  <a:pt x="1136012" y="70817"/>
                </a:lnTo>
                <a:lnTo>
                  <a:pt x="1130623" y="63604"/>
                </a:lnTo>
                <a:lnTo>
                  <a:pt x="1120750" y="56279"/>
                </a:lnTo>
                <a:lnTo>
                  <a:pt x="1109140" y="51866"/>
                </a:lnTo>
                <a:lnTo>
                  <a:pt x="1096304" y="50389"/>
                </a:lnTo>
                <a:close/>
              </a:path>
              <a:path w="1968500" h="252095">
                <a:moveTo>
                  <a:pt x="1136012" y="70817"/>
                </a:moveTo>
                <a:lnTo>
                  <a:pt x="1097393" y="70817"/>
                </a:lnTo>
                <a:lnTo>
                  <a:pt x="1115945" y="75205"/>
                </a:lnTo>
                <a:lnTo>
                  <a:pt x="1128342" y="86717"/>
                </a:lnTo>
                <a:lnTo>
                  <a:pt x="1135275" y="102877"/>
                </a:lnTo>
                <a:lnTo>
                  <a:pt x="1137433" y="121207"/>
                </a:lnTo>
                <a:lnTo>
                  <a:pt x="1135169" y="140871"/>
                </a:lnTo>
                <a:lnTo>
                  <a:pt x="1127900" y="158361"/>
                </a:lnTo>
                <a:lnTo>
                  <a:pt x="1114911" y="170896"/>
                </a:lnTo>
                <a:lnTo>
                  <a:pt x="1095487" y="175693"/>
                </a:lnTo>
                <a:lnTo>
                  <a:pt x="1134488" y="175693"/>
                </a:lnTo>
                <a:lnTo>
                  <a:pt x="1137977" y="170518"/>
                </a:lnTo>
                <a:lnTo>
                  <a:pt x="1160323" y="170518"/>
                </a:lnTo>
                <a:lnTo>
                  <a:pt x="1160323" y="73813"/>
                </a:lnTo>
                <a:lnTo>
                  <a:pt x="1138250" y="73813"/>
                </a:lnTo>
                <a:lnTo>
                  <a:pt x="1136012" y="70817"/>
                </a:lnTo>
                <a:close/>
              </a:path>
              <a:path w="1968500" h="252095">
                <a:moveTo>
                  <a:pt x="1160323" y="53658"/>
                </a:moveTo>
                <a:lnTo>
                  <a:pt x="1138522" y="53658"/>
                </a:lnTo>
                <a:lnTo>
                  <a:pt x="1138522" y="73813"/>
                </a:lnTo>
                <a:lnTo>
                  <a:pt x="1160323" y="73813"/>
                </a:lnTo>
                <a:lnTo>
                  <a:pt x="1160323" y="53658"/>
                </a:lnTo>
                <a:close/>
              </a:path>
              <a:path w="1968500" h="252095">
                <a:moveTo>
                  <a:pt x="1267356" y="50389"/>
                </a:moveTo>
                <a:lnTo>
                  <a:pt x="1240812" y="55900"/>
                </a:lnTo>
                <a:lnTo>
                  <a:pt x="1219861" y="71192"/>
                </a:lnTo>
                <a:lnTo>
                  <a:pt x="1206110" y="94399"/>
                </a:lnTo>
                <a:lnTo>
                  <a:pt x="1201169" y="123658"/>
                </a:lnTo>
                <a:lnTo>
                  <a:pt x="1205978" y="153396"/>
                </a:lnTo>
                <a:lnTo>
                  <a:pt x="1218601" y="176849"/>
                </a:lnTo>
                <a:lnTo>
                  <a:pt x="1239395" y="192231"/>
                </a:lnTo>
                <a:lnTo>
                  <a:pt x="1268718" y="197755"/>
                </a:lnTo>
                <a:lnTo>
                  <a:pt x="1290572" y="194631"/>
                </a:lnTo>
                <a:lnTo>
                  <a:pt x="1308315" y="185430"/>
                </a:lnTo>
                <a:lnTo>
                  <a:pt x="1315323" y="177327"/>
                </a:lnTo>
                <a:lnTo>
                  <a:pt x="1269535" y="177327"/>
                </a:lnTo>
                <a:lnTo>
                  <a:pt x="1249584" y="173539"/>
                </a:lnTo>
                <a:lnTo>
                  <a:pt x="1235761" y="163366"/>
                </a:lnTo>
                <a:lnTo>
                  <a:pt x="1227862" y="148595"/>
                </a:lnTo>
                <a:lnTo>
                  <a:pt x="1225683" y="131013"/>
                </a:lnTo>
                <a:lnTo>
                  <a:pt x="1331092" y="131013"/>
                </a:lnTo>
                <a:lnTo>
                  <a:pt x="1329293" y="110584"/>
                </a:lnTo>
                <a:lnTo>
                  <a:pt x="1225683" y="110584"/>
                </a:lnTo>
                <a:lnTo>
                  <a:pt x="1229262" y="95293"/>
                </a:lnTo>
                <a:lnTo>
                  <a:pt x="1237361" y="82632"/>
                </a:lnTo>
                <a:lnTo>
                  <a:pt x="1249699" y="74005"/>
                </a:lnTo>
                <a:lnTo>
                  <a:pt x="1265994" y="70817"/>
                </a:lnTo>
                <a:lnTo>
                  <a:pt x="1311254" y="70817"/>
                </a:lnTo>
                <a:lnTo>
                  <a:pt x="1298535" y="58199"/>
                </a:lnTo>
                <a:lnTo>
                  <a:pt x="1267356" y="50389"/>
                </a:lnTo>
                <a:close/>
              </a:path>
              <a:path w="1968500" h="252095">
                <a:moveTo>
                  <a:pt x="1328913" y="149817"/>
                </a:moveTo>
                <a:lnTo>
                  <a:pt x="1306034" y="149817"/>
                </a:lnTo>
                <a:lnTo>
                  <a:pt x="1301288" y="161814"/>
                </a:lnTo>
                <a:lnTo>
                  <a:pt x="1293402" y="170415"/>
                </a:lnTo>
                <a:lnTo>
                  <a:pt x="1282707" y="175595"/>
                </a:lnTo>
                <a:lnTo>
                  <a:pt x="1269535" y="177327"/>
                </a:lnTo>
                <a:lnTo>
                  <a:pt x="1315323" y="177327"/>
                </a:lnTo>
                <a:lnTo>
                  <a:pt x="1321308" y="170407"/>
                </a:lnTo>
                <a:lnTo>
                  <a:pt x="1328913" y="149817"/>
                </a:lnTo>
                <a:close/>
              </a:path>
              <a:path w="1968500" h="252095">
                <a:moveTo>
                  <a:pt x="1311254" y="70817"/>
                </a:moveTo>
                <a:lnTo>
                  <a:pt x="1265994" y="70817"/>
                </a:lnTo>
                <a:lnTo>
                  <a:pt x="1281835" y="73928"/>
                </a:lnTo>
                <a:lnTo>
                  <a:pt x="1294458" y="82427"/>
                </a:lnTo>
                <a:lnTo>
                  <a:pt x="1302995" y="95063"/>
                </a:lnTo>
                <a:lnTo>
                  <a:pt x="1306578" y="110584"/>
                </a:lnTo>
                <a:lnTo>
                  <a:pt x="1329293" y="110584"/>
                </a:lnTo>
                <a:lnTo>
                  <a:pt x="1328718" y="104052"/>
                </a:lnTo>
                <a:lnTo>
                  <a:pt x="1318427" y="77933"/>
                </a:lnTo>
                <a:lnTo>
                  <a:pt x="1311254" y="70817"/>
                </a:lnTo>
                <a:close/>
              </a:path>
              <a:path w="1968500" h="252095">
                <a:moveTo>
                  <a:pt x="1470821" y="53658"/>
                </a:moveTo>
                <a:lnTo>
                  <a:pt x="1445208" y="53658"/>
                </a:lnTo>
                <a:lnTo>
                  <a:pt x="1490432" y="194487"/>
                </a:lnTo>
                <a:lnTo>
                  <a:pt x="1515491" y="194487"/>
                </a:lnTo>
                <a:lnTo>
                  <a:pt x="1521969" y="168883"/>
                </a:lnTo>
                <a:lnTo>
                  <a:pt x="1502689" y="168883"/>
                </a:lnTo>
                <a:lnTo>
                  <a:pt x="1470821" y="53658"/>
                </a:lnTo>
                <a:close/>
              </a:path>
              <a:path w="1968500" h="252095">
                <a:moveTo>
                  <a:pt x="1564263" y="82530"/>
                </a:moveTo>
                <a:lnTo>
                  <a:pt x="1544363" y="82530"/>
                </a:lnTo>
                <a:lnTo>
                  <a:pt x="1572962" y="194487"/>
                </a:lnTo>
                <a:lnTo>
                  <a:pt x="1597476" y="194487"/>
                </a:lnTo>
                <a:lnTo>
                  <a:pt x="1605647" y="168883"/>
                </a:lnTo>
                <a:lnTo>
                  <a:pt x="1586309" y="168883"/>
                </a:lnTo>
                <a:lnTo>
                  <a:pt x="1564263" y="82530"/>
                </a:lnTo>
                <a:close/>
              </a:path>
              <a:path w="1968500" h="252095">
                <a:moveTo>
                  <a:pt x="1556892" y="53658"/>
                </a:moveTo>
                <a:lnTo>
                  <a:pt x="1531561" y="53658"/>
                </a:lnTo>
                <a:lnTo>
                  <a:pt x="1503234" y="168883"/>
                </a:lnTo>
                <a:lnTo>
                  <a:pt x="1521969" y="168883"/>
                </a:lnTo>
                <a:lnTo>
                  <a:pt x="1543818" y="82530"/>
                </a:lnTo>
                <a:lnTo>
                  <a:pt x="1564263" y="82530"/>
                </a:lnTo>
                <a:lnTo>
                  <a:pt x="1556892" y="53658"/>
                </a:lnTo>
                <a:close/>
              </a:path>
              <a:path w="1968500" h="252095">
                <a:moveTo>
                  <a:pt x="1642418" y="53658"/>
                </a:moveTo>
                <a:lnTo>
                  <a:pt x="1618449" y="53658"/>
                </a:lnTo>
                <a:lnTo>
                  <a:pt x="1586854" y="168883"/>
                </a:lnTo>
                <a:lnTo>
                  <a:pt x="1605647" y="168883"/>
                </a:lnTo>
                <a:lnTo>
                  <a:pt x="1642418" y="53658"/>
                </a:lnTo>
                <a:close/>
              </a:path>
              <a:path w="1968500" h="252095">
                <a:moveTo>
                  <a:pt x="1702603" y="53658"/>
                </a:moveTo>
                <a:lnTo>
                  <a:pt x="1679451" y="53658"/>
                </a:lnTo>
                <a:lnTo>
                  <a:pt x="1679451" y="194487"/>
                </a:lnTo>
                <a:lnTo>
                  <a:pt x="1702603" y="194487"/>
                </a:lnTo>
                <a:lnTo>
                  <a:pt x="1702603" y="53658"/>
                </a:lnTo>
                <a:close/>
              </a:path>
              <a:path w="1968500" h="252095">
                <a:moveTo>
                  <a:pt x="1702614" y="0"/>
                </a:moveTo>
                <a:lnTo>
                  <a:pt x="1679462" y="0"/>
                </a:lnTo>
                <a:lnTo>
                  <a:pt x="1679462" y="28327"/>
                </a:lnTo>
                <a:lnTo>
                  <a:pt x="1702614" y="28327"/>
                </a:lnTo>
                <a:lnTo>
                  <a:pt x="1702614" y="0"/>
                </a:lnTo>
                <a:close/>
              </a:path>
              <a:path w="1968500" h="252095">
                <a:moveTo>
                  <a:pt x="1784316" y="74086"/>
                </a:moveTo>
                <a:lnTo>
                  <a:pt x="1761164" y="74086"/>
                </a:lnTo>
                <a:lnTo>
                  <a:pt x="1761164" y="163708"/>
                </a:lnTo>
                <a:lnTo>
                  <a:pt x="1763028" y="179434"/>
                </a:lnTo>
                <a:lnTo>
                  <a:pt x="1768927" y="188801"/>
                </a:lnTo>
                <a:lnTo>
                  <a:pt x="1779320" y="193316"/>
                </a:lnTo>
                <a:lnTo>
                  <a:pt x="1794666" y="194487"/>
                </a:lnTo>
                <a:lnTo>
                  <a:pt x="1812371" y="194487"/>
                </a:lnTo>
                <a:lnTo>
                  <a:pt x="1812371" y="174058"/>
                </a:lnTo>
                <a:lnTo>
                  <a:pt x="1787312" y="174058"/>
                </a:lnTo>
                <a:lnTo>
                  <a:pt x="1784316" y="172152"/>
                </a:lnTo>
                <a:lnTo>
                  <a:pt x="1784316" y="74086"/>
                </a:lnTo>
                <a:close/>
              </a:path>
              <a:path w="1968500" h="252095">
                <a:moveTo>
                  <a:pt x="1812371" y="53658"/>
                </a:moveTo>
                <a:lnTo>
                  <a:pt x="1737195" y="53658"/>
                </a:lnTo>
                <a:lnTo>
                  <a:pt x="1737195" y="74086"/>
                </a:lnTo>
                <a:lnTo>
                  <a:pt x="1812371" y="74086"/>
                </a:lnTo>
                <a:lnTo>
                  <a:pt x="1812371" y="53658"/>
                </a:lnTo>
                <a:close/>
              </a:path>
              <a:path w="1968500" h="252095">
                <a:moveTo>
                  <a:pt x="1784316" y="11439"/>
                </a:moveTo>
                <a:lnTo>
                  <a:pt x="1761164" y="11439"/>
                </a:lnTo>
                <a:lnTo>
                  <a:pt x="1761164" y="53658"/>
                </a:lnTo>
                <a:lnTo>
                  <a:pt x="1784316" y="53658"/>
                </a:lnTo>
                <a:lnTo>
                  <a:pt x="1784316" y="11439"/>
                </a:lnTo>
                <a:close/>
              </a:path>
              <a:path w="1968500" h="252095">
                <a:moveTo>
                  <a:pt x="1874745" y="0"/>
                </a:moveTo>
                <a:lnTo>
                  <a:pt x="1851593" y="0"/>
                </a:lnTo>
                <a:lnTo>
                  <a:pt x="1851593" y="194487"/>
                </a:lnTo>
                <a:lnTo>
                  <a:pt x="1874745" y="194487"/>
                </a:lnTo>
                <a:lnTo>
                  <a:pt x="1874745" y="114942"/>
                </a:lnTo>
                <a:lnTo>
                  <a:pt x="1877311" y="97361"/>
                </a:lnTo>
                <a:lnTo>
                  <a:pt x="1885061" y="83381"/>
                </a:lnTo>
                <a:lnTo>
                  <a:pt x="1897778" y="74358"/>
                </a:lnTo>
                <a:lnTo>
                  <a:pt x="1874745" y="74358"/>
                </a:lnTo>
                <a:lnTo>
                  <a:pt x="1874745" y="0"/>
                </a:lnTo>
                <a:close/>
              </a:path>
              <a:path w="1968500" h="252095">
                <a:moveTo>
                  <a:pt x="1960775" y="70817"/>
                </a:moveTo>
                <a:lnTo>
                  <a:pt x="1916419" y="70817"/>
                </a:lnTo>
                <a:lnTo>
                  <a:pt x="1928356" y="72830"/>
                </a:lnTo>
                <a:lnTo>
                  <a:pt x="1937358" y="78546"/>
                </a:lnTo>
                <a:lnTo>
                  <a:pt x="1943039" y="87479"/>
                </a:lnTo>
                <a:lnTo>
                  <a:pt x="1945018" y="99144"/>
                </a:lnTo>
                <a:lnTo>
                  <a:pt x="1945018" y="194487"/>
                </a:lnTo>
                <a:lnTo>
                  <a:pt x="1968170" y="194487"/>
                </a:lnTo>
                <a:lnTo>
                  <a:pt x="1968170" y="101868"/>
                </a:lnTo>
                <a:lnTo>
                  <a:pt x="1965804" y="81070"/>
                </a:lnTo>
                <a:lnTo>
                  <a:pt x="1960775" y="70817"/>
                </a:lnTo>
                <a:close/>
              </a:path>
              <a:path w="1968500" h="252095">
                <a:moveTo>
                  <a:pt x="1919687" y="50389"/>
                </a:moveTo>
                <a:lnTo>
                  <a:pt x="1906698" y="51760"/>
                </a:lnTo>
                <a:lnTo>
                  <a:pt x="1894016" y="56041"/>
                </a:lnTo>
                <a:lnTo>
                  <a:pt x="1883070" y="63489"/>
                </a:lnTo>
                <a:lnTo>
                  <a:pt x="1875290" y="74358"/>
                </a:lnTo>
                <a:lnTo>
                  <a:pt x="1897778" y="74358"/>
                </a:lnTo>
                <a:lnTo>
                  <a:pt x="1898072" y="74150"/>
                </a:lnTo>
                <a:lnTo>
                  <a:pt x="1916419" y="70817"/>
                </a:lnTo>
                <a:lnTo>
                  <a:pt x="1960775" y="70817"/>
                </a:lnTo>
                <a:lnTo>
                  <a:pt x="1957820" y="64791"/>
                </a:lnTo>
                <a:lnTo>
                  <a:pt x="1942890" y="54181"/>
                </a:lnTo>
                <a:lnTo>
                  <a:pt x="1919687" y="50389"/>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32" name="object 32"/>
          <p:cNvSpPr/>
          <p:nvPr/>
        </p:nvSpPr>
        <p:spPr>
          <a:xfrm>
            <a:off x="1114539" y="4950353"/>
            <a:ext cx="1151948" cy="114300"/>
          </a:xfrm>
          <a:custGeom>
            <a:avLst/>
            <a:gdLst/>
            <a:ahLst/>
            <a:cxnLst/>
            <a:rect l="l" t="t" r="r" b="b"/>
            <a:pathLst>
              <a:path w="2534285" h="251459">
                <a:moveTo>
                  <a:pt x="91518" y="10"/>
                </a:moveTo>
                <a:lnTo>
                  <a:pt x="0" y="10"/>
                </a:lnTo>
                <a:lnTo>
                  <a:pt x="0" y="194487"/>
                </a:lnTo>
                <a:lnTo>
                  <a:pt x="25875" y="194487"/>
                </a:lnTo>
                <a:lnTo>
                  <a:pt x="25875" y="111412"/>
                </a:lnTo>
                <a:lnTo>
                  <a:pt x="135550" y="111412"/>
                </a:lnTo>
                <a:lnTo>
                  <a:pt x="130672" y="106203"/>
                </a:lnTo>
                <a:lnTo>
                  <a:pt x="116849" y="100789"/>
                </a:lnTo>
                <a:lnTo>
                  <a:pt x="116849" y="100244"/>
                </a:lnTo>
                <a:lnTo>
                  <a:pt x="132008" y="93078"/>
                </a:lnTo>
                <a:lnTo>
                  <a:pt x="135266" y="89622"/>
                </a:lnTo>
                <a:lnTo>
                  <a:pt x="25875" y="89622"/>
                </a:lnTo>
                <a:lnTo>
                  <a:pt x="25875" y="21800"/>
                </a:lnTo>
                <a:lnTo>
                  <a:pt x="140596" y="21800"/>
                </a:lnTo>
                <a:lnTo>
                  <a:pt x="134758" y="13833"/>
                </a:lnTo>
                <a:lnTo>
                  <a:pt x="116151" y="3602"/>
                </a:lnTo>
                <a:lnTo>
                  <a:pt x="91518" y="10"/>
                </a:lnTo>
                <a:close/>
              </a:path>
              <a:path w="2534285" h="251459">
                <a:moveTo>
                  <a:pt x="135550" y="111412"/>
                </a:moveTo>
                <a:lnTo>
                  <a:pt x="89067" y="111412"/>
                </a:lnTo>
                <a:lnTo>
                  <a:pt x="104320" y="114221"/>
                </a:lnTo>
                <a:lnTo>
                  <a:pt x="113649" y="121830"/>
                </a:lnTo>
                <a:lnTo>
                  <a:pt x="118790" y="133015"/>
                </a:lnTo>
                <a:lnTo>
                  <a:pt x="121479" y="146548"/>
                </a:lnTo>
                <a:lnTo>
                  <a:pt x="123160" y="160972"/>
                </a:lnTo>
                <a:lnTo>
                  <a:pt x="123692" y="174705"/>
                </a:lnTo>
                <a:lnTo>
                  <a:pt x="124888" y="186345"/>
                </a:lnTo>
                <a:lnTo>
                  <a:pt x="128561" y="194487"/>
                </a:lnTo>
                <a:lnTo>
                  <a:pt x="157433" y="194487"/>
                </a:lnTo>
                <a:lnTo>
                  <a:pt x="151279" y="183153"/>
                </a:lnTo>
                <a:lnTo>
                  <a:pt x="148240" y="169803"/>
                </a:lnTo>
                <a:lnTo>
                  <a:pt x="146938" y="155379"/>
                </a:lnTo>
                <a:lnTo>
                  <a:pt x="145993" y="140829"/>
                </a:lnTo>
                <a:lnTo>
                  <a:pt x="143814" y="127142"/>
                </a:lnTo>
                <a:lnTo>
                  <a:pt x="139184" y="115293"/>
                </a:lnTo>
                <a:lnTo>
                  <a:pt x="135550" y="111412"/>
                </a:lnTo>
                <a:close/>
              </a:path>
              <a:path w="2534285" h="251459">
                <a:moveTo>
                  <a:pt x="140596" y="21800"/>
                </a:moveTo>
                <a:lnTo>
                  <a:pt x="90156" y="21800"/>
                </a:lnTo>
                <a:lnTo>
                  <a:pt x="105788" y="24311"/>
                </a:lnTo>
                <a:lnTo>
                  <a:pt x="116543" y="31265"/>
                </a:lnTo>
                <a:lnTo>
                  <a:pt x="122752" y="41794"/>
                </a:lnTo>
                <a:lnTo>
                  <a:pt x="124748" y="55030"/>
                </a:lnTo>
                <a:lnTo>
                  <a:pt x="121135" y="72385"/>
                </a:lnTo>
                <a:lnTo>
                  <a:pt x="111367" y="82949"/>
                </a:lnTo>
                <a:lnTo>
                  <a:pt x="97055" y="88200"/>
                </a:lnTo>
                <a:lnTo>
                  <a:pt x="79806" y="89622"/>
                </a:lnTo>
                <a:lnTo>
                  <a:pt x="135266" y="89622"/>
                </a:lnTo>
                <a:lnTo>
                  <a:pt x="142520" y="81927"/>
                </a:lnTo>
                <a:lnTo>
                  <a:pt x="148640" y="67610"/>
                </a:lnTo>
                <a:lnTo>
                  <a:pt x="150624" y="50944"/>
                </a:lnTo>
                <a:lnTo>
                  <a:pt x="146521" y="29886"/>
                </a:lnTo>
                <a:lnTo>
                  <a:pt x="140596" y="21800"/>
                </a:lnTo>
                <a:close/>
              </a:path>
              <a:path w="2534285" h="251459">
                <a:moveTo>
                  <a:pt x="254944" y="50400"/>
                </a:moveTo>
                <a:lnTo>
                  <a:pt x="228400" y="55911"/>
                </a:lnTo>
                <a:lnTo>
                  <a:pt x="207448" y="71202"/>
                </a:lnTo>
                <a:lnTo>
                  <a:pt x="193697" y="94410"/>
                </a:lnTo>
                <a:lnTo>
                  <a:pt x="188756" y="123669"/>
                </a:lnTo>
                <a:lnTo>
                  <a:pt x="193565" y="153400"/>
                </a:lnTo>
                <a:lnTo>
                  <a:pt x="206188" y="176850"/>
                </a:lnTo>
                <a:lnTo>
                  <a:pt x="226983" y="192231"/>
                </a:lnTo>
                <a:lnTo>
                  <a:pt x="256306" y="197755"/>
                </a:lnTo>
                <a:lnTo>
                  <a:pt x="278160" y="194631"/>
                </a:lnTo>
                <a:lnTo>
                  <a:pt x="295902" y="185430"/>
                </a:lnTo>
                <a:lnTo>
                  <a:pt x="302911" y="177327"/>
                </a:lnTo>
                <a:lnTo>
                  <a:pt x="257123" y="177327"/>
                </a:lnTo>
                <a:lnTo>
                  <a:pt x="237171" y="173539"/>
                </a:lnTo>
                <a:lnTo>
                  <a:pt x="223348" y="163368"/>
                </a:lnTo>
                <a:lnTo>
                  <a:pt x="215449" y="148600"/>
                </a:lnTo>
                <a:lnTo>
                  <a:pt x="213270" y="131023"/>
                </a:lnTo>
                <a:lnTo>
                  <a:pt x="318680" y="131023"/>
                </a:lnTo>
                <a:lnTo>
                  <a:pt x="316880" y="110595"/>
                </a:lnTo>
                <a:lnTo>
                  <a:pt x="213270" y="110595"/>
                </a:lnTo>
                <a:lnTo>
                  <a:pt x="216849" y="95303"/>
                </a:lnTo>
                <a:lnTo>
                  <a:pt x="224948" y="82642"/>
                </a:lnTo>
                <a:lnTo>
                  <a:pt x="237286" y="74015"/>
                </a:lnTo>
                <a:lnTo>
                  <a:pt x="253582" y="70828"/>
                </a:lnTo>
                <a:lnTo>
                  <a:pt x="298842" y="70828"/>
                </a:lnTo>
                <a:lnTo>
                  <a:pt x="286122" y="58209"/>
                </a:lnTo>
                <a:lnTo>
                  <a:pt x="254944" y="50400"/>
                </a:lnTo>
                <a:close/>
              </a:path>
              <a:path w="2534285" h="251459">
                <a:moveTo>
                  <a:pt x="316501" y="149817"/>
                </a:moveTo>
                <a:lnTo>
                  <a:pt x="293621" y="149817"/>
                </a:lnTo>
                <a:lnTo>
                  <a:pt x="288876" y="161814"/>
                </a:lnTo>
                <a:lnTo>
                  <a:pt x="280990" y="170415"/>
                </a:lnTo>
                <a:lnTo>
                  <a:pt x="270295" y="175595"/>
                </a:lnTo>
                <a:lnTo>
                  <a:pt x="257123" y="177327"/>
                </a:lnTo>
                <a:lnTo>
                  <a:pt x="302911" y="177327"/>
                </a:lnTo>
                <a:lnTo>
                  <a:pt x="308896" y="170407"/>
                </a:lnTo>
                <a:lnTo>
                  <a:pt x="316501" y="149817"/>
                </a:lnTo>
                <a:close/>
              </a:path>
              <a:path w="2534285" h="251459">
                <a:moveTo>
                  <a:pt x="298842" y="70828"/>
                </a:moveTo>
                <a:lnTo>
                  <a:pt x="253582" y="70828"/>
                </a:lnTo>
                <a:lnTo>
                  <a:pt x="269422" y="73939"/>
                </a:lnTo>
                <a:lnTo>
                  <a:pt x="282045" y="82438"/>
                </a:lnTo>
                <a:lnTo>
                  <a:pt x="290583" y="95074"/>
                </a:lnTo>
                <a:lnTo>
                  <a:pt x="294166" y="110595"/>
                </a:lnTo>
                <a:lnTo>
                  <a:pt x="316880" y="110595"/>
                </a:lnTo>
                <a:lnTo>
                  <a:pt x="316305" y="104062"/>
                </a:lnTo>
                <a:lnTo>
                  <a:pt x="306014" y="77944"/>
                </a:lnTo>
                <a:lnTo>
                  <a:pt x="298842" y="70828"/>
                </a:lnTo>
                <a:close/>
              </a:path>
              <a:path w="2534285" h="251459">
                <a:moveTo>
                  <a:pt x="380771" y="0"/>
                </a:moveTo>
                <a:lnTo>
                  <a:pt x="357619" y="0"/>
                </a:lnTo>
                <a:lnTo>
                  <a:pt x="357619" y="194487"/>
                </a:lnTo>
                <a:lnTo>
                  <a:pt x="380771" y="194487"/>
                </a:lnTo>
                <a:lnTo>
                  <a:pt x="380771" y="0"/>
                </a:lnTo>
                <a:close/>
              </a:path>
              <a:path w="2534285" h="251459">
                <a:moveTo>
                  <a:pt x="488905" y="50400"/>
                </a:moveTo>
                <a:lnTo>
                  <a:pt x="462361" y="55911"/>
                </a:lnTo>
                <a:lnTo>
                  <a:pt x="441409" y="71202"/>
                </a:lnTo>
                <a:lnTo>
                  <a:pt x="427658" y="94410"/>
                </a:lnTo>
                <a:lnTo>
                  <a:pt x="422717" y="123669"/>
                </a:lnTo>
                <a:lnTo>
                  <a:pt x="427526" y="153400"/>
                </a:lnTo>
                <a:lnTo>
                  <a:pt x="440149" y="176850"/>
                </a:lnTo>
                <a:lnTo>
                  <a:pt x="460943" y="192231"/>
                </a:lnTo>
                <a:lnTo>
                  <a:pt x="490266" y="197755"/>
                </a:lnTo>
                <a:lnTo>
                  <a:pt x="512122" y="194631"/>
                </a:lnTo>
                <a:lnTo>
                  <a:pt x="529868" y="185430"/>
                </a:lnTo>
                <a:lnTo>
                  <a:pt x="536879" y="177327"/>
                </a:lnTo>
                <a:lnTo>
                  <a:pt x="491084" y="177327"/>
                </a:lnTo>
                <a:lnTo>
                  <a:pt x="471132" y="173539"/>
                </a:lnTo>
                <a:lnTo>
                  <a:pt x="457309" y="163368"/>
                </a:lnTo>
                <a:lnTo>
                  <a:pt x="449410" y="148600"/>
                </a:lnTo>
                <a:lnTo>
                  <a:pt x="447231" y="131023"/>
                </a:lnTo>
                <a:lnTo>
                  <a:pt x="552651" y="131023"/>
                </a:lnTo>
                <a:lnTo>
                  <a:pt x="550852" y="110595"/>
                </a:lnTo>
                <a:lnTo>
                  <a:pt x="447231" y="110595"/>
                </a:lnTo>
                <a:lnTo>
                  <a:pt x="450810" y="95303"/>
                </a:lnTo>
                <a:lnTo>
                  <a:pt x="458909" y="82642"/>
                </a:lnTo>
                <a:lnTo>
                  <a:pt x="471247" y="74015"/>
                </a:lnTo>
                <a:lnTo>
                  <a:pt x="487543" y="70828"/>
                </a:lnTo>
                <a:lnTo>
                  <a:pt x="532811" y="70828"/>
                </a:lnTo>
                <a:lnTo>
                  <a:pt x="520089" y="58209"/>
                </a:lnTo>
                <a:lnTo>
                  <a:pt x="488905" y="50400"/>
                </a:lnTo>
                <a:close/>
              </a:path>
              <a:path w="2534285" h="251459">
                <a:moveTo>
                  <a:pt x="550472" y="149817"/>
                </a:moveTo>
                <a:lnTo>
                  <a:pt x="527582" y="149817"/>
                </a:lnTo>
                <a:lnTo>
                  <a:pt x="522837" y="161814"/>
                </a:lnTo>
                <a:lnTo>
                  <a:pt x="514951" y="170415"/>
                </a:lnTo>
                <a:lnTo>
                  <a:pt x="504256" y="175595"/>
                </a:lnTo>
                <a:lnTo>
                  <a:pt x="491084" y="177327"/>
                </a:lnTo>
                <a:lnTo>
                  <a:pt x="536879" y="177327"/>
                </a:lnTo>
                <a:lnTo>
                  <a:pt x="542865" y="170407"/>
                </a:lnTo>
                <a:lnTo>
                  <a:pt x="550472" y="149817"/>
                </a:lnTo>
                <a:close/>
              </a:path>
              <a:path w="2534285" h="251459">
                <a:moveTo>
                  <a:pt x="532811" y="70828"/>
                </a:moveTo>
                <a:lnTo>
                  <a:pt x="487543" y="70828"/>
                </a:lnTo>
                <a:lnTo>
                  <a:pt x="503383" y="73939"/>
                </a:lnTo>
                <a:lnTo>
                  <a:pt x="516006" y="82438"/>
                </a:lnTo>
                <a:lnTo>
                  <a:pt x="524543" y="95074"/>
                </a:lnTo>
                <a:lnTo>
                  <a:pt x="528127" y="110595"/>
                </a:lnTo>
                <a:lnTo>
                  <a:pt x="550852" y="110595"/>
                </a:lnTo>
                <a:lnTo>
                  <a:pt x="550276" y="104062"/>
                </a:lnTo>
                <a:lnTo>
                  <a:pt x="539984" y="77944"/>
                </a:lnTo>
                <a:lnTo>
                  <a:pt x="532811" y="70828"/>
                </a:lnTo>
                <a:close/>
              </a:path>
              <a:path w="2534285" h="251459">
                <a:moveTo>
                  <a:pt x="602486" y="53668"/>
                </a:moveTo>
                <a:lnTo>
                  <a:pt x="576610" y="53668"/>
                </a:lnTo>
                <a:lnTo>
                  <a:pt x="628906" y="194487"/>
                </a:lnTo>
                <a:lnTo>
                  <a:pt x="653692" y="194487"/>
                </a:lnTo>
                <a:lnTo>
                  <a:pt x="662256" y="171062"/>
                </a:lnTo>
                <a:lnTo>
                  <a:pt x="641980" y="171062"/>
                </a:lnTo>
                <a:lnTo>
                  <a:pt x="602486" y="53668"/>
                </a:lnTo>
                <a:close/>
              </a:path>
              <a:path w="2534285" h="251459">
                <a:moveTo>
                  <a:pt x="705171" y="53668"/>
                </a:moveTo>
                <a:lnTo>
                  <a:pt x="680930" y="53668"/>
                </a:lnTo>
                <a:lnTo>
                  <a:pt x="642525" y="171062"/>
                </a:lnTo>
                <a:lnTo>
                  <a:pt x="662256" y="171062"/>
                </a:lnTo>
                <a:lnTo>
                  <a:pt x="705171" y="53668"/>
                </a:lnTo>
                <a:close/>
              </a:path>
              <a:path w="2534285" h="251459">
                <a:moveTo>
                  <a:pt x="846053" y="70828"/>
                </a:moveTo>
                <a:lnTo>
                  <a:pt x="796145" y="70828"/>
                </a:lnTo>
                <a:lnTo>
                  <a:pt x="807244" y="71653"/>
                </a:lnTo>
                <a:lnTo>
                  <a:pt x="817322" y="74982"/>
                </a:lnTo>
                <a:lnTo>
                  <a:pt x="824642" y="82089"/>
                </a:lnTo>
                <a:lnTo>
                  <a:pt x="827468" y="94252"/>
                </a:lnTo>
                <a:lnTo>
                  <a:pt x="823664" y="104151"/>
                </a:lnTo>
                <a:lnTo>
                  <a:pt x="813373" y="109301"/>
                </a:lnTo>
                <a:lnTo>
                  <a:pt x="798282" y="112101"/>
                </a:lnTo>
                <a:lnTo>
                  <a:pt x="780075" y="114953"/>
                </a:lnTo>
                <a:lnTo>
                  <a:pt x="762515" y="119192"/>
                </a:lnTo>
                <a:lnTo>
                  <a:pt x="747254" y="126393"/>
                </a:lnTo>
                <a:lnTo>
                  <a:pt x="736486" y="138701"/>
                </a:lnTo>
                <a:lnTo>
                  <a:pt x="732409" y="158261"/>
                </a:lnTo>
                <a:lnTo>
                  <a:pt x="736086" y="176267"/>
                </a:lnTo>
                <a:lnTo>
                  <a:pt x="746096" y="188528"/>
                </a:lnTo>
                <a:lnTo>
                  <a:pt x="760906" y="195529"/>
                </a:lnTo>
                <a:lnTo>
                  <a:pt x="778985" y="197755"/>
                </a:lnTo>
                <a:lnTo>
                  <a:pt x="793204" y="196457"/>
                </a:lnTo>
                <a:lnTo>
                  <a:pt x="806325" y="192478"/>
                </a:lnTo>
                <a:lnTo>
                  <a:pt x="818169" y="185690"/>
                </a:lnTo>
                <a:lnTo>
                  <a:pt x="827103" y="177327"/>
                </a:lnTo>
                <a:lnTo>
                  <a:pt x="784161" y="177327"/>
                </a:lnTo>
                <a:lnTo>
                  <a:pt x="773929" y="176237"/>
                </a:lnTo>
                <a:lnTo>
                  <a:pt x="765230" y="172697"/>
                </a:lnTo>
                <a:lnTo>
                  <a:pt x="759187" y="166296"/>
                </a:lnTo>
                <a:lnTo>
                  <a:pt x="756923" y="156626"/>
                </a:lnTo>
                <a:lnTo>
                  <a:pt x="759204" y="145812"/>
                </a:lnTo>
                <a:lnTo>
                  <a:pt x="765367" y="138547"/>
                </a:lnTo>
                <a:lnTo>
                  <a:pt x="774389" y="133989"/>
                </a:lnTo>
                <a:lnTo>
                  <a:pt x="785250" y="131295"/>
                </a:lnTo>
                <a:lnTo>
                  <a:pt x="808674" y="127959"/>
                </a:lnTo>
                <a:lnTo>
                  <a:pt x="819033" y="125627"/>
                </a:lnTo>
                <a:lnTo>
                  <a:pt x="827196" y="121762"/>
                </a:lnTo>
                <a:lnTo>
                  <a:pt x="850348" y="121762"/>
                </a:lnTo>
                <a:lnTo>
                  <a:pt x="850348" y="89077"/>
                </a:lnTo>
                <a:lnTo>
                  <a:pt x="846053" y="70828"/>
                </a:lnTo>
                <a:close/>
              </a:path>
              <a:path w="2534285" h="251459">
                <a:moveTo>
                  <a:pt x="850348" y="175965"/>
                </a:moveTo>
                <a:lnTo>
                  <a:pt x="828558" y="175965"/>
                </a:lnTo>
                <a:lnTo>
                  <a:pt x="829937" y="185805"/>
                </a:lnTo>
                <a:lnTo>
                  <a:pt x="833869" y="192580"/>
                </a:lnTo>
                <a:lnTo>
                  <a:pt x="840049" y="196495"/>
                </a:lnTo>
                <a:lnTo>
                  <a:pt x="848169" y="197755"/>
                </a:lnTo>
                <a:lnTo>
                  <a:pt x="855523" y="197755"/>
                </a:lnTo>
                <a:lnTo>
                  <a:pt x="860698" y="196393"/>
                </a:lnTo>
                <a:lnTo>
                  <a:pt x="864784" y="193942"/>
                </a:lnTo>
                <a:lnTo>
                  <a:pt x="864784" y="177327"/>
                </a:lnTo>
                <a:lnTo>
                  <a:pt x="850348" y="177327"/>
                </a:lnTo>
                <a:lnTo>
                  <a:pt x="850348" y="175965"/>
                </a:lnTo>
                <a:close/>
              </a:path>
              <a:path w="2534285" h="251459">
                <a:moveTo>
                  <a:pt x="850348" y="121762"/>
                </a:moveTo>
                <a:lnTo>
                  <a:pt x="827196" y="121762"/>
                </a:lnTo>
                <a:lnTo>
                  <a:pt x="827113" y="145812"/>
                </a:lnTo>
                <a:lnTo>
                  <a:pt x="824762" y="155839"/>
                </a:lnTo>
                <a:lnTo>
                  <a:pt x="817118" y="166194"/>
                </a:lnTo>
                <a:lnTo>
                  <a:pt x="803755" y="174148"/>
                </a:lnTo>
                <a:lnTo>
                  <a:pt x="784161" y="177327"/>
                </a:lnTo>
                <a:lnTo>
                  <a:pt x="827103" y="177327"/>
                </a:lnTo>
                <a:lnTo>
                  <a:pt x="828558" y="175965"/>
                </a:lnTo>
                <a:lnTo>
                  <a:pt x="850348" y="175965"/>
                </a:lnTo>
                <a:lnTo>
                  <a:pt x="850348" y="121762"/>
                </a:lnTo>
                <a:close/>
              </a:path>
              <a:path w="2534285" h="251459">
                <a:moveTo>
                  <a:pt x="864784" y="175965"/>
                </a:moveTo>
                <a:lnTo>
                  <a:pt x="861788" y="177055"/>
                </a:lnTo>
                <a:lnTo>
                  <a:pt x="859609" y="177327"/>
                </a:lnTo>
                <a:lnTo>
                  <a:pt x="864784" y="177327"/>
                </a:lnTo>
                <a:lnTo>
                  <a:pt x="864784" y="175965"/>
                </a:lnTo>
                <a:close/>
              </a:path>
              <a:path w="2534285" h="251459">
                <a:moveTo>
                  <a:pt x="797507" y="50400"/>
                </a:moveTo>
                <a:lnTo>
                  <a:pt x="775164" y="52860"/>
                </a:lnTo>
                <a:lnTo>
                  <a:pt x="756446" y="60886"/>
                </a:lnTo>
                <a:lnTo>
                  <a:pt x="743347" y="75450"/>
                </a:lnTo>
                <a:lnTo>
                  <a:pt x="737857" y="97521"/>
                </a:lnTo>
                <a:lnTo>
                  <a:pt x="761009" y="97521"/>
                </a:lnTo>
                <a:lnTo>
                  <a:pt x="764200" y="84617"/>
                </a:lnTo>
                <a:lnTo>
                  <a:pt x="771631" y="76412"/>
                </a:lnTo>
                <a:lnTo>
                  <a:pt x="782535" y="72088"/>
                </a:lnTo>
                <a:lnTo>
                  <a:pt x="796145" y="70828"/>
                </a:lnTo>
                <a:lnTo>
                  <a:pt x="846053" y="70828"/>
                </a:lnTo>
                <a:lnTo>
                  <a:pt x="845654" y="69130"/>
                </a:lnTo>
                <a:lnTo>
                  <a:pt x="833427" y="57379"/>
                </a:lnTo>
                <a:lnTo>
                  <a:pt x="816450" y="51808"/>
                </a:lnTo>
                <a:lnTo>
                  <a:pt x="797507" y="50400"/>
                </a:lnTo>
                <a:close/>
              </a:path>
              <a:path w="2534285" h="251459">
                <a:moveTo>
                  <a:pt x="921711" y="53668"/>
                </a:moveTo>
                <a:lnTo>
                  <a:pt x="899910" y="53668"/>
                </a:lnTo>
                <a:lnTo>
                  <a:pt x="899910" y="194487"/>
                </a:lnTo>
                <a:lnTo>
                  <a:pt x="923073" y="194487"/>
                </a:lnTo>
                <a:lnTo>
                  <a:pt x="923073" y="114953"/>
                </a:lnTo>
                <a:lnTo>
                  <a:pt x="925639" y="97372"/>
                </a:lnTo>
                <a:lnTo>
                  <a:pt x="933389" y="83391"/>
                </a:lnTo>
                <a:lnTo>
                  <a:pt x="943802" y="76003"/>
                </a:lnTo>
                <a:lnTo>
                  <a:pt x="921711" y="76003"/>
                </a:lnTo>
                <a:lnTo>
                  <a:pt x="921711" y="53668"/>
                </a:lnTo>
                <a:close/>
              </a:path>
              <a:path w="2534285" h="251459">
                <a:moveTo>
                  <a:pt x="1009103" y="70828"/>
                </a:moveTo>
                <a:lnTo>
                  <a:pt x="964746" y="70828"/>
                </a:lnTo>
                <a:lnTo>
                  <a:pt x="976684" y="72841"/>
                </a:lnTo>
                <a:lnTo>
                  <a:pt x="985685" y="78557"/>
                </a:lnTo>
                <a:lnTo>
                  <a:pt x="991367" y="87490"/>
                </a:lnTo>
                <a:lnTo>
                  <a:pt x="993346" y="99155"/>
                </a:lnTo>
                <a:lnTo>
                  <a:pt x="993346" y="194487"/>
                </a:lnTo>
                <a:lnTo>
                  <a:pt x="1016498" y="194487"/>
                </a:lnTo>
                <a:lnTo>
                  <a:pt x="1016498" y="101879"/>
                </a:lnTo>
                <a:lnTo>
                  <a:pt x="1014131" y="81080"/>
                </a:lnTo>
                <a:lnTo>
                  <a:pt x="1009103" y="70828"/>
                </a:lnTo>
                <a:close/>
              </a:path>
              <a:path w="2534285" h="251459">
                <a:moveTo>
                  <a:pt x="968015" y="50400"/>
                </a:moveTo>
                <a:lnTo>
                  <a:pt x="953740" y="51949"/>
                </a:lnTo>
                <a:lnTo>
                  <a:pt x="941254" y="56664"/>
                </a:lnTo>
                <a:lnTo>
                  <a:pt x="930708" y="64648"/>
                </a:lnTo>
                <a:lnTo>
                  <a:pt x="922255" y="76003"/>
                </a:lnTo>
                <a:lnTo>
                  <a:pt x="943802" y="76003"/>
                </a:lnTo>
                <a:lnTo>
                  <a:pt x="946399" y="74160"/>
                </a:lnTo>
                <a:lnTo>
                  <a:pt x="964746" y="70828"/>
                </a:lnTo>
                <a:lnTo>
                  <a:pt x="1009103" y="70828"/>
                </a:lnTo>
                <a:lnTo>
                  <a:pt x="1006147" y="64802"/>
                </a:lnTo>
                <a:lnTo>
                  <a:pt x="991218" y="54192"/>
                </a:lnTo>
                <a:lnTo>
                  <a:pt x="968015" y="50400"/>
                </a:lnTo>
                <a:close/>
              </a:path>
              <a:path w="2534285" h="251459">
                <a:moveTo>
                  <a:pt x="1097121" y="74096"/>
                </a:moveTo>
                <a:lnTo>
                  <a:pt x="1073959" y="74096"/>
                </a:lnTo>
                <a:lnTo>
                  <a:pt x="1073959" y="163708"/>
                </a:lnTo>
                <a:lnTo>
                  <a:pt x="1075823" y="179434"/>
                </a:lnTo>
                <a:lnTo>
                  <a:pt x="1081723" y="188801"/>
                </a:lnTo>
                <a:lnTo>
                  <a:pt x="1092119" y="193316"/>
                </a:lnTo>
                <a:lnTo>
                  <a:pt x="1107471" y="194487"/>
                </a:lnTo>
                <a:lnTo>
                  <a:pt x="1125176" y="194487"/>
                </a:lnTo>
                <a:lnTo>
                  <a:pt x="1125176" y="174058"/>
                </a:lnTo>
                <a:lnTo>
                  <a:pt x="1100117" y="174058"/>
                </a:lnTo>
                <a:lnTo>
                  <a:pt x="1097121" y="172152"/>
                </a:lnTo>
                <a:lnTo>
                  <a:pt x="1097121" y="74096"/>
                </a:lnTo>
                <a:close/>
              </a:path>
              <a:path w="2534285" h="251459">
                <a:moveTo>
                  <a:pt x="1125176" y="53668"/>
                </a:moveTo>
                <a:lnTo>
                  <a:pt x="1049989" y="53668"/>
                </a:lnTo>
                <a:lnTo>
                  <a:pt x="1049989" y="74096"/>
                </a:lnTo>
                <a:lnTo>
                  <a:pt x="1125176" y="74096"/>
                </a:lnTo>
                <a:lnTo>
                  <a:pt x="1125176" y="53668"/>
                </a:lnTo>
                <a:close/>
              </a:path>
              <a:path w="2534285" h="251459">
                <a:moveTo>
                  <a:pt x="1097121" y="11450"/>
                </a:moveTo>
                <a:lnTo>
                  <a:pt x="1073959" y="11450"/>
                </a:lnTo>
                <a:lnTo>
                  <a:pt x="1073959" y="53668"/>
                </a:lnTo>
                <a:lnTo>
                  <a:pt x="1097121" y="53668"/>
                </a:lnTo>
                <a:lnTo>
                  <a:pt x="1097121" y="11450"/>
                </a:lnTo>
                <a:close/>
              </a:path>
              <a:path w="2534285" h="251459">
                <a:moveTo>
                  <a:pt x="1283416" y="10"/>
                </a:moveTo>
                <a:lnTo>
                  <a:pt x="1257540" y="10"/>
                </a:lnTo>
                <a:lnTo>
                  <a:pt x="1257540" y="194487"/>
                </a:lnTo>
                <a:lnTo>
                  <a:pt x="1283416" y="194487"/>
                </a:lnTo>
                <a:lnTo>
                  <a:pt x="1283416" y="126393"/>
                </a:lnTo>
                <a:lnTo>
                  <a:pt x="1314953" y="96976"/>
                </a:lnTo>
                <a:lnTo>
                  <a:pt x="1283416" y="96976"/>
                </a:lnTo>
                <a:lnTo>
                  <a:pt x="1283416" y="10"/>
                </a:lnTo>
                <a:close/>
              </a:path>
              <a:path w="2534285" h="251459">
                <a:moveTo>
                  <a:pt x="1346543" y="96159"/>
                </a:moveTo>
                <a:lnTo>
                  <a:pt x="1315829" y="96159"/>
                </a:lnTo>
                <a:lnTo>
                  <a:pt x="1386112" y="194487"/>
                </a:lnTo>
                <a:lnTo>
                  <a:pt x="1418797" y="194487"/>
                </a:lnTo>
                <a:lnTo>
                  <a:pt x="1346543" y="96159"/>
                </a:lnTo>
                <a:close/>
              </a:path>
              <a:path w="2534285" h="251459">
                <a:moveTo>
                  <a:pt x="1415529" y="10"/>
                </a:moveTo>
                <a:lnTo>
                  <a:pt x="1382027" y="10"/>
                </a:lnTo>
                <a:lnTo>
                  <a:pt x="1283416" y="96976"/>
                </a:lnTo>
                <a:lnTo>
                  <a:pt x="1314953" y="96976"/>
                </a:lnTo>
                <a:lnTo>
                  <a:pt x="1315829" y="96159"/>
                </a:lnTo>
                <a:lnTo>
                  <a:pt x="1346543" y="96159"/>
                </a:lnTo>
                <a:lnTo>
                  <a:pt x="1333533" y="78454"/>
                </a:lnTo>
                <a:lnTo>
                  <a:pt x="1415529" y="10"/>
                </a:lnTo>
                <a:close/>
              </a:path>
              <a:path w="2534285" h="251459">
                <a:moveTo>
                  <a:pt x="1507582" y="50400"/>
                </a:moveTo>
                <a:lnTo>
                  <a:pt x="1481038" y="55911"/>
                </a:lnTo>
                <a:lnTo>
                  <a:pt x="1460086" y="71202"/>
                </a:lnTo>
                <a:lnTo>
                  <a:pt x="1446335" y="94410"/>
                </a:lnTo>
                <a:lnTo>
                  <a:pt x="1441394" y="123669"/>
                </a:lnTo>
                <a:lnTo>
                  <a:pt x="1446203" y="153400"/>
                </a:lnTo>
                <a:lnTo>
                  <a:pt x="1458826" y="176850"/>
                </a:lnTo>
                <a:lnTo>
                  <a:pt x="1479621" y="192231"/>
                </a:lnTo>
                <a:lnTo>
                  <a:pt x="1508944" y="197755"/>
                </a:lnTo>
                <a:lnTo>
                  <a:pt x="1530798" y="194631"/>
                </a:lnTo>
                <a:lnTo>
                  <a:pt x="1548540" y="185430"/>
                </a:lnTo>
                <a:lnTo>
                  <a:pt x="1555549" y="177327"/>
                </a:lnTo>
                <a:lnTo>
                  <a:pt x="1509761" y="177327"/>
                </a:lnTo>
                <a:lnTo>
                  <a:pt x="1489809" y="173539"/>
                </a:lnTo>
                <a:lnTo>
                  <a:pt x="1475986" y="163368"/>
                </a:lnTo>
                <a:lnTo>
                  <a:pt x="1468087" y="148600"/>
                </a:lnTo>
                <a:lnTo>
                  <a:pt x="1465908" y="131023"/>
                </a:lnTo>
                <a:lnTo>
                  <a:pt x="1571318" y="131023"/>
                </a:lnTo>
                <a:lnTo>
                  <a:pt x="1569518" y="110595"/>
                </a:lnTo>
                <a:lnTo>
                  <a:pt x="1465908" y="110595"/>
                </a:lnTo>
                <a:lnTo>
                  <a:pt x="1469487" y="95303"/>
                </a:lnTo>
                <a:lnTo>
                  <a:pt x="1477586" y="82642"/>
                </a:lnTo>
                <a:lnTo>
                  <a:pt x="1489924" y="74015"/>
                </a:lnTo>
                <a:lnTo>
                  <a:pt x="1506220" y="70828"/>
                </a:lnTo>
                <a:lnTo>
                  <a:pt x="1551480" y="70828"/>
                </a:lnTo>
                <a:lnTo>
                  <a:pt x="1538760" y="58209"/>
                </a:lnTo>
                <a:lnTo>
                  <a:pt x="1507582" y="50400"/>
                </a:lnTo>
                <a:close/>
              </a:path>
              <a:path w="2534285" h="251459">
                <a:moveTo>
                  <a:pt x="1569139" y="149817"/>
                </a:moveTo>
                <a:lnTo>
                  <a:pt x="1546259" y="149817"/>
                </a:lnTo>
                <a:lnTo>
                  <a:pt x="1541514" y="161814"/>
                </a:lnTo>
                <a:lnTo>
                  <a:pt x="1533628" y="170415"/>
                </a:lnTo>
                <a:lnTo>
                  <a:pt x="1522933" y="175595"/>
                </a:lnTo>
                <a:lnTo>
                  <a:pt x="1509761" y="177327"/>
                </a:lnTo>
                <a:lnTo>
                  <a:pt x="1555549" y="177327"/>
                </a:lnTo>
                <a:lnTo>
                  <a:pt x="1561533" y="170407"/>
                </a:lnTo>
                <a:lnTo>
                  <a:pt x="1569139" y="149817"/>
                </a:lnTo>
                <a:close/>
              </a:path>
              <a:path w="2534285" h="251459">
                <a:moveTo>
                  <a:pt x="1551480" y="70828"/>
                </a:moveTo>
                <a:lnTo>
                  <a:pt x="1506220" y="70828"/>
                </a:lnTo>
                <a:lnTo>
                  <a:pt x="1522060" y="73939"/>
                </a:lnTo>
                <a:lnTo>
                  <a:pt x="1534683" y="82438"/>
                </a:lnTo>
                <a:lnTo>
                  <a:pt x="1543220" y="95074"/>
                </a:lnTo>
                <a:lnTo>
                  <a:pt x="1546804" y="110595"/>
                </a:lnTo>
                <a:lnTo>
                  <a:pt x="1569518" y="110595"/>
                </a:lnTo>
                <a:lnTo>
                  <a:pt x="1568943" y="104062"/>
                </a:lnTo>
                <a:lnTo>
                  <a:pt x="1558652" y="77944"/>
                </a:lnTo>
                <a:lnTo>
                  <a:pt x="1551480" y="70828"/>
                </a:lnTo>
                <a:close/>
              </a:path>
              <a:path w="2534285" h="251459">
                <a:moveTo>
                  <a:pt x="1607271" y="227172"/>
                </a:moveTo>
                <a:lnTo>
                  <a:pt x="1607271" y="248428"/>
                </a:lnTo>
                <a:lnTo>
                  <a:pt x="1612447" y="250334"/>
                </a:lnTo>
                <a:lnTo>
                  <a:pt x="1617894" y="250879"/>
                </a:lnTo>
                <a:lnTo>
                  <a:pt x="1623342" y="250879"/>
                </a:lnTo>
                <a:lnTo>
                  <a:pt x="1636965" y="248874"/>
                </a:lnTo>
                <a:lnTo>
                  <a:pt x="1647549" y="242400"/>
                </a:lnTo>
                <a:lnTo>
                  <a:pt x="1656244" y="230766"/>
                </a:lnTo>
                <a:lnTo>
                  <a:pt x="1656387" y="230451"/>
                </a:lnTo>
                <a:lnTo>
                  <a:pt x="1616260" y="230451"/>
                </a:lnTo>
                <a:lnTo>
                  <a:pt x="1611629" y="228534"/>
                </a:lnTo>
                <a:lnTo>
                  <a:pt x="1607271" y="227172"/>
                </a:lnTo>
                <a:close/>
              </a:path>
              <a:path w="2534285" h="251459">
                <a:moveTo>
                  <a:pt x="1619801" y="53668"/>
                </a:moveTo>
                <a:lnTo>
                  <a:pt x="1593653" y="53668"/>
                </a:lnTo>
                <a:lnTo>
                  <a:pt x="1649490" y="193670"/>
                </a:lnTo>
                <a:lnTo>
                  <a:pt x="1639957" y="217639"/>
                </a:lnTo>
                <a:lnTo>
                  <a:pt x="1635599" y="225810"/>
                </a:lnTo>
                <a:lnTo>
                  <a:pt x="1630423" y="230451"/>
                </a:lnTo>
                <a:lnTo>
                  <a:pt x="1656387" y="230451"/>
                </a:lnTo>
                <a:lnTo>
                  <a:pt x="1664198" y="213281"/>
                </a:lnTo>
                <a:lnTo>
                  <a:pt x="1681245" y="168883"/>
                </a:lnTo>
                <a:lnTo>
                  <a:pt x="1660930" y="168883"/>
                </a:lnTo>
                <a:lnTo>
                  <a:pt x="1619801" y="53668"/>
                </a:lnTo>
                <a:close/>
              </a:path>
              <a:path w="2534285" h="251459">
                <a:moveTo>
                  <a:pt x="1725483" y="53668"/>
                </a:moveTo>
                <a:lnTo>
                  <a:pt x="1700969" y="53668"/>
                </a:lnTo>
                <a:lnTo>
                  <a:pt x="1661474" y="168883"/>
                </a:lnTo>
                <a:lnTo>
                  <a:pt x="1681245" y="168883"/>
                </a:lnTo>
                <a:lnTo>
                  <a:pt x="1725483" y="53668"/>
                </a:lnTo>
                <a:close/>
              </a:path>
              <a:path w="2534285" h="251459">
                <a:moveTo>
                  <a:pt x="1771514" y="53668"/>
                </a:moveTo>
                <a:lnTo>
                  <a:pt x="1745911" y="53668"/>
                </a:lnTo>
                <a:lnTo>
                  <a:pt x="1791125" y="194487"/>
                </a:lnTo>
                <a:lnTo>
                  <a:pt x="1816184" y="194487"/>
                </a:lnTo>
                <a:lnTo>
                  <a:pt x="1822663" y="168883"/>
                </a:lnTo>
                <a:lnTo>
                  <a:pt x="1803382" y="168883"/>
                </a:lnTo>
                <a:lnTo>
                  <a:pt x="1771514" y="53668"/>
                </a:lnTo>
                <a:close/>
              </a:path>
              <a:path w="2534285" h="251459">
                <a:moveTo>
                  <a:pt x="1864957" y="82540"/>
                </a:moveTo>
                <a:lnTo>
                  <a:pt x="1845056" y="82540"/>
                </a:lnTo>
                <a:lnTo>
                  <a:pt x="1873656" y="194487"/>
                </a:lnTo>
                <a:lnTo>
                  <a:pt x="1898169" y="194487"/>
                </a:lnTo>
                <a:lnTo>
                  <a:pt x="1906341" y="168883"/>
                </a:lnTo>
                <a:lnTo>
                  <a:pt x="1887002" y="168883"/>
                </a:lnTo>
                <a:lnTo>
                  <a:pt x="1864957" y="82540"/>
                </a:lnTo>
                <a:close/>
              </a:path>
              <a:path w="2534285" h="251459">
                <a:moveTo>
                  <a:pt x="1857585" y="53668"/>
                </a:moveTo>
                <a:lnTo>
                  <a:pt x="1832254" y="53668"/>
                </a:lnTo>
                <a:lnTo>
                  <a:pt x="1803927" y="168883"/>
                </a:lnTo>
                <a:lnTo>
                  <a:pt x="1822663" y="168883"/>
                </a:lnTo>
                <a:lnTo>
                  <a:pt x="1844511" y="82540"/>
                </a:lnTo>
                <a:lnTo>
                  <a:pt x="1864957" y="82540"/>
                </a:lnTo>
                <a:lnTo>
                  <a:pt x="1857585" y="53668"/>
                </a:lnTo>
                <a:close/>
              </a:path>
              <a:path w="2534285" h="251459">
                <a:moveTo>
                  <a:pt x="1943111" y="53668"/>
                </a:moveTo>
                <a:lnTo>
                  <a:pt x="1919142" y="53668"/>
                </a:lnTo>
                <a:lnTo>
                  <a:pt x="1887547" y="168883"/>
                </a:lnTo>
                <a:lnTo>
                  <a:pt x="1906341" y="168883"/>
                </a:lnTo>
                <a:lnTo>
                  <a:pt x="1943111" y="53668"/>
                </a:lnTo>
                <a:close/>
              </a:path>
              <a:path w="2534285" h="251459">
                <a:moveTo>
                  <a:pt x="2039533" y="50400"/>
                </a:moveTo>
                <a:lnTo>
                  <a:pt x="2010004" y="56111"/>
                </a:lnTo>
                <a:lnTo>
                  <a:pt x="1988593" y="71781"/>
                </a:lnTo>
                <a:lnTo>
                  <a:pt x="1975558" y="95214"/>
                </a:lnTo>
                <a:lnTo>
                  <a:pt x="1971156" y="124214"/>
                </a:lnTo>
                <a:lnTo>
                  <a:pt x="1975558" y="153056"/>
                </a:lnTo>
                <a:lnTo>
                  <a:pt x="1988593" y="176408"/>
                </a:lnTo>
                <a:lnTo>
                  <a:pt x="2010004" y="192048"/>
                </a:lnTo>
                <a:lnTo>
                  <a:pt x="2039533" y="197755"/>
                </a:lnTo>
                <a:lnTo>
                  <a:pt x="2069060" y="192048"/>
                </a:lnTo>
                <a:lnTo>
                  <a:pt x="2089209" y="177327"/>
                </a:lnTo>
                <a:lnTo>
                  <a:pt x="2039533" y="177327"/>
                </a:lnTo>
                <a:lnTo>
                  <a:pt x="2022454" y="173816"/>
                </a:lnTo>
                <a:lnTo>
                  <a:pt x="2008516" y="163538"/>
                </a:lnTo>
                <a:lnTo>
                  <a:pt x="1999123" y="146876"/>
                </a:lnTo>
                <a:lnTo>
                  <a:pt x="1995680" y="124214"/>
                </a:lnTo>
                <a:lnTo>
                  <a:pt x="1999123" y="101394"/>
                </a:lnTo>
                <a:lnTo>
                  <a:pt x="2008516" y="84651"/>
                </a:lnTo>
                <a:lnTo>
                  <a:pt x="2022454" y="74343"/>
                </a:lnTo>
                <a:lnTo>
                  <a:pt x="2039533" y="70828"/>
                </a:lnTo>
                <a:lnTo>
                  <a:pt x="2089165" y="70828"/>
                </a:lnTo>
                <a:lnTo>
                  <a:pt x="2069060" y="56111"/>
                </a:lnTo>
                <a:lnTo>
                  <a:pt x="2039533" y="50400"/>
                </a:lnTo>
                <a:close/>
              </a:path>
              <a:path w="2534285" h="251459">
                <a:moveTo>
                  <a:pt x="2089165" y="70828"/>
                </a:moveTo>
                <a:lnTo>
                  <a:pt x="2039533" y="70828"/>
                </a:lnTo>
                <a:lnTo>
                  <a:pt x="2056612" y="74343"/>
                </a:lnTo>
                <a:lnTo>
                  <a:pt x="2070550" y="84651"/>
                </a:lnTo>
                <a:lnTo>
                  <a:pt x="2079942" y="101394"/>
                </a:lnTo>
                <a:lnTo>
                  <a:pt x="2083385" y="124214"/>
                </a:lnTo>
                <a:lnTo>
                  <a:pt x="2079942" y="146876"/>
                </a:lnTo>
                <a:lnTo>
                  <a:pt x="2070550" y="163538"/>
                </a:lnTo>
                <a:lnTo>
                  <a:pt x="2056612" y="173816"/>
                </a:lnTo>
                <a:lnTo>
                  <a:pt x="2039533" y="177327"/>
                </a:lnTo>
                <a:lnTo>
                  <a:pt x="2089209" y="177327"/>
                </a:lnTo>
                <a:lnTo>
                  <a:pt x="2090467" y="176408"/>
                </a:lnTo>
                <a:lnTo>
                  <a:pt x="2103499" y="153056"/>
                </a:lnTo>
                <a:lnTo>
                  <a:pt x="2107899" y="124214"/>
                </a:lnTo>
                <a:lnTo>
                  <a:pt x="2103499" y="95214"/>
                </a:lnTo>
                <a:lnTo>
                  <a:pt x="2090467" y="71781"/>
                </a:lnTo>
                <a:lnTo>
                  <a:pt x="2089165" y="70828"/>
                </a:lnTo>
                <a:close/>
              </a:path>
              <a:path w="2534285" h="251459">
                <a:moveTo>
                  <a:pt x="2169718" y="53668"/>
                </a:moveTo>
                <a:lnTo>
                  <a:pt x="2147928" y="53668"/>
                </a:lnTo>
                <a:lnTo>
                  <a:pt x="2147928" y="194487"/>
                </a:lnTo>
                <a:lnTo>
                  <a:pt x="2171080" y="194487"/>
                </a:lnTo>
                <a:lnTo>
                  <a:pt x="2171080" y="131840"/>
                </a:lnTo>
                <a:lnTo>
                  <a:pt x="2173791" y="107892"/>
                </a:lnTo>
                <a:lnTo>
                  <a:pt x="2182554" y="89996"/>
                </a:lnTo>
                <a:lnTo>
                  <a:pt x="2191891" y="83357"/>
                </a:lnTo>
                <a:lnTo>
                  <a:pt x="2169718" y="83357"/>
                </a:lnTo>
                <a:lnTo>
                  <a:pt x="2169718" y="53668"/>
                </a:lnTo>
                <a:close/>
              </a:path>
              <a:path w="2534285" h="251459">
                <a:moveTo>
                  <a:pt x="2222014" y="50400"/>
                </a:moveTo>
                <a:lnTo>
                  <a:pt x="2204927" y="52025"/>
                </a:lnTo>
                <a:lnTo>
                  <a:pt x="2190929" y="58094"/>
                </a:lnTo>
                <a:lnTo>
                  <a:pt x="2179536" y="68555"/>
                </a:lnTo>
                <a:lnTo>
                  <a:pt x="2170263" y="83357"/>
                </a:lnTo>
                <a:lnTo>
                  <a:pt x="2191891" y="83357"/>
                </a:lnTo>
                <a:lnTo>
                  <a:pt x="2198313" y="78791"/>
                </a:lnTo>
                <a:lnTo>
                  <a:pt x="2222014" y="74913"/>
                </a:lnTo>
                <a:lnTo>
                  <a:pt x="2222014" y="50400"/>
                </a:lnTo>
                <a:close/>
              </a:path>
              <a:path w="2534285" h="251459">
                <a:moveTo>
                  <a:pt x="2304817" y="50400"/>
                </a:moveTo>
                <a:lnTo>
                  <a:pt x="2276617" y="56256"/>
                </a:lnTo>
                <a:lnTo>
                  <a:pt x="2256538" y="72122"/>
                </a:lnTo>
                <a:lnTo>
                  <a:pt x="2244528" y="95444"/>
                </a:lnTo>
                <a:lnTo>
                  <a:pt x="2240536" y="123669"/>
                </a:lnTo>
                <a:lnTo>
                  <a:pt x="2244575" y="152022"/>
                </a:lnTo>
                <a:lnTo>
                  <a:pt x="2256708" y="175625"/>
                </a:lnTo>
                <a:lnTo>
                  <a:pt x="2276962" y="191771"/>
                </a:lnTo>
                <a:lnTo>
                  <a:pt x="2305362" y="197755"/>
                </a:lnTo>
                <a:lnTo>
                  <a:pt x="2319476" y="196449"/>
                </a:lnTo>
                <a:lnTo>
                  <a:pt x="2332234" y="192410"/>
                </a:lnTo>
                <a:lnTo>
                  <a:pt x="2342794" y="185460"/>
                </a:lnTo>
                <a:lnTo>
                  <a:pt x="2348886" y="177327"/>
                </a:lnTo>
                <a:lnTo>
                  <a:pt x="2308630" y="177327"/>
                </a:lnTo>
                <a:lnTo>
                  <a:pt x="2289181" y="172914"/>
                </a:lnTo>
                <a:lnTo>
                  <a:pt x="2275604" y="161223"/>
                </a:lnTo>
                <a:lnTo>
                  <a:pt x="2267646" y="144578"/>
                </a:lnTo>
                <a:lnTo>
                  <a:pt x="2265050" y="125303"/>
                </a:lnTo>
                <a:lnTo>
                  <a:pt x="2267203" y="105186"/>
                </a:lnTo>
                <a:lnTo>
                  <a:pt x="2274311" y="87749"/>
                </a:lnTo>
                <a:lnTo>
                  <a:pt x="2287342" y="75471"/>
                </a:lnTo>
                <a:lnTo>
                  <a:pt x="2307268" y="70828"/>
                </a:lnTo>
                <a:lnTo>
                  <a:pt x="2348838" y="70828"/>
                </a:lnTo>
                <a:lnTo>
                  <a:pt x="2340870" y="62005"/>
                </a:lnTo>
                <a:lnTo>
                  <a:pt x="2329102" y="55200"/>
                </a:lnTo>
                <a:lnTo>
                  <a:pt x="2316565" y="51510"/>
                </a:lnTo>
                <a:lnTo>
                  <a:pt x="2304817" y="50400"/>
                </a:lnTo>
                <a:close/>
              </a:path>
              <a:path w="2534285" h="251459">
                <a:moveTo>
                  <a:pt x="2374011" y="175420"/>
                </a:moveTo>
                <a:lnTo>
                  <a:pt x="2350859" y="175420"/>
                </a:lnTo>
                <a:lnTo>
                  <a:pt x="2350859" y="194487"/>
                </a:lnTo>
                <a:lnTo>
                  <a:pt x="2374011" y="194487"/>
                </a:lnTo>
                <a:lnTo>
                  <a:pt x="2374011" y="175420"/>
                </a:lnTo>
                <a:close/>
              </a:path>
              <a:path w="2534285" h="251459">
                <a:moveTo>
                  <a:pt x="2348838" y="70828"/>
                </a:moveTo>
                <a:lnTo>
                  <a:pt x="2307268" y="70828"/>
                </a:lnTo>
                <a:lnTo>
                  <a:pt x="2327656" y="75262"/>
                </a:lnTo>
                <a:lnTo>
                  <a:pt x="2341427" y="87102"/>
                </a:lnTo>
                <a:lnTo>
                  <a:pt x="2349220" y="104151"/>
                </a:lnTo>
                <a:lnTo>
                  <a:pt x="2351676" y="124214"/>
                </a:lnTo>
                <a:lnTo>
                  <a:pt x="2349318" y="143659"/>
                </a:lnTo>
                <a:lnTo>
                  <a:pt x="2341801" y="160678"/>
                </a:lnTo>
                <a:lnTo>
                  <a:pt x="2328460" y="172743"/>
                </a:lnTo>
                <a:lnTo>
                  <a:pt x="2308630" y="177327"/>
                </a:lnTo>
                <a:lnTo>
                  <a:pt x="2348886" y="177327"/>
                </a:lnTo>
                <a:lnTo>
                  <a:pt x="2350314" y="175420"/>
                </a:lnTo>
                <a:lnTo>
                  <a:pt x="2374011" y="175420"/>
                </a:lnTo>
                <a:lnTo>
                  <a:pt x="2374011" y="72462"/>
                </a:lnTo>
                <a:lnTo>
                  <a:pt x="2350314" y="72462"/>
                </a:lnTo>
                <a:lnTo>
                  <a:pt x="2348838" y="70828"/>
                </a:lnTo>
                <a:close/>
              </a:path>
              <a:path w="2534285" h="251459">
                <a:moveTo>
                  <a:pt x="2374011" y="10"/>
                </a:moveTo>
                <a:lnTo>
                  <a:pt x="2350859" y="10"/>
                </a:lnTo>
                <a:lnTo>
                  <a:pt x="2350859" y="72462"/>
                </a:lnTo>
                <a:lnTo>
                  <a:pt x="2374011" y="72462"/>
                </a:lnTo>
                <a:lnTo>
                  <a:pt x="2374011" y="10"/>
                </a:lnTo>
                <a:close/>
              </a:path>
              <a:path w="2534285" h="251459">
                <a:moveTo>
                  <a:pt x="2437464" y="150089"/>
                </a:moveTo>
                <a:lnTo>
                  <a:pt x="2414312" y="150089"/>
                </a:lnTo>
                <a:lnTo>
                  <a:pt x="2419764" y="172245"/>
                </a:lnTo>
                <a:lnTo>
                  <a:pt x="2432800" y="186996"/>
                </a:lnTo>
                <a:lnTo>
                  <a:pt x="2451504" y="195210"/>
                </a:lnTo>
                <a:lnTo>
                  <a:pt x="2473963" y="197755"/>
                </a:lnTo>
                <a:lnTo>
                  <a:pt x="2495391" y="195529"/>
                </a:lnTo>
                <a:lnTo>
                  <a:pt x="2514649" y="188120"/>
                </a:lnTo>
                <a:lnTo>
                  <a:pt x="2525603" y="177327"/>
                </a:lnTo>
                <a:lnTo>
                  <a:pt x="2475324" y="177327"/>
                </a:lnTo>
                <a:lnTo>
                  <a:pt x="2461480" y="175982"/>
                </a:lnTo>
                <a:lnTo>
                  <a:pt x="2449551" y="171471"/>
                </a:lnTo>
                <a:lnTo>
                  <a:pt x="2441043" y="163078"/>
                </a:lnTo>
                <a:lnTo>
                  <a:pt x="2437464" y="150089"/>
                </a:lnTo>
                <a:close/>
              </a:path>
              <a:path w="2534285" h="251459">
                <a:moveTo>
                  <a:pt x="2469877" y="50400"/>
                </a:moveTo>
                <a:lnTo>
                  <a:pt x="2451321" y="52672"/>
                </a:lnTo>
                <a:lnTo>
                  <a:pt x="2434400" y="59797"/>
                </a:lnTo>
                <a:lnTo>
                  <a:pt x="2422075" y="72232"/>
                </a:lnTo>
                <a:lnTo>
                  <a:pt x="2417308" y="90439"/>
                </a:lnTo>
                <a:lnTo>
                  <a:pt x="2421283" y="107301"/>
                </a:lnTo>
                <a:lnTo>
                  <a:pt x="2431744" y="118494"/>
                </a:lnTo>
                <a:lnTo>
                  <a:pt x="2446495" y="125601"/>
                </a:lnTo>
                <a:lnTo>
                  <a:pt x="2463340" y="130206"/>
                </a:lnTo>
                <a:lnTo>
                  <a:pt x="2480300" y="133947"/>
                </a:lnTo>
                <a:lnTo>
                  <a:pt x="2495038" y="138479"/>
                </a:lnTo>
                <a:lnTo>
                  <a:pt x="2505435" y="145412"/>
                </a:lnTo>
                <a:lnTo>
                  <a:pt x="2509371" y="156354"/>
                </a:lnTo>
                <a:lnTo>
                  <a:pt x="2506082" y="167100"/>
                </a:lnTo>
                <a:lnTo>
                  <a:pt x="2497761" y="173480"/>
                </a:lnTo>
                <a:lnTo>
                  <a:pt x="2486734" y="176540"/>
                </a:lnTo>
                <a:lnTo>
                  <a:pt x="2475324" y="177327"/>
                </a:lnTo>
                <a:lnTo>
                  <a:pt x="2525603" y="177327"/>
                </a:lnTo>
                <a:lnTo>
                  <a:pt x="2528544" y="174429"/>
                </a:lnTo>
                <a:lnTo>
                  <a:pt x="2533885" y="153358"/>
                </a:lnTo>
                <a:lnTo>
                  <a:pt x="2529949" y="136339"/>
                </a:lnTo>
                <a:lnTo>
                  <a:pt x="2519552" y="125065"/>
                </a:lnTo>
                <a:lnTo>
                  <a:pt x="2504813" y="117928"/>
                </a:lnTo>
                <a:lnTo>
                  <a:pt x="2487854" y="113319"/>
                </a:lnTo>
                <a:lnTo>
                  <a:pt x="2471583" y="109641"/>
                </a:lnTo>
                <a:lnTo>
                  <a:pt x="2456769" y="105352"/>
                </a:lnTo>
                <a:lnTo>
                  <a:pt x="2445989" y="98917"/>
                </a:lnTo>
                <a:lnTo>
                  <a:pt x="2441822" y="88805"/>
                </a:lnTo>
                <a:lnTo>
                  <a:pt x="2444550" y="80021"/>
                </a:lnTo>
                <a:lnTo>
                  <a:pt x="2451594" y="74505"/>
                </a:lnTo>
                <a:lnTo>
                  <a:pt x="2461242" y="71645"/>
                </a:lnTo>
                <a:lnTo>
                  <a:pt x="2471784" y="70828"/>
                </a:lnTo>
                <a:lnTo>
                  <a:pt x="2520021" y="70828"/>
                </a:lnTo>
                <a:lnTo>
                  <a:pt x="2509678" y="59592"/>
                </a:lnTo>
                <a:lnTo>
                  <a:pt x="2491731" y="52468"/>
                </a:lnTo>
                <a:lnTo>
                  <a:pt x="2469877" y="50400"/>
                </a:lnTo>
                <a:close/>
              </a:path>
              <a:path w="2534285" h="251459">
                <a:moveTo>
                  <a:pt x="2520021" y="70828"/>
                </a:moveTo>
                <a:lnTo>
                  <a:pt x="2471784" y="70828"/>
                </a:lnTo>
                <a:lnTo>
                  <a:pt x="2483096" y="72002"/>
                </a:lnTo>
                <a:lnTo>
                  <a:pt x="2493233" y="75935"/>
                </a:lnTo>
                <a:lnTo>
                  <a:pt x="2500817" y="83238"/>
                </a:lnTo>
                <a:lnTo>
                  <a:pt x="2504469" y="94525"/>
                </a:lnTo>
                <a:lnTo>
                  <a:pt x="2527621" y="94525"/>
                </a:lnTo>
                <a:lnTo>
                  <a:pt x="2522160" y="73152"/>
                </a:lnTo>
                <a:lnTo>
                  <a:pt x="2520021" y="70828"/>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33" name="object 33"/>
          <p:cNvSpPr/>
          <p:nvPr/>
        </p:nvSpPr>
        <p:spPr>
          <a:xfrm>
            <a:off x="1347073" y="4003768"/>
            <a:ext cx="680894" cy="680894"/>
          </a:xfrm>
          <a:custGeom>
            <a:avLst/>
            <a:gdLst/>
            <a:ahLst/>
            <a:cxnLst/>
            <a:rect l="l" t="t" r="r" b="b"/>
            <a:pathLst>
              <a:path w="1497964" h="1497965">
                <a:moveTo>
                  <a:pt x="748814" y="0"/>
                </a:moveTo>
                <a:lnTo>
                  <a:pt x="701459" y="1473"/>
                </a:lnTo>
                <a:lnTo>
                  <a:pt x="654886" y="5834"/>
                </a:lnTo>
                <a:lnTo>
                  <a:pt x="609184" y="12995"/>
                </a:lnTo>
                <a:lnTo>
                  <a:pt x="564439" y="22869"/>
                </a:lnTo>
                <a:lnTo>
                  <a:pt x="520741" y="35368"/>
                </a:lnTo>
                <a:lnTo>
                  <a:pt x="478175" y="50404"/>
                </a:lnTo>
                <a:lnTo>
                  <a:pt x="436831" y="67890"/>
                </a:lnTo>
                <a:lnTo>
                  <a:pt x="396796" y="87736"/>
                </a:lnTo>
                <a:lnTo>
                  <a:pt x="358158" y="109857"/>
                </a:lnTo>
                <a:lnTo>
                  <a:pt x="321004" y="134164"/>
                </a:lnTo>
                <a:lnTo>
                  <a:pt x="285422" y="160570"/>
                </a:lnTo>
                <a:lnTo>
                  <a:pt x="251500" y="188986"/>
                </a:lnTo>
                <a:lnTo>
                  <a:pt x="219325" y="219325"/>
                </a:lnTo>
                <a:lnTo>
                  <a:pt x="188986" y="251500"/>
                </a:lnTo>
                <a:lnTo>
                  <a:pt x="160570" y="285422"/>
                </a:lnTo>
                <a:lnTo>
                  <a:pt x="134164" y="321004"/>
                </a:lnTo>
                <a:lnTo>
                  <a:pt x="109857" y="358158"/>
                </a:lnTo>
                <a:lnTo>
                  <a:pt x="87736" y="396796"/>
                </a:lnTo>
                <a:lnTo>
                  <a:pt x="67890" y="436831"/>
                </a:lnTo>
                <a:lnTo>
                  <a:pt x="50404" y="478175"/>
                </a:lnTo>
                <a:lnTo>
                  <a:pt x="35368" y="520741"/>
                </a:lnTo>
                <a:lnTo>
                  <a:pt x="22869" y="564439"/>
                </a:lnTo>
                <a:lnTo>
                  <a:pt x="12995" y="609184"/>
                </a:lnTo>
                <a:lnTo>
                  <a:pt x="5834" y="654886"/>
                </a:lnTo>
                <a:lnTo>
                  <a:pt x="1473" y="701459"/>
                </a:lnTo>
                <a:lnTo>
                  <a:pt x="0" y="748814"/>
                </a:lnTo>
                <a:lnTo>
                  <a:pt x="1473" y="796173"/>
                </a:lnTo>
                <a:lnTo>
                  <a:pt x="5834" y="842749"/>
                </a:lnTo>
                <a:lnTo>
                  <a:pt x="12995" y="888454"/>
                </a:lnTo>
                <a:lnTo>
                  <a:pt x="22869" y="933201"/>
                </a:lnTo>
                <a:lnTo>
                  <a:pt x="35368" y="976901"/>
                </a:lnTo>
                <a:lnTo>
                  <a:pt x="50404" y="1019468"/>
                </a:lnTo>
                <a:lnTo>
                  <a:pt x="67890" y="1060813"/>
                </a:lnTo>
                <a:lnTo>
                  <a:pt x="87736" y="1100849"/>
                </a:lnTo>
                <a:lnTo>
                  <a:pt x="109857" y="1139488"/>
                </a:lnTo>
                <a:lnTo>
                  <a:pt x="134164" y="1176642"/>
                </a:lnTo>
                <a:lnTo>
                  <a:pt x="160570" y="1212224"/>
                </a:lnTo>
                <a:lnTo>
                  <a:pt x="188986" y="1246146"/>
                </a:lnTo>
                <a:lnTo>
                  <a:pt x="219325" y="1278321"/>
                </a:lnTo>
                <a:lnTo>
                  <a:pt x="251500" y="1308660"/>
                </a:lnTo>
                <a:lnTo>
                  <a:pt x="285422" y="1337075"/>
                </a:lnTo>
                <a:lnTo>
                  <a:pt x="321004" y="1363480"/>
                </a:lnTo>
                <a:lnTo>
                  <a:pt x="358158" y="1387787"/>
                </a:lnTo>
                <a:lnTo>
                  <a:pt x="396796" y="1409907"/>
                </a:lnTo>
                <a:lnTo>
                  <a:pt x="436831" y="1429753"/>
                </a:lnTo>
                <a:lnTo>
                  <a:pt x="478175" y="1447238"/>
                </a:lnTo>
                <a:lnTo>
                  <a:pt x="520741" y="1462273"/>
                </a:lnTo>
                <a:lnTo>
                  <a:pt x="564439" y="1474771"/>
                </a:lnTo>
                <a:lnTo>
                  <a:pt x="609184" y="1484645"/>
                </a:lnTo>
                <a:lnTo>
                  <a:pt x="654886" y="1491806"/>
                </a:lnTo>
                <a:lnTo>
                  <a:pt x="701459" y="1496167"/>
                </a:lnTo>
                <a:lnTo>
                  <a:pt x="748814" y="1497640"/>
                </a:lnTo>
                <a:lnTo>
                  <a:pt x="798241" y="1496034"/>
                </a:lnTo>
                <a:lnTo>
                  <a:pt x="846807" y="1491283"/>
                </a:lnTo>
                <a:lnTo>
                  <a:pt x="894414" y="1483487"/>
                </a:lnTo>
                <a:lnTo>
                  <a:pt x="940962" y="1472746"/>
                </a:lnTo>
                <a:lnTo>
                  <a:pt x="986353" y="1459160"/>
                </a:lnTo>
                <a:lnTo>
                  <a:pt x="1030486" y="1442830"/>
                </a:lnTo>
                <a:lnTo>
                  <a:pt x="1073264" y="1423855"/>
                </a:lnTo>
                <a:lnTo>
                  <a:pt x="1114585" y="1402336"/>
                </a:lnTo>
                <a:lnTo>
                  <a:pt x="1154351" y="1378373"/>
                </a:lnTo>
                <a:lnTo>
                  <a:pt x="1192463" y="1352065"/>
                </a:lnTo>
                <a:lnTo>
                  <a:pt x="1185863" y="1351636"/>
                </a:lnTo>
                <a:lnTo>
                  <a:pt x="1179410" y="1348734"/>
                </a:lnTo>
                <a:lnTo>
                  <a:pt x="1142706" y="1307720"/>
                </a:lnTo>
                <a:lnTo>
                  <a:pt x="985939" y="1307720"/>
                </a:lnTo>
                <a:lnTo>
                  <a:pt x="931401" y="1032180"/>
                </a:lnTo>
                <a:lnTo>
                  <a:pt x="1442118" y="1032180"/>
                </a:lnTo>
                <a:lnTo>
                  <a:pt x="1458356" y="988797"/>
                </a:lnTo>
                <a:lnTo>
                  <a:pt x="1472226" y="942969"/>
                </a:lnTo>
                <a:lnTo>
                  <a:pt x="1483195" y="895953"/>
                </a:lnTo>
                <a:lnTo>
                  <a:pt x="1491157" y="847854"/>
                </a:lnTo>
                <a:lnTo>
                  <a:pt x="1496010" y="798773"/>
                </a:lnTo>
                <a:lnTo>
                  <a:pt x="1497650" y="748814"/>
                </a:lnTo>
                <a:lnTo>
                  <a:pt x="1496177" y="701459"/>
                </a:lnTo>
                <a:lnTo>
                  <a:pt x="1491816" y="654886"/>
                </a:lnTo>
                <a:lnTo>
                  <a:pt x="1484654" y="609184"/>
                </a:lnTo>
                <a:lnTo>
                  <a:pt x="1474780" y="564439"/>
                </a:lnTo>
                <a:lnTo>
                  <a:pt x="1462281" y="520741"/>
                </a:lnTo>
                <a:lnTo>
                  <a:pt x="1447245" y="478175"/>
                </a:lnTo>
                <a:lnTo>
                  <a:pt x="1429760" y="436831"/>
                </a:lnTo>
                <a:lnTo>
                  <a:pt x="1409913" y="396796"/>
                </a:lnTo>
                <a:lnTo>
                  <a:pt x="1387792" y="358158"/>
                </a:lnTo>
                <a:lnTo>
                  <a:pt x="1363484" y="321004"/>
                </a:lnTo>
                <a:lnTo>
                  <a:pt x="1337078" y="285422"/>
                </a:lnTo>
                <a:lnTo>
                  <a:pt x="1308662" y="251500"/>
                </a:lnTo>
                <a:lnTo>
                  <a:pt x="1278322" y="219325"/>
                </a:lnTo>
                <a:lnTo>
                  <a:pt x="1246147" y="188986"/>
                </a:lnTo>
                <a:lnTo>
                  <a:pt x="1212224" y="160570"/>
                </a:lnTo>
                <a:lnTo>
                  <a:pt x="1176641" y="134164"/>
                </a:lnTo>
                <a:lnTo>
                  <a:pt x="1139486" y="109857"/>
                </a:lnTo>
                <a:lnTo>
                  <a:pt x="1100847" y="87736"/>
                </a:lnTo>
                <a:lnTo>
                  <a:pt x="1060810" y="67890"/>
                </a:lnTo>
                <a:lnTo>
                  <a:pt x="1019465" y="50404"/>
                </a:lnTo>
                <a:lnTo>
                  <a:pt x="976898" y="35368"/>
                </a:lnTo>
                <a:lnTo>
                  <a:pt x="933198" y="22869"/>
                </a:lnTo>
                <a:lnTo>
                  <a:pt x="888452" y="12995"/>
                </a:lnTo>
                <a:lnTo>
                  <a:pt x="842747" y="5834"/>
                </a:lnTo>
                <a:lnTo>
                  <a:pt x="796172" y="1473"/>
                </a:lnTo>
                <a:lnTo>
                  <a:pt x="748814" y="0"/>
                </a:lnTo>
                <a:close/>
              </a:path>
              <a:path w="1497964" h="1497965">
                <a:moveTo>
                  <a:pt x="1442118" y="1032180"/>
                </a:moveTo>
                <a:lnTo>
                  <a:pt x="931401" y="1032180"/>
                </a:lnTo>
                <a:lnTo>
                  <a:pt x="1211896" y="1119435"/>
                </a:lnTo>
                <a:lnTo>
                  <a:pt x="1091160" y="1171291"/>
                </a:lnTo>
                <a:lnTo>
                  <a:pt x="1219491" y="1314729"/>
                </a:lnTo>
                <a:lnTo>
                  <a:pt x="1221429" y="1323068"/>
                </a:lnTo>
                <a:lnTo>
                  <a:pt x="1219931" y="1330841"/>
                </a:lnTo>
                <a:lnTo>
                  <a:pt x="1255281" y="1300331"/>
                </a:lnTo>
                <a:lnTo>
                  <a:pt x="1288656" y="1267706"/>
                </a:lnTo>
                <a:lnTo>
                  <a:pt x="1319955" y="1233071"/>
                </a:lnTo>
                <a:lnTo>
                  <a:pt x="1349074" y="1196528"/>
                </a:lnTo>
                <a:lnTo>
                  <a:pt x="1375910" y="1158180"/>
                </a:lnTo>
                <a:lnTo>
                  <a:pt x="1400359" y="1118130"/>
                </a:lnTo>
                <a:lnTo>
                  <a:pt x="1422319" y="1076481"/>
                </a:lnTo>
                <a:lnTo>
                  <a:pt x="1441685" y="1033335"/>
                </a:lnTo>
                <a:lnTo>
                  <a:pt x="1442118" y="1032180"/>
                </a:lnTo>
                <a:close/>
              </a:path>
              <a:path w="1497964" h="1497965">
                <a:moveTo>
                  <a:pt x="1051990" y="1206354"/>
                </a:moveTo>
                <a:lnTo>
                  <a:pt x="985939" y="1307720"/>
                </a:lnTo>
                <a:lnTo>
                  <a:pt x="1142706" y="1307720"/>
                </a:lnTo>
                <a:lnTo>
                  <a:pt x="1051990" y="1206354"/>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34" name="object 34"/>
          <p:cNvSpPr/>
          <p:nvPr/>
        </p:nvSpPr>
        <p:spPr>
          <a:xfrm>
            <a:off x="1431648" y="4288240"/>
            <a:ext cx="167409" cy="125268"/>
          </a:xfrm>
          <a:custGeom>
            <a:avLst/>
            <a:gdLst/>
            <a:ahLst/>
            <a:cxnLst/>
            <a:rect l="l" t="t" r="r" b="b"/>
            <a:pathLst>
              <a:path w="368300" h="275590">
                <a:moveTo>
                  <a:pt x="47058" y="0"/>
                </a:moveTo>
                <a:lnTo>
                  <a:pt x="0" y="0"/>
                </a:lnTo>
                <a:lnTo>
                  <a:pt x="79869" y="275215"/>
                </a:lnTo>
                <a:lnTo>
                  <a:pt x="118274" y="275215"/>
                </a:lnTo>
                <a:lnTo>
                  <a:pt x="137414" y="214423"/>
                </a:lnTo>
                <a:lnTo>
                  <a:pt x="101229" y="214423"/>
                </a:lnTo>
                <a:lnTo>
                  <a:pt x="100454" y="214161"/>
                </a:lnTo>
                <a:lnTo>
                  <a:pt x="93603" y="176017"/>
                </a:lnTo>
                <a:lnTo>
                  <a:pt x="47058" y="0"/>
                </a:lnTo>
                <a:close/>
              </a:path>
              <a:path w="368300" h="275590">
                <a:moveTo>
                  <a:pt x="221008" y="56465"/>
                </a:moveTo>
                <a:lnTo>
                  <a:pt x="183895" y="56465"/>
                </a:lnTo>
                <a:lnTo>
                  <a:pt x="195849" y="105556"/>
                </a:lnTo>
                <a:lnTo>
                  <a:pt x="250282" y="275215"/>
                </a:lnTo>
                <a:lnTo>
                  <a:pt x="288425" y="275215"/>
                </a:lnTo>
                <a:lnTo>
                  <a:pt x="305107" y="217733"/>
                </a:lnTo>
                <a:lnTo>
                  <a:pt x="267567" y="217733"/>
                </a:lnTo>
                <a:lnTo>
                  <a:pt x="258663" y="176017"/>
                </a:lnTo>
                <a:lnTo>
                  <a:pt x="221008" y="56465"/>
                </a:lnTo>
                <a:close/>
              </a:path>
              <a:path w="368300" h="275590">
                <a:moveTo>
                  <a:pt x="368294" y="0"/>
                </a:moveTo>
                <a:lnTo>
                  <a:pt x="321487" y="0"/>
                </a:lnTo>
                <a:lnTo>
                  <a:pt x="276985" y="176017"/>
                </a:lnTo>
                <a:lnTo>
                  <a:pt x="268343" y="217733"/>
                </a:lnTo>
                <a:lnTo>
                  <a:pt x="305107" y="217733"/>
                </a:lnTo>
                <a:lnTo>
                  <a:pt x="368294" y="0"/>
                </a:lnTo>
                <a:close/>
              </a:path>
              <a:path w="368300" h="275590">
                <a:moveTo>
                  <a:pt x="203224" y="0"/>
                </a:moveTo>
                <a:lnTo>
                  <a:pt x="165070" y="0"/>
                </a:lnTo>
                <a:lnTo>
                  <a:pt x="109621" y="176017"/>
                </a:lnTo>
                <a:lnTo>
                  <a:pt x="101229" y="214423"/>
                </a:lnTo>
                <a:lnTo>
                  <a:pt x="137414" y="214423"/>
                </a:lnTo>
                <a:lnTo>
                  <a:pt x="171691" y="105556"/>
                </a:lnTo>
                <a:lnTo>
                  <a:pt x="183141" y="56465"/>
                </a:lnTo>
                <a:lnTo>
                  <a:pt x="221008" y="56465"/>
                </a:lnTo>
                <a:lnTo>
                  <a:pt x="203224" y="0"/>
                </a:lnTo>
                <a:close/>
              </a:path>
            </a:pathLst>
          </a:custGeom>
          <a:solidFill>
            <a:srgbClr val="FFFFFF"/>
          </a:solidFill>
        </p:spPr>
        <p:txBody>
          <a:bodyPr wrap="square" lIns="0" tIns="0" rIns="0" bIns="0" rtlCol="0"/>
          <a:lstStyle/>
          <a:p>
            <a:pPr defTabSz="685800">
              <a:defRPr/>
            </a:pPr>
            <a:endParaRPr sz="818">
              <a:solidFill>
                <a:prstClr val="black"/>
              </a:solidFill>
              <a:latin typeface="Calibri"/>
            </a:endParaRPr>
          </a:p>
        </p:txBody>
      </p:sp>
      <p:sp>
        <p:nvSpPr>
          <p:cNvPr id="35" name="object 35"/>
          <p:cNvSpPr/>
          <p:nvPr/>
        </p:nvSpPr>
        <p:spPr>
          <a:xfrm>
            <a:off x="1610849" y="4288240"/>
            <a:ext cx="167409" cy="125268"/>
          </a:xfrm>
          <a:custGeom>
            <a:avLst/>
            <a:gdLst/>
            <a:ahLst/>
            <a:cxnLst/>
            <a:rect l="l" t="t" r="r" b="b"/>
            <a:pathLst>
              <a:path w="368300" h="275590">
                <a:moveTo>
                  <a:pt x="47058" y="0"/>
                </a:moveTo>
                <a:lnTo>
                  <a:pt x="0" y="0"/>
                </a:lnTo>
                <a:lnTo>
                  <a:pt x="79869" y="275215"/>
                </a:lnTo>
                <a:lnTo>
                  <a:pt x="118274" y="275215"/>
                </a:lnTo>
                <a:lnTo>
                  <a:pt x="137414" y="214423"/>
                </a:lnTo>
                <a:lnTo>
                  <a:pt x="101229" y="214423"/>
                </a:lnTo>
                <a:lnTo>
                  <a:pt x="100475" y="214161"/>
                </a:lnTo>
                <a:lnTo>
                  <a:pt x="93603" y="176017"/>
                </a:lnTo>
                <a:lnTo>
                  <a:pt x="47058" y="0"/>
                </a:lnTo>
                <a:close/>
              </a:path>
              <a:path w="368300" h="275590">
                <a:moveTo>
                  <a:pt x="221022" y="56465"/>
                </a:moveTo>
                <a:lnTo>
                  <a:pt x="183895" y="56465"/>
                </a:lnTo>
                <a:lnTo>
                  <a:pt x="195849" y="105556"/>
                </a:lnTo>
                <a:lnTo>
                  <a:pt x="250282" y="275215"/>
                </a:lnTo>
                <a:lnTo>
                  <a:pt x="288446" y="275215"/>
                </a:lnTo>
                <a:lnTo>
                  <a:pt x="305123" y="217733"/>
                </a:lnTo>
                <a:lnTo>
                  <a:pt x="267588" y="217733"/>
                </a:lnTo>
                <a:lnTo>
                  <a:pt x="258684" y="176017"/>
                </a:lnTo>
                <a:lnTo>
                  <a:pt x="221022" y="56465"/>
                </a:lnTo>
                <a:close/>
              </a:path>
              <a:path w="368300" h="275590">
                <a:moveTo>
                  <a:pt x="368294" y="0"/>
                </a:moveTo>
                <a:lnTo>
                  <a:pt x="321508" y="0"/>
                </a:lnTo>
                <a:lnTo>
                  <a:pt x="276996" y="176017"/>
                </a:lnTo>
                <a:lnTo>
                  <a:pt x="268343" y="217733"/>
                </a:lnTo>
                <a:lnTo>
                  <a:pt x="305123" y="217733"/>
                </a:lnTo>
                <a:lnTo>
                  <a:pt x="368294" y="0"/>
                </a:lnTo>
                <a:close/>
              </a:path>
              <a:path w="368300" h="275590">
                <a:moveTo>
                  <a:pt x="203234" y="0"/>
                </a:moveTo>
                <a:lnTo>
                  <a:pt x="165070" y="0"/>
                </a:lnTo>
                <a:lnTo>
                  <a:pt x="109631" y="176017"/>
                </a:lnTo>
                <a:lnTo>
                  <a:pt x="101229" y="214423"/>
                </a:lnTo>
                <a:lnTo>
                  <a:pt x="137414" y="214423"/>
                </a:lnTo>
                <a:lnTo>
                  <a:pt x="171691" y="105556"/>
                </a:lnTo>
                <a:lnTo>
                  <a:pt x="183141" y="56465"/>
                </a:lnTo>
                <a:lnTo>
                  <a:pt x="221022" y="56465"/>
                </a:lnTo>
                <a:lnTo>
                  <a:pt x="203234" y="0"/>
                </a:lnTo>
                <a:close/>
              </a:path>
            </a:pathLst>
          </a:custGeom>
          <a:solidFill>
            <a:srgbClr val="FFFFFF"/>
          </a:solidFill>
        </p:spPr>
        <p:txBody>
          <a:bodyPr wrap="square" lIns="0" tIns="0" rIns="0" bIns="0" rtlCol="0"/>
          <a:lstStyle/>
          <a:p>
            <a:pPr defTabSz="685800">
              <a:defRPr/>
            </a:pPr>
            <a:endParaRPr sz="818">
              <a:solidFill>
                <a:prstClr val="black"/>
              </a:solidFill>
              <a:latin typeface="Calibri"/>
            </a:endParaRPr>
          </a:p>
        </p:txBody>
      </p:sp>
      <p:sp>
        <p:nvSpPr>
          <p:cNvPr id="36" name="object 36"/>
          <p:cNvSpPr/>
          <p:nvPr/>
        </p:nvSpPr>
        <p:spPr>
          <a:xfrm>
            <a:off x="1790056" y="4288240"/>
            <a:ext cx="167409" cy="125268"/>
          </a:xfrm>
          <a:custGeom>
            <a:avLst/>
            <a:gdLst/>
            <a:ahLst/>
            <a:cxnLst/>
            <a:rect l="l" t="t" r="r" b="b"/>
            <a:pathLst>
              <a:path w="368300" h="275590">
                <a:moveTo>
                  <a:pt x="47058" y="0"/>
                </a:moveTo>
                <a:lnTo>
                  <a:pt x="0" y="0"/>
                </a:lnTo>
                <a:lnTo>
                  <a:pt x="79869" y="275215"/>
                </a:lnTo>
                <a:lnTo>
                  <a:pt x="118274" y="275215"/>
                </a:lnTo>
                <a:lnTo>
                  <a:pt x="137414" y="214423"/>
                </a:lnTo>
                <a:lnTo>
                  <a:pt x="101229" y="214423"/>
                </a:lnTo>
                <a:lnTo>
                  <a:pt x="100475" y="214161"/>
                </a:lnTo>
                <a:lnTo>
                  <a:pt x="93603" y="176017"/>
                </a:lnTo>
                <a:lnTo>
                  <a:pt x="47058" y="0"/>
                </a:lnTo>
                <a:close/>
              </a:path>
              <a:path w="368300" h="275590">
                <a:moveTo>
                  <a:pt x="221015" y="56465"/>
                </a:moveTo>
                <a:lnTo>
                  <a:pt x="183895" y="56465"/>
                </a:lnTo>
                <a:lnTo>
                  <a:pt x="195849" y="105556"/>
                </a:lnTo>
                <a:lnTo>
                  <a:pt x="250282" y="275215"/>
                </a:lnTo>
                <a:lnTo>
                  <a:pt x="288446" y="275215"/>
                </a:lnTo>
                <a:lnTo>
                  <a:pt x="305123" y="217733"/>
                </a:lnTo>
                <a:lnTo>
                  <a:pt x="267578" y="217733"/>
                </a:lnTo>
                <a:lnTo>
                  <a:pt x="258684" y="176017"/>
                </a:lnTo>
                <a:lnTo>
                  <a:pt x="221015" y="56465"/>
                </a:lnTo>
                <a:close/>
              </a:path>
              <a:path w="368300" h="275590">
                <a:moveTo>
                  <a:pt x="368294" y="0"/>
                </a:moveTo>
                <a:lnTo>
                  <a:pt x="321508" y="0"/>
                </a:lnTo>
                <a:lnTo>
                  <a:pt x="276996" y="176017"/>
                </a:lnTo>
                <a:lnTo>
                  <a:pt x="268343" y="217733"/>
                </a:lnTo>
                <a:lnTo>
                  <a:pt x="305123" y="217733"/>
                </a:lnTo>
                <a:lnTo>
                  <a:pt x="368294" y="0"/>
                </a:lnTo>
                <a:close/>
              </a:path>
              <a:path w="368300" h="275590">
                <a:moveTo>
                  <a:pt x="203224" y="0"/>
                </a:moveTo>
                <a:lnTo>
                  <a:pt x="165070" y="0"/>
                </a:lnTo>
                <a:lnTo>
                  <a:pt x="109631" y="176017"/>
                </a:lnTo>
                <a:lnTo>
                  <a:pt x="101229" y="214423"/>
                </a:lnTo>
                <a:lnTo>
                  <a:pt x="137414" y="214423"/>
                </a:lnTo>
                <a:lnTo>
                  <a:pt x="171691" y="105556"/>
                </a:lnTo>
                <a:lnTo>
                  <a:pt x="183141" y="56465"/>
                </a:lnTo>
                <a:lnTo>
                  <a:pt x="221015" y="56465"/>
                </a:lnTo>
                <a:lnTo>
                  <a:pt x="203224" y="0"/>
                </a:lnTo>
                <a:close/>
              </a:path>
            </a:pathLst>
          </a:custGeom>
          <a:solidFill>
            <a:srgbClr val="FFFFFF"/>
          </a:solidFill>
        </p:spPr>
        <p:txBody>
          <a:bodyPr wrap="square" lIns="0" tIns="0" rIns="0" bIns="0" rtlCol="0"/>
          <a:lstStyle/>
          <a:p>
            <a:pPr defTabSz="685800">
              <a:defRPr/>
            </a:pPr>
            <a:endParaRPr sz="818">
              <a:solidFill>
                <a:prstClr val="black"/>
              </a:solidFill>
              <a:latin typeface="Calibri"/>
            </a:endParaRPr>
          </a:p>
        </p:txBody>
      </p:sp>
      <p:sp>
        <p:nvSpPr>
          <p:cNvPr id="37" name="object 37"/>
          <p:cNvSpPr/>
          <p:nvPr/>
        </p:nvSpPr>
        <p:spPr>
          <a:xfrm>
            <a:off x="758016" y="3334218"/>
            <a:ext cx="3142319" cy="114403"/>
          </a:xfrm>
          <a:prstGeom prst="rect">
            <a:avLst/>
          </a:prstGeom>
          <a:blipFill>
            <a:blip r:embed="rId7"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38" name="object 38"/>
          <p:cNvSpPr/>
          <p:nvPr/>
        </p:nvSpPr>
        <p:spPr>
          <a:xfrm>
            <a:off x="764826" y="3467549"/>
            <a:ext cx="2009856" cy="112917"/>
          </a:xfrm>
          <a:prstGeom prst="rect">
            <a:avLst/>
          </a:prstGeom>
          <a:blipFill>
            <a:blip r:embed="rId8" cstate="print"/>
            <a:stretch>
              <a:fillRect/>
            </a:stretch>
          </a:blipFill>
        </p:spPr>
        <p:txBody>
          <a:bodyPr wrap="square" lIns="0" tIns="0" rIns="0" bIns="0" rtlCol="0"/>
          <a:lstStyle/>
          <a:p>
            <a:pPr defTabSz="685800">
              <a:defRPr/>
            </a:pPr>
            <a:endParaRPr sz="818">
              <a:solidFill>
                <a:prstClr val="black"/>
              </a:solidFill>
              <a:latin typeface="Calibri"/>
            </a:endParaRPr>
          </a:p>
        </p:txBody>
      </p:sp>
    </p:spTree>
    <p:extLst>
      <p:ext uri="{BB962C8B-B14F-4D97-AF65-F5344CB8AC3E}">
        <p14:creationId xmlns:p14="http://schemas.microsoft.com/office/powerpoint/2010/main" val="4040709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87" y="857250"/>
            <a:ext cx="378980" cy="5142923"/>
          </a:xfrm>
          <a:custGeom>
            <a:avLst/>
            <a:gdLst/>
            <a:ahLst/>
            <a:cxnLst/>
            <a:rect l="l" t="t" r="r" b="b"/>
            <a:pathLst>
              <a:path w="833755" h="11314430">
                <a:moveTo>
                  <a:pt x="0" y="11314094"/>
                </a:moveTo>
                <a:lnTo>
                  <a:pt x="833136" y="11314094"/>
                </a:lnTo>
                <a:lnTo>
                  <a:pt x="833136" y="0"/>
                </a:lnTo>
                <a:lnTo>
                  <a:pt x="0" y="0"/>
                </a:lnTo>
                <a:lnTo>
                  <a:pt x="0" y="11314094"/>
                </a:lnTo>
                <a:close/>
              </a:path>
            </a:pathLst>
          </a:custGeom>
          <a:solidFill>
            <a:srgbClr val="EAEBEC"/>
          </a:solidFill>
        </p:spPr>
        <p:txBody>
          <a:bodyPr wrap="square" lIns="0" tIns="0" rIns="0" bIns="0" rtlCol="0"/>
          <a:lstStyle/>
          <a:p>
            <a:pPr defTabSz="685800">
              <a:defRPr/>
            </a:pPr>
            <a:endParaRPr sz="818">
              <a:solidFill>
                <a:prstClr val="black"/>
              </a:solidFill>
              <a:latin typeface="Calibri"/>
            </a:endParaRPr>
          </a:p>
        </p:txBody>
      </p:sp>
      <p:sp>
        <p:nvSpPr>
          <p:cNvPr id="4" name="object 4"/>
          <p:cNvSpPr/>
          <p:nvPr/>
        </p:nvSpPr>
        <p:spPr>
          <a:xfrm>
            <a:off x="576553" y="2685667"/>
            <a:ext cx="4022436" cy="2807855"/>
          </a:xfrm>
          <a:custGeom>
            <a:avLst/>
            <a:gdLst/>
            <a:ahLst/>
            <a:cxnLst/>
            <a:rect l="l" t="t" r="r" b="b"/>
            <a:pathLst>
              <a:path w="8849360" h="6177280">
                <a:moveTo>
                  <a:pt x="0" y="6176720"/>
                </a:moveTo>
                <a:lnTo>
                  <a:pt x="8849340" y="6176720"/>
                </a:lnTo>
                <a:lnTo>
                  <a:pt x="8849340" y="0"/>
                </a:lnTo>
                <a:lnTo>
                  <a:pt x="0" y="0"/>
                </a:lnTo>
                <a:lnTo>
                  <a:pt x="0" y="6176720"/>
                </a:lnTo>
                <a:close/>
              </a:path>
            </a:pathLst>
          </a:custGeom>
          <a:solidFill>
            <a:srgbClr val="EFEFF2"/>
          </a:solidFill>
        </p:spPr>
        <p:txBody>
          <a:bodyPr wrap="square" lIns="0" tIns="0" rIns="0" bIns="0" rtlCol="0"/>
          <a:lstStyle/>
          <a:p>
            <a:pPr defTabSz="685800">
              <a:defRPr/>
            </a:pPr>
            <a:endParaRPr sz="818">
              <a:solidFill>
                <a:prstClr val="black"/>
              </a:solidFill>
              <a:latin typeface="Calibri"/>
            </a:endParaRPr>
          </a:p>
        </p:txBody>
      </p:sp>
      <p:sp>
        <p:nvSpPr>
          <p:cNvPr id="5" name="object 5"/>
          <p:cNvSpPr/>
          <p:nvPr/>
        </p:nvSpPr>
        <p:spPr>
          <a:xfrm>
            <a:off x="4747725" y="2685667"/>
            <a:ext cx="4022436" cy="2807855"/>
          </a:xfrm>
          <a:custGeom>
            <a:avLst/>
            <a:gdLst/>
            <a:ahLst/>
            <a:cxnLst/>
            <a:rect l="l" t="t" r="r" b="b"/>
            <a:pathLst>
              <a:path w="8849360" h="6177280">
                <a:moveTo>
                  <a:pt x="0" y="6176720"/>
                </a:moveTo>
                <a:lnTo>
                  <a:pt x="8849340" y="6176720"/>
                </a:lnTo>
                <a:lnTo>
                  <a:pt x="8849340" y="0"/>
                </a:lnTo>
                <a:lnTo>
                  <a:pt x="0" y="0"/>
                </a:lnTo>
                <a:lnTo>
                  <a:pt x="0" y="6176720"/>
                </a:lnTo>
                <a:close/>
              </a:path>
            </a:pathLst>
          </a:custGeom>
          <a:solidFill>
            <a:srgbClr val="EFEFF2"/>
          </a:solidFill>
        </p:spPr>
        <p:txBody>
          <a:bodyPr wrap="square" lIns="0" tIns="0" rIns="0" bIns="0" rtlCol="0"/>
          <a:lstStyle/>
          <a:p>
            <a:pPr defTabSz="685800">
              <a:defRPr/>
            </a:pPr>
            <a:endParaRPr sz="818">
              <a:solidFill>
                <a:prstClr val="black"/>
              </a:solidFill>
              <a:latin typeface="Calibri"/>
            </a:endParaRPr>
          </a:p>
        </p:txBody>
      </p:sp>
      <p:sp>
        <p:nvSpPr>
          <p:cNvPr id="6" name="object 6"/>
          <p:cNvSpPr/>
          <p:nvPr/>
        </p:nvSpPr>
        <p:spPr>
          <a:xfrm>
            <a:off x="762864" y="2847121"/>
            <a:ext cx="2981965" cy="129119"/>
          </a:xfrm>
          <a:prstGeom prst="rect">
            <a:avLst/>
          </a:prstGeom>
          <a:blipFill>
            <a:blip r:embed="rId2"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7" name="object 7"/>
          <p:cNvSpPr/>
          <p:nvPr/>
        </p:nvSpPr>
        <p:spPr>
          <a:xfrm>
            <a:off x="755664" y="3203377"/>
            <a:ext cx="3590373" cy="115394"/>
          </a:xfrm>
          <a:prstGeom prst="rect">
            <a:avLst/>
          </a:prstGeom>
          <a:blipFill>
            <a:blip r:embed="rId3"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8" name="object 8"/>
          <p:cNvSpPr/>
          <p:nvPr/>
        </p:nvSpPr>
        <p:spPr>
          <a:xfrm>
            <a:off x="760988" y="3336709"/>
            <a:ext cx="3690152" cy="115388"/>
          </a:xfrm>
          <a:prstGeom prst="rect">
            <a:avLst/>
          </a:prstGeom>
          <a:blipFill>
            <a:blip r:embed="rId4"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9" name="object 9"/>
          <p:cNvSpPr/>
          <p:nvPr/>
        </p:nvSpPr>
        <p:spPr>
          <a:xfrm>
            <a:off x="762350" y="3468925"/>
            <a:ext cx="2373974" cy="115022"/>
          </a:xfrm>
          <a:prstGeom prst="rect">
            <a:avLst/>
          </a:prstGeom>
          <a:blipFill>
            <a:blip r:embed="rId5"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10" name="object 10"/>
          <p:cNvSpPr/>
          <p:nvPr/>
        </p:nvSpPr>
        <p:spPr>
          <a:xfrm>
            <a:off x="4849233" y="2847121"/>
            <a:ext cx="3106419" cy="154517"/>
          </a:xfrm>
          <a:prstGeom prst="rect">
            <a:avLst/>
          </a:prstGeom>
          <a:blipFill>
            <a:blip r:embed="rId6"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11" name="object 11"/>
          <p:cNvSpPr/>
          <p:nvPr/>
        </p:nvSpPr>
        <p:spPr>
          <a:xfrm>
            <a:off x="4838005" y="3203377"/>
            <a:ext cx="3648305" cy="115394"/>
          </a:xfrm>
          <a:prstGeom prst="rect">
            <a:avLst/>
          </a:prstGeom>
          <a:blipFill>
            <a:blip r:embed="rId7"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12" name="object 12"/>
          <p:cNvSpPr/>
          <p:nvPr/>
        </p:nvSpPr>
        <p:spPr>
          <a:xfrm>
            <a:off x="4846044" y="3336708"/>
            <a:ext cx="3745618" cy="115017"/>
          </a:xfrm>
          <a:prstGeom prst="rect">
            <a:avLst/>
          </a:prstGeom>
          <a:blipFill>
            <a:blip r:embed="rId8"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13" name="object 13"/>
          <p:cNvSpPr/>
          <p:nvPr/>
        </p:nvSpPr>
        <p:spPr>
          <a:xfrm>
            <a:off x="4846281" y="3471030"/>
            <a:ext cx="2704287" cy="114403"/>
          </a:xfrm>
          <a:prstGeom prst="rect">
            <a:avLst/>
          </a:prstGeom>
          <a:blipFill>
            <a:blip r:embed="rId9"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14" name="object 14"/>
          <p:cNvSpPr/>
          <p:nvPr/>
        </p:nvSpPr>
        <p:spPr>
          <a:xfrm>
            <a:off x="589090" y="1663118"/>
            <a:ext cx="2381363" cy="204201"/>
          </a:xfrm>
          <a:custGeom>
            <a:avLst/>
            <a:gdLst/>
            <a:ahLst/>
            <a:cxnLst/>
            <a:rect l="l" t="t" r="r" b="b"/>
            <a:pathLst>
              <a:path w="4117340" h="353060">
                <a:moveTo>
                  <a:pt x="181486" y="8014"/>
                </a:moveTo>
                <a:lnTo>
                  <a:pt x="0" y="8014"/>
                </a:lnTo>
                <a:lnTo>
                  <a:pt x="0" y="344597"/>
                </a:lnTo>
                <a:lnTo>
                  <a:pt x="74013" y="344597"/>
                </a:lnTo>
                <a:lnTo>
                  <a:pt x="74013" y="213071"/>
                </a:lnTo>
                <a:lnTo>
                  <a:pt x="261399" y="213071"/>
                </a:lnTo>
                <a:lnTo>
                  <a:pt x="249385" y="197715"/>
                </a:lnTo>
                <a:lnTo>
                  <a:pt x="226742" y="186211"/>
                </a:lnTo>
                <a:lnTo>
                  <a:pt x="226742" y="185268"/>
                </a:lnTo>
                <a:lnTo>
                  <a:pt x="250777" y="171287"/>
                </a:lnTo>
                <a:lnTo>
                  <a:pt x="260363" y="160283"/>
                </a:lnTo>
                <a:lnTo>
                  <a:pt x="74013" y="160283"/>
                </a:lnTo>
                <a:lnTo>
                  <a:pt x="74013" y="65527"/>
                </a:lnTo>
                <a:lnTo>
                  <a:pt x="273225" y="65527"/>
                </a:lnTo>
                <a:lnTo>
                  <a:pt x="273104" y="64893"/>
                </a:lnTo>
                <a:lnTo>
                  <a:pt x="253378" y="35356"/>
                </a:lnTo>
                <a:lnTo>
                  <a:pt x="222338" y="15365"/>
                </a:lnTo>
                <a:lnTo>
                  <a:pt x="181486" y="8014"/>
                </a:lnTo>
                <a:close/>
              </a:path>
              <a:path w="4117340" h="353060">
                <a:moveTo>
                  <a:pt x="261399" y="213071"/>
                </a:moveTo>
                <a:lnTo>
                  <a:pt x="148015" y="213071"/>
                </a:lnTo>
                <a:lnTo>
                  <a:pt x="171763" y="216054"/>
                </a:lnTo>
                <a:lnTo>
                  <a:pt x="188086" y="225269"/>
                </a:lnTo>
                <a:lnTo>
                  <a:pt x="198398" y="241113"/>
                </a:lnTo>
                <a:lnTo>
                  <a:pt x="204114" y="263985"/>
                </a:lnTo>
                <a:lnTo>
                  <a:pt x="206287" y="284933"/>
                </a:lnTo>
                <a:lnTo>
                  <a:pt x="208062" y="306412"/>
                </a:lnTo>
                <a:lnTo>
                  <a:pt x="210810" y="326831"/>
                </a:lnTo>
                <a:lnTo>
                  <a:pt x="215900" y="344597"/>
                </a:lnTo>
                <a:lnTo>
                  <a:pt x="289913" y="344597"/>
                </a:lnTo>
                <a:lnTo>
                  <a:pt x="282333" y="327177"/>
                </a:lnTo>
                <a:lnTo>
                  <a:pt x="278422" y="305646"/>
                </a:lnTo>
                <a:lnTo>
                  <a:pt x="276720" y="283674"/>
                </a:lnTo>
                <a:lnTo>
                  <a:pt x="275770" y="264927"/>
                </a:lnTo>
                <a:lnTo>
                  <a:pt x="272220" y="239634"/>
                </a:lnTo>
                <a:lnTo>
                  <a:pt x="263985" y="216376"/>
                </a:lnTo>
                <a:lnTo>
                  <a:pt x="261399" y="213071"/>
                </a:lnTo>
                <a:close/>
              </a:path>
              <a:path w="4117340" h="353060">
                <a:moveTo>
                  <a:pt x="273225" y="65527"/>
                </a:moveTo>
                <a:lnTo>
                  <a:pt x="155086" y="65527"/>
                </a:lnTo>
                <a:lnTo>
                  <a:pt x="176963" y="68245"/>
                </a:lnTo>
                <a:lnTo>
                  <a:pt x="192918" y="76664"/>
                </a:lnTo>
                <a:lnTo>
                  <a:pt x="202685" y="91183"/>
                </a:lnTo>
                <a:lnTo>
                  <a:pt x="206000" y="112198"/>
                </a:lnTo>
                <a:lnTo>
                  <a:pt x="202685" y="134030"/>
                </a:lnTo>
                <a:lnTo>
                  <a:pt x="192918" y="148968"/>
                </a:lnTo>
                <a:lnTo>
                  <a:pt x="176963" y="157542"/>
                </a:lnTo>
                <a:lnTo>
                  <a:pt x="155086" y="160283"/>
                </a:lnTo>
                <a:lnTo>
                  <a:pt x="260363" y="160283"/>
                </a:lnTo>
                <a:lnTo>
                  <a:pt x="267343" y="152268"/>
                </a:lnTo>
                <a:lnTo>
                  <a:pt x="276927" y="128653"/>
                </a:lnTo>
                <a:lnTo>
                  <a:pt x="280013" y="100884"/>
                </a:lnTo>
                <a:lnTo>
                  <a:pt x="273225" y="65527"/>
                </a:lnTo>
                <a:close/>
              </a:path>
              <a:path w="4117340" h="353060">
                <a:moveTo>
                  <a:pt x="568751" y="139069"/>
                </a:moveTo>
                <a:lnTo>
                  <a:pt x="465281" y="139069"/>
                </a:lnTo>
                <a:lnTo>
                  <a:pt x="482002" y="140181"/>
                </a:lnTo>
                <a:lnTo>
                  <a:pt x="495806" y="144785"/>
                </a:lnTo>
                <a:lnTo>
                  <a:pt x="505190" y="154780"/>
                </a:lnTo>
                <a:lnTo>
                  <a:pt x="508652" y="172068"/>
                </a:lnTo>
                <a:lnTo>
                  <a:pt x="502045" y="187750"/>
                </a:lnTo>
                <a:lnTo>
                  <a:pt x="484433" y="196052"/>
                </a:lnTo>
                <a:lnTo>
                  <a:pt x="459131" y="200375"/>
                </a:lnTo>
                <a:lnTo>
                  <a:pt x="429453" y="204125"/>
                </a:lnTo>
                <a:lnTo>
                  <a:pt x="398988" y="210315"/>
                </a:lnTo>
                <a:lnTo>
                  <a:pt x="372411" y="222564"/>
                </a:lnTo>
                <a:lnTo>
                  <a:pt x="353613" y="244094"/>
                </a:lnTo>
                <a:lnTo>
                  <a:pt x="346483" y="278127"/>
                </a:lnTo>
                <a:lnTo>
                  <a:pt x="352950" y="310626"/>
                </a:lnTo>
                <a:lnTo>
                  <a:pt x="370643" y="333401"/>
                </a:lnTo>
                <a:lnTo>
                  <a:pt x="396999" y="346807"/>
                </a:lnTo>
                <a:lnTo>
                  <a:pt x="429453" y="351197"/>
                </a:lnTo>
                <a:lnTo>
                  <a:pt x="451816" y="349599"/>
                </a:lnTo>
                <a:lnTo>
                  <a:pt x="473649" y="344421"/>
                </a:lnTo>
                <a:lnTo>
                  <a:pt x="493918" y="335066"/>
                </a:lnTo>
                <a:lnTo>
                  <a:pt x="511480" y="321026"/>
                </a:lnTo>
                <a:lnTo>
                  <a:pt x="577425" y="321026"/>
                </a:lnTo>
                <a:lnTo>
                  <a:pt x="576047" y="306810"/>
                </a:lnTo>
                <a:lnTo>
                  <a:pt x="576036" y="306412"/>
                </a:lnTo>
                <a:lnTo>
                  <a:pt x="454439" y="306412"/>
                </a:lnTo>
                <a:lnTo>
                  <a:pt x="438882" y="305064"/>
                </a:lnTo>
                <a:lnTo>
                  <a:pt x="425800" y="300225"/>
                </a:lnTo>
                <a:lnTo>
                  <a:pt x="416784" y="290701"/>
                </a:lnTo>
                <a:lnTo>
                  <a:pt x="413425" y="275299"/>
                </a:lnTo>
                <a:lnTo>
                  <a:pt x="416695" y="259955"/>
                </a:lnTo>
                <a:lnTo>
                  <a:pt x="425446" y="249783"/>
                </a:lnTo>
                <a:lnTo>
                  <a:pt x="438086" y="243411"/>
                </a:lnTo>
                <a:lnTo>
                  <a:pt x="453024" y="239471"/>
                </a:lnTo>
                <a:lnTo>
                  <a:pt x="484374" y="234698"/>
                </a:lnTo>
                <a:lnTo>
                  <a:pt x="498104" y="231184"/>
                </a:lnTo>
                <a:lnTo>
                  <a:pt x="508652" y="225328"/>
                </a:lnTo>
                <a:lnTo>
                  <a:pt x="575583" y="225328"/>
                </a:lnTo>
                <a:lnTo>
                  <a:pt x="575583" y="163582"/>
                </a:lnTo>
                <a:lnTo>
                  <a:pt x="568751" y="139069"/>
                </a:lnTo>
                <a:close/>
              </a:path>
              <a:path w="4117340" h="353060">
                <a:moveTo>
                  <a:pt x="577425" y="321026"/>
                </a:moveTo>
                <a:lnTo>
                  <a:pt x="511480" y="321026"/>
                </a:lnTo>
                <a:lnTo>
                  <a:pt x="511952" y="329041"/>
                </a:lnTo>
                <a:lnTo>
                  <a:pt x="513838" y="337055"/>
                </a:lnTo>
                <a:lnTo>
                  <a:pt x="516195" y="344597"/>
                </a:lnTo>
                <a:lnTo>
                  <a:pt x="584069" y="344597"/>
                </a:lnTo>
                <a:lnTo>
                  <a:pt x="580157" y="335066"/>
                </a:lnTo>
                <a:lnTo>
                  <a:pt x="577528" y="322087"/>
                </a:lnTo>
                <a:lnTo>
                  <a:pt x="577425" y="321026"/>
                </a:lnTo>
                <a:close/>
              </a:path>
              <a:path w="4117340" h="353060">
                <a:moveTo>
                  <a:pt x="575583" y="225328"/>
                </a:moveTo>
                <a:lnTo>
                  <a:pt x="508652" y="225328"/>
                </a:lnTo>
                <a:lnTo>
                  <a:pt x="508652" y="250313"/>
                </a:lnTo>
                <a:lnTo>
                  <a:pt x="507540" y="265244"/>
                </a:lnTo>
                <a:lnTo>
                  <a:pt x="501168" y="283843"/>
                </a:lnTo>
                <a:lnTo>
                  <a:pt x="484985" y="299702"/>
                </a:lnTo>
                <a:lnTo>
                  <a:pt x="454439" y="306412"/>
                </a:lnTo>
                <a:lnTo>
                  <a:pt x="576036" y="306412"/>
                </a:lnTo>
                <a:lnTo>
                  <a:pt x="575592" y="290701"/>
                </a:lnTo>
                <a:lnTo>
                  <a:pt x="575583" y="225328"/>
                </a:lnTo>
                <a:close/>
              </a:path>
              <a:path w="4117340" h="353060">
                <a:moveTo>
                  <a:pt x="468581" y="94284"/>
                </a:moveTo>
                <a:lnTo>
                  <a:pt x="428142" y="98210"/>
                </a:lnTo>
                <a:lnTo>
                  <a:pt x="392211" y="111549"/>
                </a:lnTo>
                <a:lnTo>
                  <a:pt x="365826" y="136645"/>
                </a:lnTo>
                <a:lnTo>
                  <a:pt x="354026" y="175839"/>
                </a:lnTo>
                <a:lnTo>
                  <a:pt x="420968" y="175839"/>
                </a:lnTo>
                <a:lnTo>
                  <a:pt x="425306" y="158957"/>
                </a:lnTo>
                <a:lnTo>
                  <a:pt x="434462" y="147554"/>
                </a:lnTo>
                <a:lnTo>
                  <a:pt x="447949" y="141102"/>
                </a:lnTo>
                <a:lnTo>
                  <a:pt x="465281" y="139069"/>
                </a:lnTo>
                <a:lnTo>
                  <a:pt x="568751" y="139069"/>
                </a:lnTo>
                <a:lnTo>
                  <a:pt x="565692" y="128093"/>
                </a:lnTo>
                <a:lnTo>
                  <a:pt x="540291" y="107012"/>
                </a:lnTo>
                <a:lnTo>
                  <a:pt x="505785" y="96891"/>
                </a:lnTo>
                <a:lnTo>
                  <a:pt x="468581" y="94284"/>
                </a:lnTo>
                <a:close/>
              </a:path>
              <a:path w="4117340" h="353060">
                <a:moveTo>
                  <a:pt x="735877" y="145668"/>
                </a:moveTo>
                <a:lnTo>
                  <a:pt x="668935" y="145668"/>
                </a:lnTo>
                <a:lnTo>
                  <a:pt x="668935" y="289441"/>
                </a:lnTo>
                <a:lnTo>
                  <a:pt x="675174" y="318986"/>
                </a:lnTo>
                <a:lnTo>
                  <a:pt x="691976" y="336642"/>
                </a:lnTo>
                <a:lnTo>
                  <a:pt x="716467" y="345194"/>
                </a:lnTo>
                <a:lnTo>
                  <a:pt x="745776" y="347426"/>
                </a:lnTo>
                <a:lnTo>
                  <a:pt x="755862" y="347323"/>
                </a:lnTo>
                <a:lnTo>
                  <a:pt x="766038" y="346955"/>
                </a:lnTo>
                <a:lnTo>
                  <a:pt x="775863" y="346233"/>
                </a:lnTo>
                <a:lnTo>
                  <a:pt x="784894" y="345069"/>
                </a:lnTo>
                <a:lnTo>
                  <a:pt x="784894" y="294627"/>
                </a:lnTo>
                <a:lnTo>
                  <a:pt x="764151" y="294627"/>
                </a:lnTo>
                <a:lnTo>
                  <a:pt x="750192" y="293389"/>
                </a:lnTo>
                <a:lnTo>
                  <a:pt x="741532" y="288970"/>
                </a:lnTo>
                <a:lnTo>
                  <a:pt x="737114" y="280308"/>
                </a:lnTo>
                <a:lnTo>
                  <a:pt x="735877" y="266342"/>
                </a:lnTo>
                <a:lnTo>
                  <a:pt x="735877" y="145668"/>
                </a:lnTo>
                <a:close/>
              </a:path>
              <a:path w="4117340" h="353060">
                <a:moveTo>
                  <a:pt x="784894" y="292741"/>
                </a:moveTo>
                <a:lnTo>
                  <a:pt x="777823" y="294155"/>
                </a:lnTo>
                <a:lnTo>
                  <a:pt x="771223" y="294627"/>
                </a:lnTo>
                <a:lnTo>
                  <a:pt x="784894" y="294627"/>
                </a:lnTo>
                <a:lnTo>
                  <a:pt x="784894" y="292741"/>
                </a:lnTo>
                <a:close/>
              </a:path>
              <a:path w="4117340" h="353060">
                <a:moveTo>
                  <a:pt x="784894" y="100884"/>
                </a:moveTo>
                <a:lnTo>
                  <a:pt x="628393" y="100884"/>
                </a:lnTo>
                <a:lnTo>
                  <a:pt x="628393" y="145668"/>
                </a:lnTo>
                <a:lnTo>
                  <a:pt x="784894" y="145668"/>
                </a:lnTo>
                <a:lnTo>
                  <a:pt x="784894" y="100884"/>
                </a:lnTo>
                <a:close/>
              </a:path>
              <a:path w="4117340" h="353060">
                <a:moveTo>
                  <a:pt x="735877" y="27813"/>
                </a:moveTo>
                <a:lnTo>
                  <a:pt x="668935" y="27813"/>
                </a:lnTo>
                <a:lnTo>
                  <a:pt x="668935" y="100884"/>
                </a:lnTo>
                <a:lnTo>
                  <a:pt x="735877" y="100884"/>
                </a:lnTo>
                <a:lnTo>
                  <a:pt x="735877" y="27813"/>
                </a:lnTo>
                <a:close/>
              </a:path>
              <a:path w="4117340" h="353060">
                <a:moveTo>
                  <a:pt x="909349" y="100884"/>
                </a:moveTo>
                <a:lnTo>
                  <a:pt x="842407" y="100884"/>
                </a:lnTo>
                <a:lnTo>
                  <a:pt x="842407" y="344597"/>
                </a:lnTo>
                <a:lnTo>
                  <a:pt x="909349" y="344597"/>
                </a:lnTo>
                <a:lnTo>
                  <a:pt x="909349" y="100884"/>
                </a:lnTo>
                <a:close/>
              </a:path>
              <a:path w="4117340" h="353060">
                <a:moveTo>
                  <a:pt x="909349" y="8014"/>
                </a:moveTo>
                <a:lnTo>
                  <a:pt x="842407" y="8014"/>
                </a:lnTo>
                <a:lnTo>
                  <a:pt x="842407" y="63170"/>
                </a:lnTo>
                <a:lnTo>
                  <a:pt x="909349" y="63170"/>
                </a:lnTo>
                <a:lnTo>
                  <a:pt x="909349" y="8014"/>
                </a:lnTo>
                <a:close/>
              </a:path>
              <a:path w="4117340" h="353060">
                <a:moveTo>
                  <a:pt x="1104046" y="94284"/>
                </a:moveTo>
                <a:lnTo>
                  <a:pt x="1052160" y="103454"/>
                </a:lnTo>
                <a:lnTo>
                  <a:pt x="1012472" y="129463"/>
                </a:lnTo>
                <a:lnTo>
                  <a:pt x="987104" y="170057"/>
                </a:lnTo>
                <a:lnTo>
                  <a:pt x="978176" y="222981"/>
                </a:lnTo>
                <a:lnTo>
                  <a:pt x="987104" y="275627"/>
                </a:lnTo>
                <a:lnTo>
                  <a:pt x="1012472" y="316078"/>
                </a:lnTo>
                <a:lnTo>
                  <a:pt x="1052160" y="342034"/>
                </a:lnTo>
                <a:lnTo>
                  <a:pt x="1104046" y="351197"/>
                </a:lnTo>
                <a:lnTo>
                  <a:pt x="1156198" y="342034"/>
                </a:lnTo>
                <a:lnTo>
                  <a:pt x="1196022" y="316078"/>
                </a:lnTo>
                <a:lnTo>
                  <a:pt x="1205651" y="300755"/>
                </a:lnTo>
                <a:lnTo>
                  <a:pt x="1104046" y="300755"/>
                </a:lnTo>
                <a:lnTo>
                  <a:pt x="1075746" y="294038"/>
                </a:lnTo>
                <a:lnTo>
                  <a:pt x="1057611" y="276361"/>
                </a:lnTo>
                <a:lnTo>
                  <a:pt x="1047961" y="251437"/>
                </a:lnTo>
                <a:lnTo>
                  <a:pt x="1045118" y="222981"/>
                </a:lnTo>
                <a:lnTo>
                  <a:pt x="1047961" y="194247"/>
                </a:lnTo>
                <a:lnTo>
                  <a:pt x="1057611" y="169181"/>
                </a:lnTo>
                <a:lnTo>
                  <a:pt x="1075746" y="151451"/>
                </a:lnTo>
                <a:lnTo>
                  <a:pt x="1104046" y="144726"/>
                </a:lnTo>
                <a:lnTo>
                  <a:pt x="1205579" y="144726"/>
                </a:lnTo>
                <a:lnTo>
                  <a:pt x="1196022" y="129463"/>
                </a:lnTo>
                <a:lnTo>
                  <a:pt x="1156198" y="103454"/>
                </a:lnTo>
                <a:lnTo>
                  <a:pt x="1104046" y="94284"/>
                </a:lnTo>
                <a:close/>
              </a:path>
              <a:path w="4117340" h="353060">
                <a:moveTo>
                  <a:pt x="1205579" y="144726"/>
                </a:moveTo>
                <a:lnTo>
                  <a:pt x="1104046" y="144726"/>
                </a:lnTo>
                <a:lnTo>
                  <a:pt x="1132618" y="151451"/>
                </a:lnTo>
                <a:lnTo>
                  <a:pt x="1150893" y="169181"/>
                </a:lnTo>
                <a:lnTo>
                  <a:pt x="1160594" y="194247"/>
                </a:lnTo>
                <a:lnTo>
                  <a:pt x="1163445" y="222981"/>
                </a:lnTo>
                <a:lnTo>
                  <a:pt x="1160594" y="251437"/>
                </a:lnTo>
                <a:lnTo>
                  <a:pt x="1150893" y="276361"/>
                </a:lnTo>
                <a:lnTo>
                  <a:pt x="1132618" y="294038"/>
                </a:lnTo>
                <a:lnTo>
                  <a:pt x="1104046" y="300755"/>
                </a:lnTo>
                <a:lnTo>
                  <a:pt x="1205651" y="300755"/>
                </a:lnTo>
                <a:lnTo>
                  <a:pt x="1221441" y="275627"/>
                </a:lnTo>
                <a:lnTo>
                  <a:pt x="1230376" y="222981"/>
                </a:lnTo>
                <a:lnTo>
                  <a:pt x="1221441" y="170057"/>
                </a:lnTo>
                <a:lnTo>
                  <a:pt x="1205579" y="144726"/>
                </a:lnTo>
                <a:close/>
              </a:path>
              <a:path w="4117340" h="353060">
                <a:moveTo>
                  <a:pt x="1360970" y="100884"/>
                </a:moveTo>
                <a:lnTo>
                  <a:pt x="1297328" y="100884"/>
                </a:lnTo>
                <a:lnTo>
                  <a:pt x="1297328" y="344597"/>
                </a:lnTo>
                <a:lnTo>
                  <a:pt x="1364270" y="344597"/>
                </a:lnTo>
                <a:lnTo>
                  <a:pt x="1364270" y="216843"/>
                </a:lnTo>
                <a:lnTo>
                  <a:pt x="1367268" y="185065"/>
                </a:lnTo>
                <a:lnTo>
                  <a:pt x="1376584" y="163404"/>
                </a:lnTo>
                <a:lnTo>
                  <a:pt x="1392705" y="151023"/>
                </a:lnTo>
                <a:lnTo>
                  <a:pt x="1416116" y="147083"/>
                </a:lnTo>
                <a:lnTo>
                  <a:pt x="1519200" y="147083"/>
                </a:lnTo>
                <a:lnTo>
                  <a:pt x="1513806" y="134826"/>
                </a:lnTo>
                <a:lnTo>
                  <a:pt x="1360970" y="134826"/>
                </a:lnTo>
                <a:lnTo>
                  <a:pt x="1360970" y="100884"/>
                </a:lnTo>
                <a:close/>
              </a:path>
              <a:path w="4117340" h="353060">
                <a:moveTo>
                  <a:pt x="1519200" y="147083"/>
                </a:moveTo>
                <a:lnTo>
                  <a:pt x="1416116" y="147083"/>
                </a:lnTo>
                <a:lnTo>
                  <a:pt x="1435945" y="150803"/>
                </a:lnTo>
                <a:lnTo>
                  <a:pt x="1449233" y="161991"/>
                </a:lnTo>
                <a:lnTo>
                  <a:pt x="1456687" y="180694"/>
                </a:lnTo>
                <a:lnTo>
                  <a:pt x="1459015" y="206953"/>
                </a:lnTo>
                <a:lnTo>
                  <a:pt x="1459015" y="344597"/>
                </a:lnTo>
                <a:lnTo>
                  <a:pt x="1525957" y="344597"/>
                </a:lnTo>
                <a:lnTo>
                  <a:pt x="1525957" y="194696"/>
                </a:lnTo>
                <a:lnTo>
                  <a:pt x="1522045" y="153550"/>
                </a:lnTo>
                <a:lnTo>
                  <a:pt x="1519200" y="147083"/>
                </a:lnTo>
                <a:close/>
              </a:path>
              <a:path w="4117340" h="353060">
                <a:moveTo>
                  <a:pt x="1436858" y="94284"/>
                </a:moveTo>
                <a:lnTo>
                  <a:pt x="1415675" y="96773"/>
                </a:lnTo>
                <a:lnTo>
                  <a:pt x="1395378" y="104301"/>
                </a:lnTo>
                <a:lnTo>
                  <a:pt x="1377203" y="116956"/>
                </a:lnTo>
                <a:lnTo>
                  <a:pt x="1362384" y="134826"/>
                </a:lnTo>
                <a:lnTo>
                  <a:pt x="1513806" y="134826"/>
                </a:lnTo>
                <a:lnTo>
                  <a:pt x="1508102" y="121862"/>
                </a:lnTo>
                <a:lnTo>
                  <a:pt x="1480811" y="101488"/>
                </a:lnTo>
                <a:lnTo>
                  <a:pt x="1436858" y="94284"/>
                </a:lnTo>
                <a:close/>
              </a:path>
              <a:path w="4117340" h="353060">
                <a:moveTo>
                  <a:pt x="1812338" y="139069"/>
                </a:moveTo>
                <a:lnTo>
                  <a:pt x="1708868" y="139069"/>
                </a:lnTo>
                <a:lnTo>
                  <a:pt x="1725589" y="140181"/>
                </a:lnTo>
                <a:lnTo>
                  <a:pt x="1739392" y="144785"/>
                </a:lnTo>
                <a:lnTo>
                  <a:pt x="1748777" y="154780"/>
                </a:lnTo>
                <a:lnTo>
                  <a:pt x="1752239" y="172068"/>
                </a:lnTo>
                <a:lnTo>
                  <a:pt x="1745631" y="187750"/>
                </a:lnTo>
                <a:lnTo>
                  <a:pt x="1728019" y="196052"/>
                </a:lnTo>
                <a:lnTo>
                  <a:pt x="1702717" y="200375"/>
                </a:lnTo>
                <a:lnTo>
                  <a:pt x="1673040" y="204125"/>
                </a:lnTo>
                <a:lnTo>
                  <a:pt x="1642574" y="210315"/>
                </a:lnTo>
                <a:lnTo>
                  <a:pt x="1615998" y="222564"/>
                </a:lnTo>
                <a:lnTo>
                  <a:pt x="1597200" y="244094"/>
                </a:lnTo>
                <a:lnTo>
                  <a:pt x="1590070" y="278127"/>
                </a:lnTo>
                <a:lnTo>
                  <a:pt x="1596537" y="310626"/>
                </a:lnTo>
                <a:lnTo>
                  <a:pt x="1614230" y="333401"/>
                </a:lnTo>
                <a:lnTo>
                  <a:pt x="1640585" y="346807"/>
                </a:lnTo>
                <a:lnTo>
                  <a:pt x="1673040" y="351197"/>
                </a:lnTo>
                <a:lnTo>
                  <a:pt x="1695403" y="349599"/>
                </a:lnTo>
                <a:lnTo>
                  <a:pt x="1717236" y="344421"/>
                </a:lnTo>
                <a:lnTo>
                  <a:pt x="1737505" y="335066"/>
                </a:lnTo>
                <a:lnTo>
                  <a:pt x="1755067" y="321026"/>
                </a:lnTo>
                <a:lnTo>
                  <a:pt x="1821012" y="321026"/>
                </a:lnTo>
                <a:lnTo>
                  <a:pt x="1819634" y="306810"/>
                </a:lnTo>
                <a:lnTo>
                  <a:pt x="1819623" y="306412"/>
                </a:lnTo>
                <a:lnTo>
                  <a:pt x="1698025" y="306412"/>
                </a:lnTo>
                <a:lnTo>
                  <a:pt x="1682468" y="305064"/>
                </a:lnTo>
                <a:lnTo>
                  <a:pt x="1669386" y="300225"/>
                </a:lnTo>
                <a:lnTo>
                  <a:pt x="1660370" y="290701"/>
                </a:lnTo>
                <a:lnTo>
                  <a:pt x="1657012" y="275299"/>
                </a:lnTo>
                <a:lnTo>
                  <a:pt x="1660282" y="259955"/>
                </a:lnTo>
                <a:lnTo>
                  <a:pt x="1669033" y="249783"/>
                </a:lnTo>
                <a:lnTo>
                  <a:pt x="1681673" y="243411"/>
                </a:lnTo>
                <a:lnTo>
                  <a:pt x="1696611" y="239471"/>
                </a:lnTo>
                <a:lnTo>
                  <a:pt x="1727960" y="234698"/>
                </a:lnTo>
                <a:lnTo>
                  <a:pt x="1741690" y="231184"/>
                </a:lnTo>
                <a:lnTo>
                  <a:pt x="1752239" y="225328"/>
                </a:lnTo>
                <a:lnTo>
                  <a:pt x="1819170" y="225328"/>
                </a:lnTo>
                <a:lnTo>
                  <a:pt x="1819170" y="163582"/>
                </a:lnTo>
                <a:lnTo>
                  <a:pt x="1812338" y="139069"/>
                </a:lnTo>
                <a:close/>
              </a:path>
              <a:path w="4117340" h="353060">
                <a:moveTo>
                  <a:pt x="1821012" y="321026"/>
                </a:moveTo>
                <a:lnTo>
                  <a:pt x="1755067" y="321026"/>
                </a:lnTo>
                <a:lnTo>
                  <a:pt x="1755538" y="329041"/>
                </a:lnTo>
                <a:lnTo>
                  <a:pt x="1757424" y="337055"/>
                </a:lnTo>
                <a:lnTo>
                  <a:pt x="1759781" y="344597"/>
                </a:lnTo>
                <a:lnTo>
                  <a:pt x="1827655" y="344597"/>
                </a:lnTo>
                <a:lnTo>
                  <a:pt x="1823744" y="335066"/>
                </a:lnTo>
                <a:lnTo>
                  <a:pt x="1821114" y="322087"/>
                </a:lnTo>
                <a:lnTo>
                  <a:pt x="1821012" y="321026"/>
                </a:lnTo>
                <a:close/>
              </a:path>
              <a:path w="4117340" h="353060">
                <a:moveTo>
                  <a:pt x="1819170" y="225328"/>
                </a:moveTo>
                <a:lnTo>
                  <a:pt x="1752239" y="225328"/>
                </a:lnTo>
                <a:lnTo>
                  <a:pt x="1752239" y="250313"/>
                </a:lnTo>
                <a:lnTo>
                  <a:pt x="1751126" y="265244"/>
                </a:lnTo>
                <a:lnTo>
                  <a:pt x="1744755" y="283843"/>
                </a:lnTo>
                <a:lnTo>
                  <a:pt x="1728572" y="299702"/>
                </a:lnTo>
                <a:lnTo>
                  <a:pt x="1698025" y="306412"/>
                </a:lnTo>
                <a:lnTo>
                  <a:pt x="1819623" y="306412"/>
                </a:lnTo>
                <a:lnTo>
                  <a:pt x="1819179" y="290701"/>
                </a:lnTo>
                <a:lnTo>
                  <a:pt x="1819170" y="225328"/>
                </a:lnTo>
                <a:close/>
              </a:path>
              <a:path w="4117340" h="353060">
                <a:moveTo>
                  <a:pt x="1712168" y="94284"/>
                </a:moveTo>
                <a:lnTo>
                  <a:pt x="1671729" y="98210"/>
                </a:lnTo>
                <a:lnTo>
                  <a:pt x="1635798" y="111549"/>
                </a:lnTo>
                <a:lnTo>
                  <a:pt x="1609413" y="136645"/>
                </a:lnTo>
                <a:lnTo>
                  <a:pt x="1597613" y="175839"/>
                </a:lnTo>
                <a:lnTo>
                  <a:pt x="1664554" y="175839"/>
                </a:lnTo>
                <a:lnTo>
                  <a:pt x="1668893" y="158957"/>
                </a:lnTo>
                <a:lnTo>
                  <a:pt x="1678049" y="147554"/>
                </a:lnTo>
                <a:lnTo>
                  <a:pt x="1691536" y="141102"/>
                </a:lnTo>
                <a:lnTo>
                  <a:pt x="1708868" y="139069"/>
                </a:lnTo>
                <a:lnTo>
                  <a:pt x="1812338" y="139069"/>
                </a:lnTo>
                <a:lnTo>
                  <a:pt x="1809279" y="128093"/>
                </a:lnTo>
                <a:lnTo>
                  <a:pt x="1783877" y="107012"/>
                </a:lnTo>
                <a:lnTo>
                  <a:pt x="1749372" y="96891"/>
                </a:lnTo>
                <a:lnTo>
                  <a:pt x="1712168" y="94284"/>
                </a:lnTo>
                <a:close/>
              </a:path>
              <a:path w="4117340" h="353060">
                <a:moveTo>
                  <a:pt x="1963435" y="8014"/>
                </a:moveTo>
                <a:lnTo>
                  <a:pt x="1896493" y="8014"/>
                </a:lnTo>
                <a:lnTo>
                  <a:pt x="1896493" y="344597"/>
                </a:lnTo>
                <a:lnTo>
                  <a:pt x="1963435" y="344597"/>
                </a:lnTo>
                <a:lnTo>
                  <a:pt x="1963435" y="8014"/>
                </a:lnTo>
                <a:close/>
              </a:path>
              <a:path w="4117340" h="353060">
                <a:moveTo>
                  <a:pt x="2152464" y="94284"/>
                </a:moveTo>
                <a:lnTo>
                  <a:pt x="2101800" y="104117"/>
                </a:lnTo>
                <a:lnTo>
                  <a:pt x="2062491" y="131231"/>
                </a:lnTo>
                <a:lnTo>
                  <a:pt x="2037057" y="172046"/>
                </a:lnTo>
                <a:lnTo>
                  <a:pt x="2028020" y="222981"/>
                </a:lnTo>
                <a:lnTo>
                  <a:pt x="2036660" y="274832"/>
                </a:lnTo>
                <a:lnTo>
                  <a:pt x="2061430" y="315371"/>
                </a:lnTo>
                <a:lnTo>
                  <a:pt x="2100607" y="341769"/>
                </a:lnTo>
                <a:lnTo>
                  <a:pt x="2152464" y="351197"/>
                </a:lnTo>
                <a:lnTo>
                  <a:pt x="2190907" y="346468"/>
                </a:lnTo>
                <a:lnTo>
                  <a:pt x="2223118" y="331751"/>
                </a:lnTo>
                <a:lnTo>
                  <a:pt x="2248523" y="306250"/>
                </a:lnTo>
                <a:lnTo>
                  <a:pt x="2251195" y="300755"/>
                </a:lnTo>
                <a:lnTo>
                  <a:pt x="2154821" y="300755"/>
                </a:lnTo>
                <a:lnTo>
                  <a:pt x="2130020" y="297072"/>
                </a:lnTo>
                <a:lnTo>
                  <a:pt x="2111627" y="285788"/>
                </a:lnTo>
                <a:lnTo>
                  <a:pt x="2099864" y="266548"/>
                </a:lnTo>
                <a:lnTo>
                  <a:pt x="2094951" y="238999"/>
                </a:lnTo>
                <a:lnTo>
                  <a:pt x="2270791" y="238999"/>
                </a:lnTo>
                <a:lnTo>
                  <a:pt x="2268342" y="196582"/>
                </a:lnTo>
                <a:lnTo>
                  <a:pt x="2094951" y="196582"/>
                </a:lnTo>
                <a:lnTo>
                  <a:pt x="2098074" y="180524"/>
                </a:lnTo>
                <a:lnTo>
                  <a:pt x="2107208" y="163582"/>
                </a:lnTo>
                <a:lnTo>
                  <a:pt x="2124120" y="150176"/>
                </a:lnTo>
                <a:lnTo>
                  <a:pt x="2150578" y="144726"/>
                </a:lnTo>
                <a:lnTo>
                  <a:pt x="2246948" y="144726"/>
                </a:lnTo>
                <a:lnTo>
                  <a:pt x="2231316" y="123639"/>
                </a:lnTo>
                <a:lnTo>
                  <a:pt x="2197083" y="102139"/>
                </a:lnTo>
                <a:lnTo>
                  <a:pt x="2152464" y="94284"/>
                </a:lnTo>
                <a:close/>
              </a:path>
              <a:path w="4117340" h="353060">
                <a:moveTo>
                  <a:pt x="2266548" y="269170"/>
                </a:moveTo>
                <a:lnTo>
                  <a:pt x="2207620" y="269170"/>
                </a:lnTo>
                <a:lnTo>
                  <a:pt x="2201359" y="280470"/>
                </a:lnTo>
                <a:lnTo>
                  <a:pt x="2189706" y="290620"/>
                </a:lnTo>
                <a:lnTo>
                  <a:pt x="2173811" y="297942"/>
                </a:lnTo>
                <a:lnTo>
                  <a:pt x="2154821" y="300755"/>
                </a:lnTo>
                <a:lnTo>
                  <a:pt x="2251195" y="300755"/>
                </a:lnTo>
                <a:lnTo>
                  <a:pt x="2266548" y="269170"/>
                </a:lnTo>
                <a:close/>
              </a:path>
              <a:path w="4117340" h="353060">
                <a:moveTo>
                  <a:pt x="2246948" y="144726"/>
                </a:moveTo>
                <a:lnTo>
                  <a:pt x="2150578" y="144726"/>
                </a:lnTo>
                <a:lnTo>
                  <a:pt x="2171763" y="148055"/>
                </a:lnTo>
                <a:lnTo>
                  <a:pt x="2187114" y="157925"/>
                </a:lnTo>
                <a:lnTo>
                  <a:pt x="2197514" y="174160"/>
                </a:lnTo>
                <a:lnTo>
                  <a:pt x="2203849" y="196582"/>
                </a:lnTo>
                <a:lnTo>
                  <a:pt x="2268342" y="196582"/>
                </a:lnTo>
                <a:lnTo>
                  <a:pt x="2268260" y="195170"/>
                </a:lnTo>
                <a:lnTo>
                  <a:pt x="2255072" y="155683"/>
                </a:lnTo>
                <a:lnTo>
                  <a:pt x="2246948" y="144726"/>
                </a:lnTo>
                <a:close/>
              </a:path>
              <a:path w="4117340" h="353060">
                <a:moveTo>
                  <a:pt x="2606914" y="94284"/>
                </a:moveTo>
                <a:lnTo>
                  <a:pt x="2555028" y="103454"/>
                </a:lnTo>
                <a:lnTo>
                  <a:pt x="2515340" y="129463"/>
                </a:lnTo>
                <a:lnTo>
                  <a:pt x="2489972" y="170057"/>
                </a:lnTo>
                <a:lnTo>
                  <a:pt x="2481044" y="222981"/>
                </a:lnTo>
                <a:lnTo>
                  <a:pt x="2489972" y="275627"/>
                </a:lnTo>
                <a:lnTo>
                  <a:pt x="2515340" y="316078"/>
                </a:lnTo>
                <a:lnTo>
                  <a:pt x="2555028" y="342034"/>
                </a:lnTo>
                <a:lnTo>
                  <a:pt x="2606914" y="351197"/>
                </a:lnTo>
                <a:lnTo>
                  <a:pt x="2659066" y="342034"/>
                </a:lnTo>
                <a:lnTo>
                  <a:pt x="2698890" y="316078"/>
                </a:lnTo>
                <a:lnTo>
                  <a:pt x="2708519" y="300755"/>
                </a:lnTo>
                <a:lnTo>
                  <a:pt x="2606914" y="300755"/>
                </a:lnTo>
                <a:lnTo>
                  <a:pt x="2578614" y="294038"/>
                </a:lnTo>
                <a:lnTo>
                  <a:pt x="2560479" y="276361"/>
                </a:lnTo>
                <a:lnTo>
                  <a:pt x="2550829" y="251437"/>
                </a:lnTo>
                <a:lnTo>
                  <a:pt x="2547986" y="222981"/>
                </a:lnTo>
                <a:lnTo>
                  <a:pt x="2550829" y="194247"/>
                </a:lnTo>
                <a:lnTo>
                  <a:pt x="2560479" y="169181"/>
                </a:lnTo>
                <a:lnTo>
                  <a:pt x="2578614" y="151451"/>
                </a:lnTo>
                <a:lnTo>
                  <a:pt x="2606914" y="144726"/>
                </a:lnTo>
                <a:lnTo>
                  <a:pt x="2708447" y="144726"/>
                </a:lnTo>
                <a:lnTo>
                  <a:pt x="2698890" y="129463"/>
                </a:lnTo>
                <a:lnTo>
                  <a:pt x="2659066" y="103454"/>
                </a:lnTo>
                <a:lnTo>
                  <a:pt x="2606914" y="94284"/>
                </a:lnTo>
                <a:close/>
              </a:path>
              <a:path w="4117340" h="353060">
                <a:moveTo>
                  <a:pt x="2708447" y="144726"/>
                </a:moveTo>
                <a:lnTo>
                  <a:pt x="2606914" y="144726"/>
                </a:lnTo>
                <a:lnTo>
                  <a:pt x="2635484" y="151451"/>
                </a:lnTo>
                <a:lnTo>
                  <a:pt x="2653756" y="169181"/>
                </a:lnTo>
                <a:lnTo>
                  <a:pt x="2663453" y="194247"/>
                </a:lnTo>
                <a:lnTo>
                  <a:pt x="2666302" y="222981"/>
                </a:lnTo>
                <a:lnTo>
                  <a:pt x="2663453" y="251437"/>
                </a:lnTo>
                <a:lnTo>
                  <a:pt x="2653756" y="276361"/>
                </a:lnTo>
                <a:lnTo>
                  <a:pt x="2635484" y="294038"/>
                </a:lnTo>
                <a:lnTo>
                  <a:pt x="2606914" y="300755"/>
                </a:lnTo>
                <a:lnTo>
                  <a:pt x="2708519" y="300755"/>
                </a:lnTo>
                <a:lnTo>
                  <a:pt x="2724309" y="275627"/>
                </a:lnTo>
                <a:lnTo>
                  <a:pt x="2733244" y="222981"/>
                </a:lnTo>
                <a:lnTo>
                  <a:pt x="2724309" y="170057"/>
                </a:lnTo>
                <a:lnTo>
                  <a:pt x="2708447" y="144726"/>
                </a:lnTo>
                <a:close/>
              </a:path>
              <a:path w="4117340" h="353060">
                <a:moveTo>
                  <a:pt x="2881752" y="145668"/>
                </a:moveTo>
                <a:lnTo>
                  <a:pt x="2814810" y="145668"/>
                </a:lnTo>
                <a:lnTo>
                  <a:pt x="2814810" y="344597"/>
                </a:lnTo>
                <a:lnTo>
                  <a:pt x="2881752" y="344597"/>
                </a:lnTo>
                <a:lnTo>
                  <a:pt x="2881752" y="145668"/>
                </a:lnTo>
                <a:close/>
              </a:path>
              <a:path w="4117340" h="353060">
                <a:moveTo>
                  <a:pt x="2927941" y="100884"/>
                </a:moveTo>
                <a:lnTo>
                  <a:pt x="2774739" y="100884"/>
                </a:lnTo>
                <a:lnTo>
                  <a:pt x="2774739" y="145668"/>
                </a:lnTo>
                <a:lnTo>
                  <a:pt x="2927941" y="145668"/>
                </a:lnTo>
                <a:lnTo>
                  <a:pt x="2927941" y="100884"/>
                </a:lnTo>
                <a:close/>
              </a:path>
              <a:path w="4117340" h="353060">
                <a:moveTo>
                  <a:pt x="2896355" y="8014"/>
                </a:moveTo>
                <a:lnTo>
                  <a:pt x="2860548" y="13545"/>
                </a:lnTo>
                <a:lnTo>
                  <a:pt x="2835080" y="28933"/>
                </a:lnTo>
                <a:lnTo>
                  <a:pt x="2819863" y="52364"/>
                </a:lnTo>
                <a:lnTo>
                  <a:pt x="2814810" y="82027"/>
                </a:lnTo>
                <a:lnTo>
                  <a:pt x="2814810" y="100884"/>
                </a:lnTo>
                <a:lnTo>
                  <a:pt x="2881752" y="100884"/>
                </a:lnTo>
                <a:lnTo>
                  <a:pt x="2881752" y="86269"/>
                </a:lnTo>
                <a:lnTo>
                  <a:pt x="2883210" y="73372"/>
                </a:lnTo>
                <a:lnTo>
                  <a:pt x="2887761" y="64761"/>
                </a:lnTo>
                <a:lnTo>
                  <a:pt x="2895669" y="59951"/>
                </a:lnTo>
                <a:lnTo>
                  <a:pt x="2907198" y="58456"/>
                </a:lnTo>
                <a:lnTo>
                  <a:pt x="2931712" y="58456"/>
                </a:lnTo>
                <a:lnTo>
                  <a:pt x="2931712" y="9899"/>
                </a:lnTo>
                <a:lnTo>
                  <a:pt x="2923072" y="9406"/>
                </a:lnTo>
                <a:lnTo>
                  <a:pt x="2914210" y="8780"/>
                </a:lnTo>
                <a:lnTo>
                  <a:pt x="2905261" y="8242"/>
                </a:lnTo>
                <a:lnTo>
                  <a:pt x="2896355" y="8014"/>
                </a:lnTo>
                <a:close/>
              </a:path>
              <a:path w="4117340" h="353060">
                <a:moveTo>
                  <a:pt x="2931712" y="58456"/>
                </a:moveTo>
                <a:lnTo>
                  <a:pt x="2915684" y="58456"/>
                </a:lnTo>
                <a:lnTo>
                  <a:pt x="2923698" y="58927"/>
                </a:lnTo>
                <a:lnTo>
                  <a:pt x="2931712" y="59870"/>
                </a:lnTo>
                <a:lnTo>
                  <a:pt x="2931712" y="58456"/>
                </a:lnTo>
                <a:close/>
              </a:path>
              <a:path w="4117340" h="353060">
                <a:moveTo>
                  <a:pt x="3192879" y="232871"/>
                </a:moveTo>
                <a:lnTo>
                  <a:pt x="3121234" y="232871"/>
                </a:lnTo>
                <a:lnTo>
                  <a:pt x="3128624" y="277184"/>
                </a:lnTo>
                <a:lnTo>
                  <a:pt x="3149817" y="310863"/>
                </a:lnTo>
                <a:lnTo>
                  <a:pt x="3181644" y="334358"/>
                </a:lnTo>
                <a:lnTo>
                  <a:pt x="3220939" y="348124"/>
                </a:lnTo>
                <a:lnTo>
                  <a:pt x="3264535" y="352612"/>
                </a:lnTo>
                <a:lnTo>
                  <a:pt x="3324993" y="344428"/>
                </a:lnTo>
                <a:lnTo>
                  <a:pt x="3368831" y="321793"/>
                </a:lnTo>
                <a:lnTo>
                  <a:pt x="3389655" y="295098"/>
                </a:lnTo>
                <a:lnTo>
                  <a:pt x="3267363" y="295098"/>
                </a:lnTo>
                <a:lnTo>
                  <a:pt x="3239019" y="291673"/>
                </a:lnTo>
                <a:lnTo>
                  <a:pt x="3215271" y="280779"/>
                </a:lnTo>
                <a:lnTo>
                  <a:pt x="3198949" y="261488"/>
                </a:lnTo>
                <a:lnTo>
                  <a:pt x="3192879" y="232871"/>
                </a:lnTo>
                <a:close/>
              </a:path>
              <a:path w="4117340" h="353060">
                <a:moveTo>
                  <a:pt x="3258406" y="0"/>
                </a:moveTo>
                <a:lnTo>
                  <a:pt x="3213085" y="6231"/>
                </a:lnTo>
                <a:lnTo>
                  <a:pt x="3172672" y="25103"/>
                </a:lnTo>
                <a:lnTo>
                  <a:pt x="3143661" y="56879"/>
                </a:lnTo>
                <a:lnTo>
                  <a:pt x="3132548" y="101826"/>
                </a:lnTo>
                <a:lnTo>
                  <a:pt x="3141208" y="141573"/>
                </a:lnTo>
                <a:lnTo>
                  <a:pt x="3164010" y="168415"/>
                </a:lnTo>
                <a:lnTo>
                  <a:pt x="3196181" y="185887"/>
                </a:lnTo>
                <a:lnTo>
                  <a:pt x="3232950" y="197525"/>
                </a:lnTo>
                <a:lnTo>
                  <a:pt x="3269448" y="206679"/>
                </a:lnTo>
                <a:lnTo>
                  <a:pt x="3301483" y="216671"/>
                </a:lnTo>
                <a:lnTo>
                  <a:pt x="3324236" y="230994"/>
                </a:lnTo>
                <a:lnTo>
                  <a:pt x="3332891" y="253142"/>
                </a:lnTo>
                <a:lnTo>
                  <a:pt x="3326298" y="274216"/>
                </a:lnTo>
                <a:lnTo>
                  <a:pt x="3309850" y="287025"/>
                </a:lnTo>
                <a:lnTo>
                  <a:pt x="3288541" y="293382"/>
                </a:lnTo>
                <a:lnTo>
                  <a:pt x="3267363" y="295098"/>
                </a:lnTo>
                <a:lnTo>
                  <a:pt x="3389655" y="295098"/>
                </a:lnTo>
                <a:lnTo>
                  <a:pt x="3395522" y="287578"/>
                </a:lnTo>
                <a:lnTo>
                  <a:pt x="3404536" y="244656"/>
                </a:lnTo>
                <a:lnTo>
                  <a:pt x="3392369" y="197984"/>
                </a:lnTo>
                <a:lnTo>
                  <a:pt x="3363764" y="169297"/>
                </a:lnTo>
                <a:lnTo>
                  <a:pt x="3330562" y="153778"/>
                </a:lnTo>
                <a:lnTo>
                  <a:pt x="3304606" y="146611"/>
                </a:lnTo>
                <a:lnTo>
                  <a:pt x="3253317" y="133154"/>
                </a:lnTo>
                <a:lnTo>
                  <a:pt x="3222755" y="122746"/>
                </a:lnTo>
                <a:lnTo>
                  <a:pt x="3208016" y="111542"/>
                </a:lnTo>
                <a:lnTo>
                  <a:pt x="3204193" y="95698"/>
                </a:lnTo>
                <a:lnTo>
                  <a:pt x="3208834" y="77799"/>
                </a:lnTo>
                <a:lnTo>
                  <a:pt x="3220811" y="65998"/>
                </a:lnTo>
                <a:lnTo>
                  <a:pt x="3237207" y="59502"/>
                </a:lnTo>
                <a:lnTo>
                  <a:pt x="3255107" y="57513"/>
                </a:lnTo>
                <a:lnTo>
                  <a:pt x="3381016" y="57513"/>
                </a:lnTo>
                <a:lnTo>
                  <a:pt x="3352160" y="25044"/>
                </a:lnTo>
                <a:lnTo>
                  <a:pt x="3309106" y="6003"/>
                </a:lnTo>
                <a:lnTo>
                  <a:pt x="3258406" y="0"/>
                </a:lnTo>
                <a:close/>
              </a:path>
              <a:path w="4117340" h="353060">
                <a:moveTo>
                  <a:pt x="3381016" y="57513"/>
                </a:moveTo>
                <a:lnTo>
                  <a:pt x="3255107" y="57513"/>
                </a:lnTo>
                <a:lnTo>
                  <a:pt x="3280077" y="59767"/>
                </a:lnTo>
                <a:lnTo>
                  <a:pt x="3300716" y="67766"/>
                </a:lnTo>
                <a:lnTo>
                  <a:pt x="3315168" y="83367"/>
                </a:lnTo>
                <a:lnTo>
                  <a:pt x="3321577" y="108426"/>
                </a:lnTo>
                <a:lnTo>
                  <a:pt x="3393233" y="108426"/>
                </a:lnTo>
                <a:lnTo>
                  <a:pt x="3382044" y="58669"/>
                </a:lnTo>
                <a:lnTo>
                  <a:pt x="3381016" y="57513"/>
                </a:lnTo>
                <a:close/>
              </a:path>
              <a:path w="4117340" h="353060">
                <a:moveTo>
                  <a:pt x="3723688" y="8014"/>
                </a:moveTo>
                <a:lnTo>
                  <a:pt x="3471960" y="8014"/>
                </a:lnTo>
                <a:lnTo>
                  <a:pt x="3471960" y="344597"/>
                </a:lnTo>
                <a:lnTo>
                  <a:pt x="3727459" y="344597"/>
                </a:lnTo>
                <a:lnTo>
                  <a:pt x="3727459" y="282370"/>
                </a:lnTo>
                <a:lnTo>
                  <a:pt x="3545973" y="282370"/>
                </a:lnTo>
                <a:lnTo>
                  <a:pt x="3545973" y="199882"/>
                </a:lnTo>
                <a:lnTo>
                  <a:pt x="3709074" y="199882"/>
                </a:lnTo>
                <a:lnTo>
                  <a:pt x="3709074" y="142369"/>
                </a:lnTo>
                <a:lnTo>
                  <a:pt x="3545973" y="142369"/>
                </a:lnTo>
                <a:lnTo>
                  <a:pt x="3545973" y="70241"/>
                </a:lnTo>
                <a:lnTo>
                  <a:pt x="3723688" y="70241"/>
                </a:lnTo>
                <a:lnTo>
                  <a:pt x="3723688" y="8014"/>
                </a:lnTo>
                <a:close/>
              </a:path>
              <a:path w="4117340" h="353060">
                <a:moveTo>
                  <a:pt x="3951856" y="0"/>
                </a:moveTo>
                <a:lnTo>
                  <a:pt x="3903425" y="6224"/>
                </a:lnTo>
                <a:lnTo>
                  <a:pt x="3862655" y="23867"/>
                </a:lnTo>
                <a:lnTo>
                  <a:pt x="3830058" y="51384"/>
                </a:lnTo>
                <a:lnTo>
                  <a:pt x="3806142" y="87230"/>
                </a:lnTo>
                <a:lnTo>
                  <a:pt x="3791419" y="129858"/>
                </a:lnTo>
                <a:lnTo>
                  <a:pt x="3786398" y="177725"/>
                </a:lnTo>
                <a:lnTo>
                  <a:pt x="3791419" y="224396"/>
                </a:lnTo>
                <a:lnTo>
                  <a:pt x="3806142" y="266223"/>
                </a:lnTo>
                <a:lnTo>
                  <a:pt x="3830058" y="301582"/>
                </a:lnTo>
                <a:lnTo>
                  <a:pt x="3862655" y="328849"/>
                </a:lnTo>
                <a:lnTo>
                  <a:pt x="3903425" y="346400"/>
                </a:lnTo>
                <a:lnTo>
                  <a:pt x="3951856" y="352612"/>
                </a:lnTo>
                <a:lnTo>
                  <a:pt x="4000287" y="346400"/>
                </a:lnTo>
                <a:lnTo>
                  <a:pt x="4041056" y="328849"/>
                </a:lnTo>
                <a:lnTo>
                  <a:pt x="4073654" y="301582"/>
                </a:lnTo>
                <a:lnTo>
                  <a:pt x="4081227" y="290384"/>
                </a:lnTo>
                <a:lnTo>
                  <a:pt x="3951856" y="290384"/>
                </a:lnTo>
                <a:lnTo>
                  <a:pt x="3909524" y="280669"/>
                </a:lnTo>
                <a:lnTo>
                  <a:pt x="3881202" y="255088"/>
                </a:lnTo>
                <a:lnTo>
                  <a:pt x="3865343" y="218990"/>
                </a:lnTo>
                <a:lnTo>
                  <a:pt x="3860400" y="177725"/>
                </a:lnTo>
                <a:lnTo>
                  <a:pt x="3865343" y="134818"/>
                </a:lnTo>
                <a:lnTo>
                  <a:pt x="3881202" y="97878"/>
                </a:lnTo>
                <a:lnTo>
                  <a:pt x="3909524" y="71987"/>
                </a:lnTo>
                <a:lnTo>
                  <a:pt x="3951856" y="62227"/>
                </a:lnTo>
                <a:lnTo>
                  <a:pt x="4080888" y="62227"/>
                </a:lnTo>
                <a:lnTo>
                  <a:pt x="4073654" y="51384"/>
                </a:lnTo>
                <a:lnTo>
                  <a:pt x="4041056" y="23867"/>
                </a:lnTo>
                <a:lnTo>
                  <a:pt x="4000287" y="6224"/>
                </a:lnTo>
                <a:lnTo>
                  <a:pt x="3951856" y="0"/>
                </a:lnTo>
                <a:close/>
              </a:path>
              <a:path w="4117340" h="353060">
                <a:moveTo>
                  <a:pt x="4080888" y="62227"/>
                </a:moveTo>
                <a:lnTo>
                  <a:pt x="3951856" y="62227"/>
                </a:lnTo>
                <a:lnTo>
                  <a:pt x="3994188" y="71987"/>
                </a:lnTo>
                <a:lnTo>
                  <a:pt x="4022510" y="97878"/>
                </a:lnTo>
                <a:lnTo>
                  <a:pt x="4038369" y="134818"/>
                </a:lnTo>
                <a:lnTo>
                  <a:pt x="4043311" y="177725"/>
                </a:lnTo>
                <a:lnTo>
                  <a:pt x="4038369" y="218990"/>
                </a:lnTo>
                <a:lnTo>
                  <a:pt x="4022510" y="255088"/>
                </a:lnTo>
                <a:lnTo>
                  <a:pt x="3994188" y="280669"/>
                </a:lnTo>
                <a:lnTo>
                  <a:pt x="3951856" y="290384"/>
                </a:lnTo>
                <a:lnTo>
                  <a:pt x="4081227" y="290384"/>
                </a:lnTo>
                <a:lnTo>
                  <a:pt x="4097569" y="266223"/>
                </a:lnTo>
                <a:lnTo>
                  <a:pt x="4112293" y="224396"/>
                </a:lnTo>
                <a:lnTo>
                  <a:pt x="4117314" y="177725"/>
                </a:lnTo>
                <a:lnTo>
                  <a:pt x="4112293" y="129858"/>
                </a:lnTo>
                <a:lnTo>
                  <a:pt x="4097569" y="87230"/>
                </a:lnTo>
                <a:lnTo>
                  <a:pt x="4080888" y="62227"/>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5" name="object 15"/>
          <p:cNvSpPr/>
          <p:nvPr/>
        </p:nvSpPr>
        <p:spPr>
          <a:xfrm>
            <a:off x="3129468" y="1635032"/>
            <a:ext cx="1566732" cy="238439"/>
          </a:xfrm>
          <a:custGeom>
            <a:avLst/>
            <a:gdLst/>
            <a:ahLst/>
            <a:cxnLst/>
            <a:rect l="l" t="t" r="r" b="b"/>
            <a:pathLst>
              <a:path w="2828925" h="430530">
                <a:moveTo>
                  <a:pt x="170182" y="0"/>
                </a:moveTo>
                <a:lnTo>
                  <a:pt x="111255" y="0"/>
                </a:lnTo>
                <a:lnTo>
                  <a:pt x="78788" y="43361"/>
                </a:lnTo>
                <a:lnTo>
                  <a:pt x="51402" y="85883"/>
                </a:lnTo>
                <a:lnTo>
                  <a:pt x="29463" y="129164"/>
                </a:lnTo>
                <a:lnTo>
                  <a:pt x="13339" y="174801"/>
                </a:lnTo>
                <a:lnTo>
                  <a:pt x="3395" y="224395"/>
                </a:lnTo>
                <a:lnTo>
                  <a:pt x="0" y="279541"/>
                </a:lnTo>
                <a:lnTo>
                  <a:pt x="2180" y="314316"/>
                </a:lnTo>
                <a:lnTo>
                  <a:pt x="8249" y="355144"/>
                </a:lnTo>
                <a:lnTo>
                  <a:pt x="17501" y="395882"/>
                </a:lnTo>
                <a:lnTo>
                  <a:pt x="29228" y="430386"/>
                </a:lnTo>
                <a:lnTo>
                  <a:pt x="80141" y="430386"/>
                </a:lnTo>
                <a:lnTo>
                  <a:pt x="73364" y="399749"/>
                </a:lnTo>
                <a:lnTo>
                  <a:pt x="67648" y="368756"/>
                </a:lnTo>
                <a:lnTo>
                  <a:pt x="63700" y="337585"/>
                </a:lnTo>
                <a:lnTo>
                  <a:pt x="62227" y="306412"/>
                </a:lnTo>
                <a:lnTo>
                  <a:pt x="63902" y="259925"/>
                </a:lnTo>
                <a:lnTo>
                  <a:pt x="69280" y="215690"/>
                </a:lnTo>
                <a:lnTo>
                  <a:pt x="78889" y="172899"/>
                </a:lnTo>
                <a:lnTo>
                  <a:pt x="93256" y="130742"/>
                </a:lnTo>
                <a:lnTo>
                  <a:pt x="112908" y="88413"/>
                </a:lnTo>
                <a:lnTo>
                  <a:pt x="138375" y="45101"/>
                </a:lnTo>
                <a:lnTo>
                  <a:pt x="170182" y="0"/>
                </a:lnTo>
                <a:close/>
              </a:path>
              <a:path w="2828925" h="430530">
                <a:moveTo>
                  <a:pt x="352140" y="0"/>
                </a:moveTo>
                <a:lnTo>
                  <a:pt x="306187" y="5566"/>
                </a:lnTo>
                <a:lnTo>
                  <a:pt x="266013" y="21325"/>
                </a:lnTo>
                <a:lnTo>
                  <a:pt x="232089" y="45865"/>
                </a:lnTo>
                <a:lnTo>
                  <a:pt x="204885" y="77778"/>
                </a:lnTo>
                <a:lnTo>
                  <a:pt x="184872" y="115652"/>
                </a:lnTo>
                <a:lnTo>
                  <a:pt x="172519" y="158077"/>
                </a:lnTo>
                <a:lnTo>
                  <a:pt x="168297" y="203643"/>
                </a:lnTo>
                <a:lnTo>
                  <a:pt x="174787" y="255522"/>
                </a:lnTo>
                <a:lnTo>
                  <a:pt x="193745" y="297014"/>
                </a:lnTo>
                <a:lnTo>
                  <a:pt x="224401" y="327464"/>
                </a:lnTo>
                <a:lnTo>
                  <a:pt x="265985" y="346215"/>
                </a:lnTo>
                <a:lnTo>
                  <a:pt x="317727" y="352612"/>
                </a:lnTo>
                <a:lnTo>
                  <a:pt x="358921" y="348184"/>
                </a:lnTo>
                <a:lnTo>
                  <a:pt x="394866" y="334162"/>
                </a:lnTo>
                <a:lnTo>
                  <a:pt x="425629" y="309437"/>
                </a:lnTo>
                <a:lnTo>
                  <a:pt x="439004" y="290384"/>
                </a:lnTo>
                <a:lnTo>
                  <a:pt x="318669" y="290384"/>
                </a:lnTo>
                <a:lnTo>
                  <a:pt x="284070" y="283328"/>
                </a:lnTo>
                <a:lnTo>
                  <a:pt x="260340" y="264338"/>
                </a:lnTo>
                <a:lnTo>
                  <a:pt x="246685" y="236686"/>
                </a:lnTo>
                <a:lnTo>
                  <a:pt x="242310" y="203643"/>
                </a:lnTo>
                <a:lnTo>
                  <a:pt x="248873" y="154300"/>
                </a:lnTo>
                <a:lnTo>
                  <a:pt x="269003" y="108716"/>
                </a:lnTo>
                <a:lnTo>
                  <a:pt x="303362" y="75241"/>
                </a:lnTo>
                <a:lnTo>
                  <a:pt x="352612" y="62227"/>
                </a:lnTo>
                <a:lnTo>
                  <a:pt x="471535" y="62227"/>
                </a:lnTo>
                <a:lnTo>
                  <a:pt x="462724" y="45516"/>
                </a:lnTo>
                <a:lnTo>
                  <a:pt x="433745" y="20350"/>
                </a:lnTo>
                <a:lnTo>
                  <a:pt x="396212" y="5117"/>
                </a:lnTo>
                <a:lnTo>
                  <a:pt x="352140" y="0"/>
                </a:lnTo>
                <a:close/>
              </a:path>
              <a:path w="2828925" h="430530">
                <a:moveTo>
                  <a:pt x="471881" y="223442"/>
                </a:moveTo>
                <a:lnTo>
                  <a:pt x="397868" y="223442"/>
                </a:lnTo>
                <a:lnTo>
                  <a:pt x="388476" y="248818"/>
                </a:lnTo>
                <a:lnTo>
                  <a:pt x="371174" y="270172"/>
                </a:lnTo>
                <a:lnTo>
                  <a:pt x="347419" y="284896"/>
                </a:lnTo>
                <a:lnTo>
                  <a:pt x="318669" y="290384"/>
                </a:lnTo>
                <a:lnTo>
                  <a:pt x="439004" y="290384"/>
                </a:lnTo>
                <a:lnTo>
                  <a:pt x="451278" y="272900"/>
                </a:lnTo>
                <a:lnTo>
                  <a:pt x="471881" y="223442"/>
                </a:lnTo>
                <a:close/>
              </a:path>
              <a:path w="2828925" h="430530">
                <a:moveTo>
                  <a:pt x="471535" y="62227"/>
                </a:moveTo>
                <a:lnTo>
                  <a:pt x="352612" y="62227"/>
                </a:lnTo>
                <a:lnTo>
                  <a:pt x="376956" y="66190"/>
                </a:lnTo>
                <a:lnTo>
                  <a:pt x="396041" y="78020"/>
                </a:lnTo>
                <a:lnTo>
                  <a:pt x="408497" y="97628"/>
                </a:lnTo>
                <a:lnTo>
                  <a:pt x="412953" y="124926"/>
                </a:lnTo>
                <a:lnTo>
                  <a:pt x="486967" y="124926"/>
                </a:lnTo>
                <a:lnTo>
                  <a:pt x="481136" y="80435"/>
                </a:lnTo>
                <a:lnTo>
                  <a:pt x="471535" y="62227"/>
                </a:lnTo>
                <a:close/>
              </a:path>
              <a:path w="2828925" h="430530">
                <a:moveTo>
                  <a:pt x="668463" y="94284"/>
                </a:moveTo>
                <a:lnTo>
                  <a:pt x="620599" y="102150"/>
                </a:lnTo>
                <a:lnTo>
                  <a:pt x="581715" y="123953"/>
                </a:lnTo>
                <a:lnTo>
                  <a:pt x="552764" y="157002"/>
                </a:lnTo>
                <a:lnTo>
                  <a:pt x="534696" y="198605"/>
                </a:lnTo>
                <a:lnTo>
                  <a:pt x="528462" y="246071"/>
                </a:lnTo>
                <a:lnTo>
                  <a:pt x="536373" y="291931"/>
                </a:lnTo>
                <a:lnTo>
                  <a:pt x="558867" y="324798"/>
                </a:lnTo>
                <a:lnTo>
                  <a:pt x="594088" y="344583"/>
                </a:lnTo>
                <a:lnTo>
                  <a:pt x="640178" y="351197"/>
                </a:lnTo>
                <a:lnTo>
                  <a:pt x="688968" y="343451"/>
                </a:lnTo>
                <a:lnTo>
                  <a:pt x="728413" y="321811"/>
                </a:lnTo>
                <a:lnTo>
                  <a:pt x="746993" y="300755"/>
                </a:lnTo>
                <a:lnTo>
                  <a:pt x="643478" y="300755"/>
                </a:lnTo>
                <a:lnTo>
                  <a:pt x="622646" y="296255"/>
                </a:lnTo>
                <a:lnTo>
                  <a:pt x="607600" y="284197"/>
                </a:lnTo>
                <a:lnTo>
                  <a:pt x="598475" y="266747"/>
                </a:lnTo>
                <a:lnTo>
                  <a:pt x="595404" y="246071"/>
                </a:lnTo>
                <a:lnTo>
                  <a:pt x="599558" y="212931"/>
                </a:lnTo>
                <a:lnTo>
                  <a:pt x="612374" y="180013"/>
                </a:lnTo>
                <a:lnTo>
                  <a:pt x="634380" y="154784"/>
                </a:lnTo>
                <a:lnTo>
                  <a:pt x="666106" y="144715"/>
                </a:lnTo>
                <a:lnTo>
                  <a:pt x="768628" y="144715"/>
                </a:lnTo>
                <a:lnTo>
                  <a:pt x="750373" y="119562"/>
                </a:lnTo>
                <a:lnTo>
                  <a:pt x="714456" y="100537"/>
                </a:lnTo>
                <a:lnTo>
                  <a:pt x="668463" y="94284"/>
                </a:lnTo>
                <a:close/>
              </a:path>
              <a:path w="2828925" h="430530">
                <a:moveTo>
                  <a:pt x="768628" y="144715"/>
                </a:moveTo>
                <a:lnTo>
                  <a:pt x="666106" y="144715"/>
                </a:lnTo>
                <a:lnTo>
                  <a:pt x="688484" y="148538"/>
                </a:lnTo>
                <a:lnTo>
                  <a:pt x="703702" y="159388"/>
                </a:lnTo>
                <a:lnTo>
                  <a:pt x="712379" y="176337"/>
                </a:lnTo>
                <a:lnTo>
                  <a:pt x="715017" y="197514"/>
                </a:lnTo>
                <a:lnTo>
                  <a:pt x="715116" y="198605"/>
                </a:lnTo>
                <a:lnTo>
                  <a:pt x="710965" y="231744"/>
                </a:lnTo>
                <a:lnTo>
                  <a:pt x="698045" y="264986"/>
                </a:lnTo>
                <a:lnTo>
                  <a:pt x="675756" y="290539"/>
                </a:lnTo>
                <a:lnTo>
                  <a:pt x="643478" y="300755"/>
                </a:lnTo>
                <a:lnTo>
                  <a:pt x="746993" y="300755"/>
                </a:lnTo>
                <a:lnTo>
                  <a:pt x="757652" y="288676"/>
                </a:lnTo>
                <a:lnTo>
                  <a:pt x="775827" y="246444"/>
                </a:lnTo>
                <a:lnTo>
                  <a:pt x="782076" y="197514"/>
                </a:lnTo>
                <a:lnTo>
                  <a:pt x="773738" y="151756"/>
                </a:lnTo>
                <a:lnTo>
                  <a:pt x="768628" y="144715"/>
                </a:lnTo>
                <a:close/>
              </a:path>
              <a:path w="2828925" h="430530">
                <a:moveTo>
                  <a:pt x="936230" y="100884"/>
                </a:moveTo>
                <a:lnTo>
                  <a:pt x="872117" y="100884"/>
                </a:lnTo>
                <a:lnTo>
                  <a:pt x="821204" y="344597"/>
                </a:lnTo>
                <a:lnTo>
                  <a:pt x="888145" y="344597"/>
                </a:lnTo>
                <a:lnTo>
                  <a:pt x="915488" y="214957"/>
                </a:lnTo>
                <a:lnTo>
                  <a:pt x="923450" y="190030"/>
                </a:lnTo>
                <a:lnTo>
                  <a:pt x="937114" y="168286"/>
                </a:lnTo>
                <a:lnTo>
                  <a:pt x="957054" y="152906"/>
                </a:lnTo>
                <a:lnTo>
                  <a:pt x="983844" y="147072"/>
                </a:lnTo>
                <a:lnTo>
                  <a:pt x="1084039" y="147072"/>
                </a:lnTo>
                <a:lnTo>
                  <a:pt x="1082025" y="134826"/>
                </a:lnTo>
                <a:lnTo>
                  <a:pt x="928688" y="134826"/>
                </a:lnTo>
                <a:lnTo>
                  <a:pt x="936230" y="100884"/>
                </a:lnTo>
                <a:close/>
              </a:path>
              <a:path w="2828925" h="430530">
                <a:moveTo>
                  <a:pt x="1084039" y="147072"/>
                </a:moveTo>
                <a:lnTo>
                  <a:pt x="983844" y="147072"/>
                </a:lnTo>
                <a:lnTo>
                  <a:pt x="995416" y="148921"/>
                </a:lnTo>
                <a:lnTo>
                  <a:pt x="1005706" y="154085"/>
                </a:lnTo>
                <a:lnTo>
                  <a:pt x="1013079" y="161988"/>
                </a:lnTo>
                <a:lnTo>
                  <a:pt x="1015900" y="172058"/>
                </a:lnTo>
                <a:lnTo>
                  <a:pt x="1015503" y="178488"/>
                </a:lnTo>
                <a:lnTo>
                  <a:pt x="1014486" y="186731"/>
                </a:lnTo>
                <a:lnTo>
                  <a:pt x="1013116" y="195061"/>
                </a:lnTo>
                <a:lnTo>
                  <a:pt x="1011658" y="201757"/>
                </a:lnTo>
                <a:lnTo>
                  <a:pt x="981958" y="344597"/>
                </a:lnTo>
                <a:lnTo>
                  <a:pt x="1048889" y="344597"/>
                </a:lnTo>
                <a:lnTo>
                  <a:pt x="1079060" y="201757"/>
                </a:lnTo>
                <a:lnTo>
                  <a:pt x="1080961" y="193014"/>
                </a:lnTo>
                <a:lnTo>
                  <a:pt x="1083303" y="181309"/>
                </a:lnTo>
                <a:lnTo>
                  <a:pt x="1085292" y="169340"/>
                </a:lnTo>
                <a:lnTo>
                  <a:pt x="1086132" y="159801"/>
                </a:lnTo>
                <a:lnTo>
                  <a:pt x="1084039" y="147072"/>
                </a:lnTo>
                <a:close/>
              </a:path>
              <a:path w="2828925" h="430530">
                <a:moveTo>
                  <a:pt x="1014958" y="94284"/>
                </a:moveTo>
                <a:lnTo>
                  <a:pt x="989958" y="96840"/>
                </a:lnTo>
                <a:lnTo>
                  <a:pt x="967344" y="104478"/>
                </a:lnTo>
                <a:lnTo>
                  <a:pt x="947206" y="117155"/>
                </a:lnTo>
                <a:lnTo>
                  <a:pt x="929630" y="134826"/>
                </a:lnTo>
                <a:lnTo>
                  <a:pt x="1082025" y="134826"/>
                </a:lnTo>
                <a:lnTo>
                  <a:pt x="1081506" y="131669"/>
                </a:lnTo>
                <a:lnTo>
                  <a:pt x="1067865" y="111136"/>
                </a:lnTo>
                <a:lnTo>
                  <a:pt x="1045564" y="98556"/>
                </a:lnTo>
                <a:lnTo>
                  <a:pt x="1014958" y="94284"/>
                </a:lnTo>
                <a:close/>
              </a:path>
              <a:path w="2828925" h="430530">
                <a:moveTo>
                  <a:pt x="1259614" y="145658"/>
                </a:moveTo>
                <a:lnTo>
                  <a:pt x="1193155" y="145658"/>
                </a:lnTo>
                <a:lnTo>
                  <a:pt x="1165812" y="276242"/>
                </a:lnTo>
                <a:lnTo>
                  <a:pt x="1163927" y="284727"/>
                </a:lnTo>
                <a:lnTo>
                  <a:pt x="1162512" y="293213"/>
                </a:lnTo>
                <a:lnTo>
                  <a:pt x="1162512" y="299341"/>
                </a:lnTo>
                <a:lnTo>
                  <a:pt x="1167683" y="323781"/>
                </a:lnTo>
                <a:lnTo>
                  <a:pt x="1182312" y="338940"/>
                </a:lnTo>
                <a:lnTo>
                  <a:pt x="1202951" y="346675"/>
                </a:lnTo>
                <a:lnTo>
                  <a:pt x="1226154" y="348840"/>
                </a:lnTo>
                <a:lnTo>
                  <a:pt x="1236753" y="348671"/>
                </a:lnTo>
                <a:lnTo>
                  <a:pt x="1247308" y="348192"/>
                </a:lnTo>
                <a:lnTo>
                  <a:pt x="1257772" y="347448"/>
                </a:lnTo>
                <a:lnTo>
                  <a:pt x="1268100" y="346483"/>
                </a:lnTo>
                <a:lnTo>
                  <a:pt x="1279106" y="296041"/>
                </a:lnTo>
                <a:lnTo>
                  <a:pt x="1255382" y="296041"/>
                </a:lnTo>
                <a:lnTo>
                  <a:pt x="1247670" y="295695"/>
                </a:lnTo>
                <a:lnTo>
                  <a:pt x="1240356" y="293625"/>
                </a:lnTo>
                <a:lnTo>
                  <a:pt x="1234897" y="288285"/>
                </a:lnTo>
                <a:lnTo>
                  <a:pt x="1232754" y="278127"/>
                </a:lnTo>
                <a:lnTo>
                  <a:pt x="1232754" y="276242"/>
                </a:lnTo>
                <a:lnTo>
                  <a:pt x="1233697" y="271999"/>
                </a:lnTo>
                <a:lnTo>
                  <a:pt x="1234640" y="266813"/>
                </a:lnTo>
                <a:lnTo>
                  <a:pt x="1259614" y="145658"/>
                </a:lnTo>
                <a:close/>
              </a:path>
              <a:path w="2828925" h="430530">
                <a:moveTo>
                  <a:pt x="1279414" y="294627"/>
                </a:moveTo>
                <a:lnTo>
                  <a:pt x="1271400" y="295570"/>
                </a:lnTo>
                <a:lnTo>
                  <a:pt x="1263386" y="296041"/>
                </a:lnTo>
                <a:lnTo>
                  <a:pt x="1279106" y="296041"/>
                </a:lnTo>
                <a:lnTo>
                  <a:pt x="1279414" y="294627"/>
                </a:lnTo>
                <a:close/>
              </a:path>
              <a:path w="2828925" h="430530">
                <a:moveTo>
                  <a:pt x="1317599" y="100884"/>
                </a:moveTo>
                <a:lnTo>
                  <a:pt x="1159684" y="100884"/>
                </a:lnTo>
                <a:lnTo>
                  <a:pt x="1149312" y="145658"/>
                </a:lnTo>
                <a:lnTo>
                  <a:pt x="1307228" y="145658"/>
                </a:lnTo>
                <a:lnTo>
                  <a:pt x="1317599" y="100884"/>
                </a:lnTo>
                <a:close/>
              </a:path>
              <a:path w="2828925" h="430530">
                <a:moveTo>
                  <a:pt x="1284600" y="26870"/>
                </a:moveTo>
                <a:lnTo>
                  <a:pt x="1217668" y="26870"/>
                </a:lnTo>
                <a:lnTo>
                  <a:pt x="1202583" y="100884"/>
                </a:lnTo>
                <a:lnTo>
                  <a:pt x="1269514" y="100884"/>
                </a:lnTo>
                <a:lnTo>
                  <a:pt x="1284600" y="26870"/>
                </a:lnTo>
                <a:close/>
              </a:path>
              <a:path w="2828925" h="430530">
                <a:moveTo>
                  <a:pt x="1450068" y="100884"/>
                </a:moveTo>
                <a:lnTo>
                  <a:pt x="1382666" y="100884"/>
                </a:lnTo>
                <a:lnTo>
                  <a:pt x="1330809" y="344597"/>
                </a:lnTo>
                <a:lnTo>
                  <a:pt x="1398223" y="344597"/>
                </a:lnTo>
                <a:lnTo>
                  <a:pt x="1450068" y="100884"/>
                </a:lnTo>
                <a:close/>
              </a:path>
              <a:path w="2828925" h="430530">
                <a:moveTo>
                  <a:pt x="1469868" y="8014"/>
                </a:moveTo>
                <a:lnTo>
                  <a:pt x="1402455" y="8014"/>
                </a:lnTo>
                <a:lnTo>
                  <a:pt x="1390198" y="63170"/>
                </a:lnTo>
                <a:lnTo>
                  <a:pt x="1457611" y="63170"/>
                </a:lnTo>
                <a:lnTo>
                  <a:pt x="1469868" y="8014"/>
                </a:lnTo>
                <a:close/>
              </a:path>
              <a:path w="2828925" h="430530">
                <a:moveTo>
                  <a:pt x="1591495" y="100884"/>
                </a:moveTo>
                <a:lnTo>
                  <a:pt x="1527381" y="100884"/>
                </a:lnTo>
                <a:lnTo>
                  <a:pt x="1476468" y="344597"/>
                </a:lnTo>
                <a:lnTo>
                  <a:pt x="1543410" y="344597"/>
                </a:lnTo>
                <a:lnTo>
                  <a:pt x="1570752" y="214957"/>
                </a:lnTo>
                <a:lnTo>
                  <a:pt x="1578715" y="190030"/>
                </a:lnTo>
                <a:lnTo>
                  <a:pt x="1592378" y="168286"/>
                </a:lnTo>
                <a:lnTo>
                  <a:pt x="1612318" y="152906"/>
                </a:lnTo>
                <a:lnTo>
                  <a:pt x="1639108" y="147072"/>
                </a:lnTo>
                <a:lnTo>
                  <a:pt x="1739303" y="147072"/>
                </a:lnTo>
                <a:lnTo>
                  <a:pt x="1737289" y="134826"/>
                </a:lnTo>
                <a:lnTo>
                  <a:pt x="1583952" y="134826"/>
                </a:lnTo>
                <a:lnTo>
                  <a:pt x="1591495" y="100884"/>
                </a:lnTo>
                <a:close/>
              </a:path>
              <a:path w="2828925" h="430530">
                <a:moveTo>
                  <a:pt x="1739303" y="147072"/>
                </a:moveTo>
                <a:lnTo>
                  <a:pt x="1639108" y="147072"/>
                </a:lnTo>
                <a:lnTo>
                  <a:pt x="1650678" y="148921"/>
                </a:lnTo>
                <a:lnTo>
                  <a:pt x="1660965" y="154085"/>
                </a:lnTo>
                <a:lnTo>
                  <a:pt x="1668335" y="161988"/>
                </a:lnTo>
                <a:lnTo>
                  <a:pt x="1671154" y="172058"/>
                </a:lnTo>
                <a:lnTo>
                  <a:pt x="1670756" y="178488"/>
                </a:lnTo>
                <a:lnTo>
                  <a:pt x="1669740" y="186731"/>
                </a:lnTo>
                <a:lnTo>
                  <a:pt x="1668370" y="195061"/>
                </a:lnTo>
                <a:lnTo>
                  <a:pt x="1666911" y="201757"/>
                </a:lnTo>
                <a:lnTo>
                  <a:pt x="1637222" y="344597"/>
                </a:lnTo>
                <a:lnTo>
                  <a:pt x="1704154" y="344597"/>
                </a:lnTo>
                <a:lnTo>
                  <a:pt x="1734325" y="201757"/>
                </a:lnTo>
                <a:lnTo>
                  <a:pt x="1736225" y="193014"/>
                </a:lnTo>
                <a:lnTo>
                  <a:pt x="1738567" y="181309"/>
                </a:lnTo>
                <a:lnTo>
                  <a:pt x="1740556" y="169340"/>
                </a:lnTo>
                <a:lnTo>
                  <a:pt x="1741396" y="159801"/>
                </a:lnTo>
                <a:lnTo>
                  <a:pt x="1739303" y="147072"/>
                </a:lnTo>
                <a:close/>
              </a:path>
              <a:path w="2828925" h="430530">
                <a:moveTo>
                  <a:pt x="1670211" y="94284"/>
                </a:moveTo>
                <a:lnTo>
                  <a:pt x="1645217" y="96840"/>
                </a:lnTo>
                <a:lnTo>
                  <a:pt x="1622607" y="104478"/>
                </a:lnTo>
                <a:lnTo>
                  <a:pt x="1602470" y="117155"/>
                </a:lnTo>
                <a:lnTo>
                  <a:pt x="1584895" y="134826"/>
                </a:lnTo>
                <a:lnTo>
                  <a:pt x="1737289" y="134826"/>
                </a:lnTo>
                <a:lnTo>
                  <a:pt x="1736770" y="131669"/>
                </a:lnTo>
                <a:lnTo>
                  <a:pt x="1723128" y="111136"/>
                </a:lnTo>
                <a:lnTo>
                  <a:pt x="1700824" y="98556"/>
                </a:lnTo>
                <a:lnTo>
                  <a:pt x="1670211" y="94284"/>
                </a:lnTo>
                <a:close/>
              </a:path>
              <a:path w="2828925" h="430530">
                <a:moveTo>
                  <a:pt x="1909222" y="100884"/>
                </a:moveTo>
                <a:lnTo>
                  <a:pt x="1842290" y="100884"/>
                </a:lnTo>
                <a:lnTo>
                  <a:pt x="1812119" y="243713"/>
                </a:lnTo>
                <a:lnTo>
                  <a:pt x="1810219" y="252457"/>
                </a:lnTo>
                <a:lnTo>
                  <a:pt x="1807877" y="264161"/>
                </a:lnTo>
                <a:lnTo>
                  <a:pt x="1805888" y="276131"/>
                </a:lnTo>
                <a:lnTo>
                  <a:pt x="1805048" y="285670"/>
                </a:lnTo>
                <a:lnTo>
                  <a:pt x="1809674" y="313808"/>
                </a:lnTo>
                <a:lnTo>
                  <a:pt x="1823316" y="334344"/>
                </a:lnTo>
                <a:lnTo>
                  <a:pt x="1845620" y="346925"/>
                </a:lnTo>
                <a:lnTo>
                  <a:pt x="1876233" y="351197"/>
                </a:lnTo>
                <a:lnTo>
                  <a:pt x="1901227" y="348641"/>
                </a:lnTo>
                <a:lnTo>
                  <a:pt x="1923837" y="341003"/>
                </a:lnTo>
                <a:lnTo>
                  <a:pt x="1943974" y="328326"/>
                </a:lnTo>
                <a:lnTo>
                  <a:pt x="1961549" y="310655"/>
                </a:lnTo>
                <a:lnTo>
                  <a:pt x="2026153" y="310655"/>
                </a:lnTo>
                <a:lnTo>
                  <a:pt x="2028714" y="298398"/>
                </a:lnTo>
                <a:lnTo>
                  <a:pt x="1907336" y="298398"/>
                </a:lnTo>
                <a:lnTo>
                  <a:pt x="1895766" y="296549"/>
                </a:lnTo>
                <a:lnTo>
                  <a:pt x="1885479" y="291386"/>
                </a:lnTo>
                <a:lnTo>
                  <a:pt x="1878109" y="283482"/>
                </a:lnTo>
                <a:lnTo>
                  <a:pt x="1875290" y="273413"/>
                </a:lnTo>
                <a:lnTo>
                  <a:pt x="1875687" y="266983"/>
                </a:lnTo>
                <a:lnTo>
                  <a:pt x="1876703" y="258740"/>
                </a:lnTo>
                <a:lnTo>
                  <a:pt x="1878070" y="250409"/>
                </a:lnTo>
                <a:lnTo>
                  <a:pt x="1879522" y="243713"/>
                </a:lnTo>
                <a:lnTo>
                  <a:pt x="1909222" y="100884"/>
                </a:lnTo>
                <a:close/>
              </a:path>
              <a:path w="2828925" h="430530">
                <a:moveTo>
                  <a:pt x="2026153" y="310655"/>
                </a:moveTo>
                <a:lnTo>
                  <a:pt x="1962492" y="310655"/>
                </a:lnTo>
                <a:lnTo>
                  <a:pt x="1954949" y="344597"/>
                </a:lnTo>
                <a:lnTo>
                  <a:pt x="2019063" y="344597"/>
                </a:lnTo>
                <a:lnTo>
                  <a:pt x="2026153" y="310655"/>
                </a:lnTo>
                <a:close/>
              </a:path>
              <a:path w="2828925" h="430530">
                <a:moveTo>
                  <a:pt x="2069976" y="100884"/>
                </a:moveTo>
                <a:lnTo>
                  <a:pt x="2003034" y="100884"/>
                </a:lnTo>
                <a:lnTo>
                  <a:pt x="1975692" y="230514"/>
                </a:lnTo>
                <a:lnTo>
                  <a:pt x="1967729" y="255440"/>
                </a:lnTo>
                <a:lnTo>
                  <a:pt x="1954065" y="277184"/>
                </a:lnTo>
                <a:lnTo>
                  <a:pt x="1934126" y="292564"/>
                </a:lnTo>
                <a:lnTo>
                  <a:pt x="1907336" y="298398"/>
                </a:lnTo>
                <a:lnTo>
                  <a:pt x="2028714" y="298398"/>
                </a:lnTo>
                <a:lnTo>
                  <a:pt x="2069976" y="100884"/>
                </a:lnTo>
                <a:close/>
              </a:path>
              <a:path w="2828925" h="430530">
                <a:moveTo>
                  <a:pt x="2244402" y="94284"/>
                </a:moveTo>
                <a:lnTo>
                  <a:pt x="2198568" y="102455"/>
                </a:lnTo>
                <a:lnTo>
                  <a:pt x="2161266" y="124813"/>
                </a:lnTo>
                <a:lnTo>
                  <a:pt x="2133444" y="158122"/>
                </a:lnTo>
                <a:lnTo>
                  <a:pt x="2116055" y="199148"/>
                </a:lnTo>
                <a:lnTo>
                  <a:pt x="2110047" y="244656"/>
                </a:lnTo>
                <a:lnTo>
                  <a:pt x="2117840" y="290539"/>
                </a:lnTo>
                <a:lnTo>
                  <a:pt x="2139864" y="323914"/>
                </a:lnTo>
                <a:lnTo>
                  <a:pt x="2174086" y="344295"/>
                </a:lnTo>
                <a:lnTo>
                  <a:pt x="2218474" y="351197"/>
                </a:lnTo>
                <a:lnTo>
                  <a:pt x="2264864" y="345776"/>
                </a:lnTo>
                <a:lnTo>
                  <a:pt x="2300029" y="329748"/>
                </a:lnTo>
                <a:lnTo>
                  <a:pt x="2326002" y="303466"/>
                </a:lnTo>
                <a:lnTo>
                  <a:pt x="2327411" y="300755"/>
                </a:lnTo>
                <a:lnTo>
                  <a:pt x="2227902" y="300755"/>
                </a:lnTo>
                <a:lnTo>
                  <a:pt x="2204191" y="297293"/>
                </a:lnTo>
                <a:lnTo>
                  <a:pt x="2187419" y="287556"/>
                </a:lnTo>
                <a:lnTo>
                  <a:pt x="2177453" y="272514"/>
                </a:lnTo>
                <a:lnTo>
                  <a:pt x="2174160" y="253142"/>
                </a:lnTo>
                <a:lnTo>
                  <a:pt x="2174196" y="244656"/>
                </a:lnTo>
                <a:lnTo>
                  <a:pt x="2174631" y="238999"/>
                </a:lnTo>
                <a:lnTo>
                  <a:pt x="2354243" y="238999"/>
                </a:lnTo>
                <a:lnTo>
                  <a:pt x="2355826" y="229917"/>
                </a:lnTo>
                <a:lnTo>
                  <a:pt x="2357012" y="220437"/>
                </a:lnTo>
                <a:lnTo>
                  <a:pt x="2357756" y="210692"/>
                </a:lnTo>
                <a:lnTo>
                  <a:pt x="2358014" y="200814"/>
                </a:lnTo>
                <a:lnTo>
                  <a:pt x="2357265" y="196571"/>
                </a:lnTo>
                <a:lnTo>
                  <a:pt x="2181703" y="196571"/>
                </a:lnTo>
                <a:lnTo>
                  <a:pt x="2190962" y="176934"/>
                </a:lnTo>
                <a:lnTo>
                  <a:pt x="2204508" y="160390"/>
                </a:lnTo>
                <a:lnTo>
                  <a:pt x="2223269" y="148973"/>
                </a:lnTo>
                <a:lnTo>
                  <a:pt x="2248173" y="144715"/>
                </a:lnTo>
                <a:lnTo>
                  <a:pt x="2343122" y="144715"/>
                </a:lnTo>
                <a:lnTo>
                  <a:pt x="2326665" y="121032"/>
                </a:lnTo>
                <a:lnTo>
                  <a:pt x="2290792" y="100985"/>
                </a:lnTo>
                <a:lnTo>
                  <a:pt x="2244402" y="94284"/>
                </a:lnTo>
                <a:close/>
              </a:path>
              <a:path w="2828925" h="430530">
                <a:moveTo>
                  <a:pt x="2344814" y="267285"/>
                </a:moveTo>
                <a:lnTo>
                  <a:pt x="2277873" y="267285"/>
                </a:lnTo>
                <a:lnTo>
                  <a:pt x="2269667" y="279077"/>
                </a:lnTo>
                <a:lnTo>
                  <a:pt x="2259251" y="289854"/>
                </a:lnTo>
                <a:lnTo>
                  <a:pt x="2245654" y="297713"/>
                </a:lnTo>
                <a:lnTo>
                  <a:pt x="2227902" y="300755"/>
                </a:lnTo>
                <a:lnTo>
                  <a:pt x="2327411" y="300755"/>
                </a:lnTo>
                <a:lnTo>
                  <a:pt x="2344814" y="267285"/>
                </a:lnTo>
                <a:close/>
              </a:path>
              <a:path w="2828925" h="430530">
                <a:moveTo>
                  <a:pt x="2343122" y="144715"/>
                </a:moveTo>
                <a:lnTo>
                  <a:pt x="2248173" y="144715"/>
                </a:lnTo>
                <a:lnTo>
                  <a:pt x="2271751" y="149304"/>
                </a:lnTo>
                <a:lnTo>
                  <a:pt x="2285474" y="161274"/>
                </a:lnTo>
                <a:lnTo>
                  <a:pt x="2291860" y="177928"/>
                </a:lnTo>
                <a:lnTo>
                  <a:pt x="2293429" y="196571"/>
                </a:lnTo>
                <a:lnTo>
                  <a:pt x="2357265" y="196571"/>
                </a:lnTo>
                <a:lnTo>
                  <a:pt x="2349808" y="154337"/>
                </a:lnTo>
                <a:lnTo>
                  <a:pt x="2343122" y="144715"/>
                </a:lnTo>
                <a:close/>
              </a:path>
              <a:path w="2828925" h="430530">
                <a:moveTo>
                  <a:pt x="2799253" y="0"/>
                </a:moveTo>
                <a:lnTo>
                  <a:pt x="2748350" y="0"/>
                </a:lnTo>
                <a:lnTo>
                  <a:pt x="2755127" y="30642"/>
                </a:lnTo>
                <a:lnTo>
                  <a:pt x="2760843" y="61638"/>
                </a:lnTo>
                <a:lnTo>
                  <a:pt x="2764791" y="92810"/>
                </a:lnTo>
                <a:lnTo>
                  <a:pt x="2766264" y="123983"/>
                </a:lnTo>
                <a:lnTo>
                  <a:pt x="2764589" y="170467"/>
                </a:lnTo>
                <a:lnTo>
                  <a:pt x="2759211" y="214701"/>
                </a:lnTo>
                <a:lnTo>
                  <a:pt x="2749602" y="257492"/>
                </a:lnTo>
                <a:lnTo>
                  <a:pt x="2735236" y="299648"/>
                </a:lnTo>
                <a:lnTo>
                  <a:pt x="2715583" y="341977"/>
                </a:lnTo>
                <a:lnTo>
                  <a:pt x="2690117" y="385287"/>
                </a:lnTo>
                <a:lnTo>
                  <a:pt x="2658309" y="430386"/>
                </a:lnTo>
                <a:lnTo>
                  <a:pt x="2717237" y="430386"/>
                </a:lnTo>
                <a:lnTo>
                  <a:pt x="2749699" y="387028"/>
                </a:lnTo>
                <a:lnTo>
                  <a:pt x="2777024" y="344597"/>
                </a:lnTo>
                <a:lnTo>
                  <a:pt x="2799019" y="301225"/>
                </a:lnTo>
                <a:lnTo>
                  <a:pt x="2815142" y="255586"/>
                </a:lnTo>
                <a:lnTo>
                  <a:pt x="2825085" y="205991"/>
                </a:lnTo>
                <a:lnTo>
                  <a:pt x="2828481" y="150844"/>
                </a:lnTo>
                <a:lnTo>
                  <a:pt x="2826283" y="115957"/>
                </a:lnTo>
                <a:lnTo>
                  <a:pt x="2820231" y="75249"/>
                </a:lnTo>
                <a:lnTo>
                  <a:pt x="2810980" y="34509"/>
                </a:lnTo>
                <a:lnTo>
                  <a:pt x="2799253" y="0"/>
                </a:lnTo>
                <a:close/>
              </a:path>
              <a:path w="2828925" h="430530">
                <a:moveTo>
                  <a:pt x="2537154" y="94284"/>
                </a:moveTo>
                <a:lnTo>
                  <a:pt x="2488752" y="103307"/>
                </a:lnTo>
                <a:lnTo>
                  <a:pt x="2451461" y="127785"/>
                </a:lnTo>
                <a:lnTo>
                  <a:pt x="2425076" y="163825"/>
                </a:lnTo>
                <a:lnTo>
                  <a:pt x="2409395" y="207536"/>
                </a:lnTo>
                <a:lnTo>
                  <a:pt x="2404213" y="255028"/>
                </a:lnTo>
                <a:lnTo>
                  <a:pt x="2410504" y="294715"/>
                </a:lnTo>
                <a:lnTo>
                  <a:pt x="2428727" y="325034"/>
                </a:lnTo>
                <a:lnTo>
                  <a:pt x="2457911" y="344391"/>
                </a:lnTo>
                <a:lnTo>
                  <a:pt x="2497083" y="351197"/>
                </a:lnTo>
                <a:lnTo>
                  <a:pt x="2518907" y="349017"/>
                </a:lnTo>
                <a:lnTo>
                  <a:pt x="2539093" y="342240"/>
                </a:lnTo>
                <a:lnTo>
                  <a:pt x="2556540" y="330514"/>
                </a:lnTo>
                <a:lnTo>
                  <a:pt x="2570143" y="313484"/>
                </a:lnTo>
                <a:lnTo>
                  <a:pt x="2635651" y="313484"/>
                </a:lnTo>
                <a:lnTo>
                  <a:pt x="2638343" y="300755"/>
                </a:lnTo>
                <a:lnTo>
                  <a:pt x="2518768" y="300755"/>
                </a:lnTo>
                <a:lnTo>
                  <a:pt x="2498004" y="296395"/>
                </a:lnTo>
                <a:lnTo>
                  <a:pt x="2483117" y="284609"/>
                </a:lnTo>
                <a:lnTo>
                  <a:pt x="2474153" y="267343"/>
                </a:lnTo>
                <a:lnTo>
                  <a:pt x="2471155" y="246542"/>
                </a:lnTo>
                <a:lnTo>
                  <a:pt x="2475479" y="212533"/>
                </a:lnTo>
                <a:lnTo>
                  <a:pt x="2488774" y="179541"/>
                </a:lnTo>
                <a:lnTo>
                  <a:pt x="2511528" y="154593"/>
                </a:lnTo>
                <a:lnTo>
                  <a:pt x="2544225" y="144715"/>
                </a:lnTo>
                <a:lnTo>
                  <a:pt x="2671344" y="144715"/>
                </a:lnTo>
                <a:lnTo>
                  <a:pt x="2673737" y="133401"/>
                </a:lnTo>
                <a:lnTo>
                  <a:pt x="2605499" y="133401"/>
                </a:lnTo>
                <a:lnTo>
                  <a:pt x="2594421" y="115957"/>
                </a:lnTo>
                <a:lnTo>
                  <a:pt x="2578040" y="103770"/>
                </a:lnTo>
                <a:lnTo>
                  <a:pt x="2558303" y="96618"/>
                </a:lnTo>
                <a:lnTo>
                  <a:pt x="2537154" y="94284"/>
                </a:lnTo>
                <a:close/>
              </a:path>
              <a:path w="2828925" h="430530">
                <a:moveTo>
                  <a:pt x="2635651" y="313484"/>
                </a:moveTo>
                <a:lnTo>
                  <a:pt x="2570143" y="313484"/>
                </a:lnTo>
                <a:lnTo>
                  <a:pt x="2571086" y="314427"/>
                </a:lnTo>
                <a:lnTo>
                  <a:pt x="2564486" y="344597"/>
                </a:lnTo>
                <a:lnTo>
                  <a:pt x="2629070" y="344597"/>
                </a:lnTo>
                <a:lnTo>
                  <a:pt x="2635651" y="313484"/>
                </a:lnTo>
                <a:close/>
              </a:path>
              <a:path w="2828925" h="430530">
                <a:moveTo>
                  <a:pt x="2671344" y="144715"/>
                </a:moveTo>
                <a:lnTo>
                  <a:pt x="2544225" y="144715"/>
                </a:lnTo>
                <a:lnTo>
                  <a:pt x="2565455" y="148590"/>
                </a:lnTo>
                <a:lnTo>
                  <a:pt x="2580456" y="159447"/>
                </a:lnTo>
                <a:lnTo>
                  <a:pt x="2589361" y="176138"/>
                </a:lnTo>
                <a:lnTo>
                  <a:pt x="2592300" y="197514"/>
                </a:lnTo>
                <a:lnTo>
                  <a:pt x="2587836" y="231346"/>
                </a:lnTo>
                <a:lnTo>
                  <a:pt x="2574269" y="264868"/>
                </a:lnTo>
                <a:lnTo>
                  <a:pt x="2551335" y="290524"/>
                </a:lnTo>
                <a:lnTo>
                  <a:pt x="2518768" y="300755"/>
                </a:lnTo>
                <a:lnTo>
                  <a:pt x="2638343" y="300755"/>
                </a:lnTo>
                <a:lnTo>
                  <a:pt x="2671344" y="144715"/>
                </a:lnTo>
                <a:close/>
              </a:path>
              <a:path w="2828925" h="430530">
                <a:moveTo>
                  <a:pt x="2700255" y="8014"/>
                </a:moveTo>
                <a:lnTo>
                  <a:pt x="2633313" y="8014"/>
                </a:lnTo>
                <a:lnTo>
                  <a:pt x="2606442" y="133401"/>
                </a:lnTo>
                <a:lnTo>
                  <a:pt x="2673737" y="133401"/>
                </a:lnTo>
                <a:lnTo>
                  <a:pt x="2700255" y="8014"/>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16" name="object 16"/>
          <p:cNvSpPr/>
          <p:nvPr/>
        </p:nvSpPr>
        <p:spPr>
          <a:xfrm>
            <a:off x="5138467" y="3798300"/>
            <a:ext cx="3240935" cy="1290383"/>
          </a:xfrm>
          <a:prstGeom prst="rect">
            <a:avLst/>
          </a:prstGeom>
          <a:blipFill>
            <a:blip r:embed="rId10"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17" name="object 17"/>
          <p:cNvSpPr/>
          <p:nvPr/>
        </p:nvSpPr>
        <p:spPr>
          <a:xfrm>
            <a:off x="5136548" y="5374255"/>
            <a:ext cx="3244850" cy="0"/>
          </a:xfrm>
          <a:custGeom>
            <a:avLst/>
            <a:gdLst/>
            <a:ahLst/>
            <a:cxnLst/>
            <a:rect l="l" t="t" r="r" b="b"/>
            <a:pathLst>
              <a:path w="7138669">
                <a:moveTo>
                  <a:pt x="0" y="0"/>
                </a:moveTo>
                <a:lnTo>
                  <a:pt x="7138502" y="0"/>
                </a:lnTo>
              </a:path>
            </a:pathLst>
          </a:custGeom>
          <a:ln w="7619">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18" name="object 18"/>
          <p:cNvSpPr/>
          <p:nvPr/>
        </p:nvSpPr>
        <p:spPr>
          <a:xfrm>
            <a:off x="5138466" y="3800032"/>
            <a:ext cx="0" cy="1572491"/>
          </a:xfrm>
          <a:custGeom>
            <a:avLst/>
            <a:gdLst/>
            <a:ahLst/>
            <a:cxnLst/>
            <a:rect l="l" t="t" r="r" b="b"/>
            <a:pathLst>
              <a:path h="3459479">
                <a:moveTo>
                  <a:pt x="0" y="0"/>
                </a:moveTo>
                <a:lnTo>
                  <a:pt x="0" y="3459480"/>
                </a:lnTo>
              </a:path>
            </a:pathLst>
          </a:custGeom>
          <a:ln w="8443">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19" name="object 19"/>
          <p:cNvSpPr/>
          <p:nvPr/>
        </p:nvSpPr>
        <p:spPr>
          <a:xfrm>
            <a:off x="5136547" y="3798300"/>
            <a:ext cx="2021" cy="1732"/>
          </a:xfrm>
          <a:custGeom>
            <a:avLst/>
            <a:gdLst/>
            <a:ahLst/>
            <a:cxnLst/>
            <a:rect l="l" t="t" r="r" b="b"/>
            <a:pathLst>
              <a:path w="4445" h="3810">
                <a:moveTo>
                  <a:pt x="0" y="3810"/>
                </a:moveTo>
                <a:lnTo>
                  <a:pt x="4221" y="3810"/>
                </a:lnTo>
                <a:lnTo>
                  <a:pt x="4221" y="0"/>
                </a:lnTo>
                <a:lnTo>
                  <a:pt x="0" y="0"/>
                </a:lnTo>
                <a:lnTo>
                  <a:pt x="0" y="381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20" name="object 20"/>
          <p:cNvSpPr/>
          <p:nvPr/>
        </p:nvSpPr>
        <p:spPr>
          <a:xfrm>
            <a:off x="5136548" y="3797434"/>
            <a:ext cx="3244850" cy="0"/>
          </a:xfrm>
          <a:custGeom>
            <a:avLst/>
            <a:gdLst/>
            <a:ahLst/>
            <a:cxnLst/>
            <a:rect l="l" t="t" r="r" b="b"/>
            <a:pathLst>
              <a:path w="7138669">
                <a:moveTo>
                  <a:pt x="0" y="0"/>
                </a:moveTo>
                <a:lnTo>
                  <a:pt x="7138502" y="0"/>
                </a:lnTo>
              </a:path>
            </a:pathLst>
          </a:custGeom>
          <a:ln w="3810">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21" name="object 21"/>
          <p:cNvSpPr/>
          <p:nvPr/>
        </p:nvSpPr>
        <p:spPr>
          <a:xfrm>
            <a:off x="8379400" y="3800032"/>
            <a:ext cx="0" cy="1572491"/>
          </a:xfrm>
          <a:custGeom>
            <a:avLst/>
            <a:gdLst/>
            <a:ahLst/>
            <a:cxnLst/>
            <a:rect l="l" t="t" r="r" b="b"/>
            <a:pathLst>
              <a:path h="3459479">
                <a:moveTo>
                  <a:pt x="0" y="0"/>
                </a:moveTo>
                <a:lnTo>
                  <a:pt x="0" y="3459480"/>
                </a:lnTo>
              </a:path>
            </a:pathLst>
          </a:custGeom>
          <a:ln w="8454">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22" name="object 22"/>
          <p:cNvSpPr/>
          <p:nvPr/>
        </p:nvSpPr>
        <p:spPr>
          <a:xfrm>
            <a:off x="5140385" y="3799166"/>
            <a:ext cx="3241098" cy="0"/>
          </a:xfrm>
          <a:custGeom>
            <a:avLst/>
            <a:gdLst/>
            <a:ahLst/>
            <a:cxnLst/>
            <a:rect l="l" t="t" r="r" b="b"/>
            <a:pathLst>
              <a:path w="7130415">
                <a:moveTo>
                  <a:pt x="0" y="0"/>
                </a:moveTo>
                <a:lnTo>
                  <a:pt x="7130058" y="0"/>
                </a:lnTo>
              </a:path>
            </a:pathLst>
          </a:custGeom>
          <a:ln w="3810">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23" name="object 23"/>
          <p:cNvSpPr/>
          <p:nvPr/>
        </p:nvSpPr>
        <p:spPr>
          <a:xfrm>
            <a:off x="5138467" y="3798300"/>
            <a:ext cx="2021" cy="2021"/>
          </a:xfrm>
          <a:custGeom>
            <a:avLst/>
            <a:gdLst/>
            <a:ahLst/>
            <a:cxnLst/>
            <a:rect l="l" t="t" r="r" b="b"/>
            <a:pathLst>
              <a:path w="4445" h="4445">
                <a:moveTo>
                  <a:pt x="4221" y="0"/>
                </a:moveTo>
                <a:lnTo>
                  <a:pt x="0" y="0"/>
                </a:lnTo>
                <a:lnTo>
                  <a:pt x="0" y="4221"/>
                </a:lnTo>
                <a:lnTo>
                  <a:pt x="4221" y="4221"/>
                </a:lnTo>
                <a:lnTo>
                  <a:pt x="4221"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24" name="object 24"/>
          <p:cNvSpPr/>
          <p:nvPr/>
        </p:nvSpPr>
        <p:spPr>
          <a:xfrm>
            <a:off x="576553" y="2486904"/>
            <a:ext cx="4022436" cy="198871"/>
          </a:xfrm>
          <a:custGeom>
            <a:avLst/>
            <a:gdLst/>
            <a:ahLst/>
            <a:cxnLst/>
            <a:rect l="l" t="t" r="r" b="b"/>
            <a:pathLst>
              <a:path w="8849360" h="437514">
                <a:moveTo>
                  <a:pt x="0" y="437268"/>
                </a:moveTo>
                <a:lnTo>
                  <a:pt x="8849340" y="437268"/>
                </a:lnTo>
                <a:lnTo>
                  <a:pt x="8849340" y="0"/>
                </a:lnTo>
                <a:lnTo>
                  <a:pt x="0" y="0"/>
                </a:lnTo>
                <a:lnTo>
                  <a:pt x="0" y="437268"/>
                </a:lnTo>
                <a:close/>
              </a:path>
            </a:pathLst>
          </a:custGeom>
          <a:solidFill>
            <a:srgbClr val="79F4F8"/>
          </a:solidFill>
        </p:spPr>
        <p:txBody>
          <a:bodyPr wrap="square" lIns="0" tIns="0" rIns="0" bIns="0" rtlCol="0"/>
          <a:lstStyle/>
          <a:p>
            <a:pPr defTabSz="685800">
              <a:defRPr/>
            </a:pPr>
            <a:endParaRPr sz="818">
              <a:solidFill>
                <a:prstClr val="black"/>
              </a:solidFill>
              <a:latin typeface="Calibri"/>
            </a:endParaRPr>
          </a:p>
        </p:txBody>
      </p:sp>
      <p:sp>
        <p:nvSpPr>
          <p:cNvPr id="25" name="object 25"/>
          <p:cNvSpPr/>
          <p:nvPr/>
        </p:nvSpPr>
        <p:spPr>
          <a:xfrm>
            <a:off x="4747725" y="2486904"/>
            <a:ext cx="4020993" cy="198871"/>
          </a:xfrm>
          <a:custGeom>
            <a:avLst/>
            <a:gdLst/>
            <a:ahLst/>
            <a:cxnLst/>
            <a:rect l="l" t="t" r="r" b="b"/>
            <a:pathLst>
              <a:path w="8846185" h="437514">
                <a:moveTo>
                  <a:pt x="0" y="437268"/>
                </a:moveTo>
                <a:lnTo>
                  <a:pt x="8845757" y="437268"/>
                </a:lnTo>
                <a:lnTo>
                  <a:pt x="8845757" y="0"/>
                </a:lnTo>
                <a:lnTo>
                  <a:pt x="0" y="0"/>
                </a:lnTo>
                <a:lnTo>
                  <a:pt x="0" y="437268"/>
                </a:lnTo>
                <a:close/>
              </a:path>
            </a:pathLst>
          </a:custGeom>
          <a:solidFill>
            <a:srgbClr val="79F4F8"/>
          </a:solidFill>
        </p:spPr>
        <p:txBody>
          <a:bodyPr wrap="square" lIns="0" tIns="0" rIns="0" bIns="0" rtlCol="0"/>
          <a:lstStyle/>
          <a:p>
            <a:pPr defTabSz="685800">
              <a:defRPr/>
            </a:pPr>
            <a:endParaRPr sz="818">
              <a:solidFill>
                <a:prstClr val="black"/>
              </a:solidFill>
              <a:latin typeface="Calibri"/>
            </a:endParaRPr>
          </a:p>
        </p:txBody>
      </p:sp>
      <p:sp>
        <p:nvSpPr>
          <p:cNvPr id="26" name="object 26"/>
          <p:cNvSpPr/>
          <p:nvPr/>
        </p:nvSpPr>
        <p:spPr>
          <a:xfrm>
            <a:off x="2377875" y="2213733"/>
            <a:ext cx="415348" cy="415348"/>
          </a:xfrm>
          <a:custGeom>
            <a:avLst/>
            <a:gdLst/>
            <a:ahLst/>
            <a:cxnLst/>
            <a:rect l="l" t="t" r="r" b="b"/>
            <a:pathLst>
              <a:path w="913764" h="913764">
                <a:moveTo>
                  <a:pt x="456817" y="0"/>
                </a:moveTo>
                <a:lnTo>
                  <a:pt x="410110" y="2358"/>
                </a:lnTo>
                <a:lnTo>
                  <a:pt x="364752" y="9281"/>
                </a:lnTo>
                <a:lnTo>
                  <a:pt x="320973" y="20538"/>
                </a:lnTo>
                <a:lnTo>
                  <a:pt x="279002" y="35900"/>
                </a:lnTo>
                <a:lnTo>
                  <a:pt x="239070" y="55137"/>
                </a:lnTo>
                <a:lnTo>
                  <a:pt x="201405" y="78020"/>
                </a:lnTo>
                <a:lnTo>
                  <a:pt x="166238" y="104318"/>
                </a:lnTo>
                <a:lnTo>
                  <a:pt x="133798" y="133803"/>
                </a:lnTo>
                <a:lnTo>
                  <a:pt x="104314" y="166244"/>
                </a:lnTo>
                <a:lnTo>
                  <a:pt x="78016" y="201413"/>
                </a:lnTo>
                <a:lnTo>
                  <a:pt x="55135" y="239078"/>
                </a:lnTo>
                <a:lnTo>
                  <a:pt x="35898" y="279011"/>
                </a:lnTo>
                <a:lnTo>
                  <a:pt x="20537" y="320982"/>
                </a:lnTo>
                <a:lnTo>
                  <a:pt x="9280" y="364762"/>
                </a:lnTo>
                <a:lnTo>
                  <a:pt x="2358" y="410120"/>
                </a:lnTo>
                <a:lnTo>
                  <a:pt x="0" y="456827"/>
                </a:lnTo>
                <a:lnTo>
                  <a:pt x="2358" y="503534"/>
                </a:lnTo>
                <a:lnTo>
                  <a:pt x="9280" y="548892"/>
                </a:lnTo>
                <a:lnTo>
                  <a:pt x="20537" y="592671"/>
                </a:lnTo>
                <a:lnTo>
                  <a:pt x="35898" y="634641"/>
                </a:lnTo>
                <a:lnTo>
                  <a:pt x="55135" y="674573"/>
                </a:lnTo>
                <a:lnTo>
                  <a:pt x="78016" y="712238"/>
                </a:lnTo>
                <a:lnTo>
                  <a:pt x="104314" y="747405"/>
                </a:lnTo>
                <a:lnTo>
                  <a:pt x="133798" y="779846"/>
                </a:lnTo>
                <a:lnTo>
                  <a:pt x="166238" y="809330"/>
                </a:lnTo>
                <a:lnTo>
                  <a:pt x="201405" y="835627"/>
                </a:lnTo>
                <a:lnTo>
                  <a:pt x="239070" y="858509"/>
                </a:lnTo>
                <a:lnTo>
                  <a:pt x="279002" y="877745"/>
                </a:lnTo>
                <a:lnTo>
                  <a:pt x="320973" y="893107"/>
                </a:lnTo>
                <a:lnTo>
                  <a:pt x="364752" y="904363"/>
                </a:lnTo>
                <a:lnTo>
                  <a:pt x="410110" y="911286"/>
                </a:lnTo>
                <a:lnTo>
                  <a:pt x="456817" y="913644"/>
                </a:lnTo>
                <a:lnTo>
                  <a:pt x="503524" y="911286"/>
                </a:lnTo>
                <a:lnTo>
                  <a:pt x="548881" y="904363"/>
                </a:lnTo>
                <a:lnTo>
                  <a:pt x="592660" y="893107"/>
                </a:lnTo>
                <a:lnTo>
                  <a:pt x="634631" y="877745"/>
                </a:lnTo>
                <a:lnTo>
                  <a:pt x="674563" y="858509"/>
                </a:lnTo>
                <a:lnTo>
                  <a:pt x="712228" y="835627"/>
                </a:lnTo>
                <a:lnTo>
                  <a:pt x="747395" y="809330"/>
                </a:lnTo>
                <a:lnTo>
                  <a:pt x="779835" y="779846"/>
                </a:lnTo>
                <a:lnTo>
                  <a:pt x="809319" y="747405"/>
                </a:lnTo>
                <a:lnTo>
                  <a:pt x="835617" y="712238"/>
                </a:lnTo>
                <a:lnTo>
                  <a:pt x="858498" y="674573"/>
                </a:lnTo>
                <a:lnTo>
                  <a:pt x="877735" y="634641"/>
                </a:lnTo>
                <a:lnTo>
                  <a:pt x="893096" y="592671"/>
                </a:lnTo>
                <a:lnTo>
                  <a:pt x="904353" y="548892"/>
                </a:lnTo>
                <a:lnTo>
                  <a:pt x="911275" y="503534"/>
                </a:lnTo>
                <a:lnTo>
                  <a:pt x="913634" y="456827"/>
                </a:lnTo>
                <a:lnTo>
                  <a:pt x="911275" y="410120"/>
                </a:lnTo>
                <a:lnTo>
                  <a:pt x="904353" y="364762"/>
                </a:lnTo>
                <a:lnTo>
                  <a:pt x="893096" y="320982"/>
                </a:lnTo>
                <a:lnTo>
                  <a:pt x="877735" y="279011"/>
                </a:lnTo>
                <a:lnTo>
                  <a:pt x="858498" y="239078"/>
                </a:lnTo>
                <a:lnTo>
                  <a:pt x="835617" y="201413"/>
                </a:lnTo>
                <a:lnTo>
                  <a:pt x="809319" y="166244"/>
                </a:lnTo>
                <a:lnTo>
                  <a:pt x="779835" y="133803"/>
                </a:lnTo>
                <a:lnTo>
                  <a:pt x="747395" y="104318"/>
                </a:lnTo>
                <a:lnTo>
                  <a:pt x="712228" y="78020"/>
                </a:lnTo>
                <a:lnTo>
                  <a:pt x="674563" y="55137"/>
                </a:lnTo>
                <a:lnTo>
                  <a:pt x="634631" y="35900"/>
                </a:lnTo>
                <a:lnTo>
                  <a:pt x="592660" y="20538"/>
                </a:lnTo>
                <a:lnTo>
                  <a:pt x="548881" y="9281"/>
                </a:lnTo>
                <a:lnTo>
                  <a:pt x="503524" y="2358"/>
                </a:lnTo>
                <a:lnTo>
                  <a:pt x="456817"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27" name="object 27"/>
          <p:cNvSpPr/>
          <p:nvPr/>
        </p:nvSpPr>
        <p:spPr>
          <a:xfrm>
            <a:off x="2349304" y="2185161"/>
            <a:ext cx="472497" cy="472497"/>
          </a:xfrm>
          <a:custGeom>
            <a:avLst/>
            <a:gdLst/>
            <a:ahLst/>
            <a:cxnLst/>
            <a:rect l="l" t="t" r="r" b="b"/>
            <a:pathLst>
              <a:path w="1039495" h="1039495">
                <a:moveTo>
                  <a:pt x="519673" y="0"/>
                </a:moveTo>
                <a:lnTo>
                  <a:pt x="466589" y="2675"/>
                </a:lnTo>
                <a:lnTo>
                  <a:pt x="414997" y="10554"/>
                </a:lnTo>
                <a:lnTo>
                  <a:pt x="365174" y="23371"/>
                </a:lnTo>
                <a:lnTo>
                  <a:pt x="317393" y="40860"/>
                </a:lnTo>
                <a:lnTo>
                  <a:pt x="271930" y="62754"/>
                </a:lnTo>
                <a:lnTo>
                  <a:pt x="229061" y="88787"/>
                </a:lnTo>
                <a:lnTo>
                  <a:pt x="189061" y="118693"/>
                </a:lnTo>
                <a:lnTo>
                  <a:pt x="152206" y="152206"/>
                </a:lnTo>
                <a:lnTo>
                  <a:pt x="118691" y="189061"/>
                </a:lnTo>
                <a:lnTo>
                  <a:pt x="88784" y="229061"/>
                </a:lnTo>
                <a:lnTo>
                  <a:pt x="62752" y="271931"/>
                </a:lnTo>
                <a:lnTo>
                  <a:pt x="40860" y="317394"/>
                </a:lnTo>
                <a:lnTo>
                  <a:pt x="23373" y="365176"/>
                </a:lnTo>
                <a:lnTo>
                  <a:pt x="10557" y="415002"/>
                </a:lnTo>
                <a:lnTo>
                  <a:pt x="2677" y="466596"/>
                </a:lnTo>
                <a:lnTo>
                  <a:pt x="0" y="519683"/>
                </a:lnTo>
                <a:lnTo>
                  <a:pt x="2677" y="572763"/>
                </a:lnTo>
                <a:lnTo>
                  <a:pt x="10582" y="624452"/>
                </a:lnTo>
                <a:lnTo>
                  <a:pt x="23373" y="674174"/>
                </a:lnTo>
                <a:lnTo>
                  <a:pt x="40860" y="721954"/>
                </a:lnTo>
                <a:lnTo>
                  <a:pt x="62752" y="767416"/>
                </a:lnTo>
                <a:lnTo>
                  <a:pt x="88784" y="810284"/>
                </a:lnTo>
                <a:lnTo>
                  <a:pt x="118691" y="850284"/>
                </a:lnTo>
                <a:lnTo>
                  <a:pt x="152206" y="887140"/>
                </a:lnTo>
                <a:lnTo>
                  <a:pt x="189061" y="920652"/>
                </a:lnTo>
                <a:lnTo>
                  <a:pt x="229060" y="950558"/>
                </a:lnTo>
                <a:lnTo>
                  <a:pt x="271927" y="976591"/>
                </a:lnTo>
                <a:lnTo>
                  <a:pt x="317389" y="998485"/>
                </a:lnTo>
                <a:lnTo>
                  <a:pt x="365169" y="1015974"/>
                </a:lnTo>
                <a:lnTo>
                  <a:pt x="414993" y="1028791"/>
                </a:lnTo>
                <a:lnTo>
                  <a:pt x="466586" y="1036671"/>
                </a:lnTo>
                <a:lnTo>
                  <a:pt x="519673" y="1039346"/>
                </a:lnTo>
                <a:lnTo>
                  <a:pt x="519673" y="913644"/>
                </a:lnTo>
                <a:lnTo>
                  <a:pt x="466158" y="910040"/>
                </a:lnTo>
                <a:lnTo>
                  <a:pt x="414896" y="899574"/>
                </a:lnTo>
                <a:lnTo>
                  <a:pt x="366323" y="882703"/>
                </a:lnTo>
                <a:lnTo>
                  <a:pt x="320875" y="859886"/>
                </a:lnTo>
                <a:lnTo>
                  <a:pt x="278987" y="831579"/>
                </a:lnTo>
                <a:lnTo>
                  <a:pt x="241094" y="798240"/>
                </a:lnTo>
                <a:lnTo>
                  <a:pt x="207764" y="760352"/>
                </a:lnTo>
                <a:lnTo>
                  <a:pt x="179461" y="718467"/>
                </a:lnTo>
                <a:lnTo>
                  <a:pt x="156646" y="673022"/>
                </a:lnTo>
                <a:lnTo>
                  <a:pt x="139777" y="624452"/>
                </a:lnTo>
                <a:lnTo>
                  <a:pt x="129312" y="573193"/>
                </a:lnTo>
                <a:lnTo>
                  <a:pt x="125712" y="519683"/>
                </a:lnTo>
                <a:lnTo>
                  <a:pt x="129312" y="466164"/>
                </a:lnTo>
                <a:lnTo>
                  <a:pt x="139777" y="414900"/>
                </a:lnTo>
                <a:lnTo>
                  <a:pt x="156646" y="366326"/>
                </a:lnTo>
                <a:lnTo>
                  <a:pt x="179461" y="320879"/>
                </a:lnTo>
                <a:lnTo>
                  <a:pt x="207764" y="278993"/>
                </a:lnTo>
                <a:lnTo>
                  <a:pt x="241094" y="241105"/>
                </a:lnTo>
                <a:lnTo>
                  <a:pt x="278987" y="207766"/>
                </a:lnTo>
                <a:lnTo>
                  <a:pt x="320875" y="179459"/>
                </a:lnTo>
                <a:lnTo>
                  <a:pt x="366323" y="156642"/>
                </a:lnTo>
                <a:lnTo>
                  <a:pt x="414896" y="139772"/>
                </a:lnTo>
                <a:lnTo>
                  <a:pt x="466158" y="129306"/>
                </a:lnTo>
                <a:lnTo>
                  <a:pt x="519673" y="125701"/>
                </a:lnTo>
                <a:lnTo>
                  <a:pt x="857991" y="125701"/>
                </a:lnTo>
                <a:lnTo>
                  <a:pt x="850284" y="118693"/>
                </a:lnTo>
                <a:lnTo>
                  <a:pt x="810284" y="88787"/>
                </a:lnTo>
                <a:lnTo>
                  <a:pt x="767415" y="62754"/>
                </a:lnTo>
                <a:lnTo>
                  <a:pt x="721953" y="40860"/>
                </a:lnTo>
                <a:lnTo>
                  <a:pt x="674172" y="23371"/>
                </a:lnTo>
                <a:lnTo>
                  <a:pt x="624348" y="10554"/>
                </a:lnTo>
                <a:lnTo>
                  <a:pt x="572756" y="2675"/>
                </a:lnTo>
                <a:lnTo>
                  <a:pt x="519673" y="0"/>
                </a:lnTo>
                <a:close/>
              </a:path>
              <a:path w="1039495" h="1039495">
                <a:moveTo>
                  <a:pt x="857991" y="125701"/>
                </a:moveTo>
                <a:lnTo>
                  <a:pt x="519673" y="125701"/>
                </a:lnTo>
                <a:lnTo>
                  <a:pt x="573187" y="129306"/>
                </a:lnTo>
                <a:lnTo>
                  <a:pt x="624449" y="139772"/>
                </a:lnTo>
                <a:lnTo>
                  <a:pt x="673022" y="156642"/>
                </a:lnTo>
                <a:lnTo>
                  <a:pt x="718470" y="179459"/>
                </a:lnTo>
                <a:lnTo>
                  <a:pt x="760358" y="207766"/>
                </a:lnTo>
                <a:lnTo>
                  <a:pt x="798251" y="241105"/>
                </a:lnTo>
                <a:lnTo>
                  <a:pt x="831581" y="278993"/>
                </a:lnTo>
                <a:lnTo>
                  <a:pt x="859884" y="320879"/>
                </a:lnTo>
                <a:lnTo>
                  <a:pt x="882699" y="366326"/>
                </a:lnTo>
                <a:lnTo>
                  <a:pt x="899569" y="414900"/>
                </a:lnTo>
                <a:lnTo>
                  <a:pt x="910033" y="466164"/>
                </a:lnTo>
                <a:lnTo>
                  <a:pt x="913634" y="519683"/>
                </a:lnTo>
                <a:lnTo>
                  <a:pt x="910033" y="573193"/>
                </a:lnTo>
                <a:lnTo>
                  <a:pt x="899569" y="624452"/>
                </a:lnTo>
                <a:lnTo>
                  <a:pt x="882699" y="673022"/>
                </a:lnTo>
                <a:lnTo>
                  <a:pt x="859884" y="718467"/>
                </a:lnTo>
                <a:lnTo>
                  <a:pt x="831581" y="760352"/>
                </a:lnTo>
                <a:lnTo>
                  <a:pt x="798251" y="798240"/>
                </a:lnTo>
                <a:lnTo>
                  <a:pt x="760358" y="831579"/>
                </a:lnTo>
                <a:lnTo>
                  <a:pt x="718470" y="859886"/>
                </a:lnTo>
                <a:lnTo>
                  <a:pt x="673022" y="882703"/>
                </a:lnTo>
                <a:lnTo>
                  <a:pt x="624449" y="899574"/>
                </a:lnTo>
                <a:lnTo>
                  <a:pt x="573187" y="910040"/>
                </a:lnTo>
                <a:lnTo>
                  <a:pt x="519673" y="913644"/>
                </a:lnTo>
                <a:lnTo>
                  <a:pt x="519673" y="1039346"/>
                </a:lnTo>
                <a:lnTo>
                  <a:pt x="572756" y="1036671"/>
                </a:lnTo>
                <a:lnTo>
                  <a:pt x="624348" y="1028791"/>
                </a:lnTo>
                <a:lnTo>
                  <a:pt x="674172" y="1015974"/>
                </a:lnTo>
                <a:lnTo>
                  <a:pt x="721953" y="998485"/>
                </a:lnTo>
                <a:lnTo>
                  <a:pt x="767415" y="976591"/>
                </a:lnTo>
                <a:lnTo>
                  <a:pt x="810284" y="950558"/>
                </a:lnTo>
                <a:lnTo>
                  <a:pt x="850284" y="920652"/>
                </a:lnTo>
                <a:lnTo>
                  <a:pt x="887140" y="887140"/>
                </a:lnTo>
                <a:lnTo>
                  <a:pt x="920652" y="850284"/>
                </a:lnTo>
                <a:lnTo>
                  <a:pt x="950557" y="810284"/>
                </a:lnTo>
                <a:lnTo>
                  <a:pt x="976589" y="767416"/>
                </a:lnTo>
                <a:lnTo>
                  <a:pt x="998481" y="721954"/>
                </a:lnTo>
                <a:lnTo>
                  <a:pt x="1015970" y="674174"/>
                </a:lnTo>
                <a:lnTo>
                  <a:pt x="1028787" y="624352"/>
                </a:lnTo>
                <a:lnTo>
                  <a:pt x="1036668" y="572763"/>
                </a:lnTo>
                <a:lnTo>
                  <a:pt x="1039346" y="519683"/>
                </a:lnTo>
                <a:lnTo>
                  <a:pt x="1036668" y="466596"/>
                </a:lnTo>
                <a:lnTo>
                  <a:pt x="1028761" y="414900"/>
                </a:lnTo>
                <a:lnTo>
                  <a:pt x="1015970" y="365176"/>
                </a:lnTo>
                <a:lnTo>
                  <a:pt x="998481" y="317394"/>
                </a:lnTo>
                <a:lnTo>
                  <a:pt x="976589" y="271931"/>
                </a:lnTo>
                <a:lnTo>
                  <a:pt x="950557" y="229061"/>
                </a:lnTo>
                <a:lnTo>
                  <a:pt x="920652" y="189061"/>
                </a:lnTo>
                <a:lnTo>
                  <a:pt x="887140" y="152206"/>
                </a:lnTo>
                <a:lnTo>
                  <a:pt x="857991" y="125701"/>
                </a:lnTo>
                <a:close/>
              </a:path>
            </a:pathLst>
          </a:custGeom>
          <a:solidFill>
            <a:srgbClr val="FFFFFF"/>
          </a:solidFill>
        </p:spPr>
        <p:txBody>
          <a:bodyPr wrap="square" lIns="0" tIns="0" rIns="0" bIns="0" rtlCol="0"/>
          <a:lstStyle/>
          <a:p>
            <a:pPr defTabSz="685800">
              <a:defRPr/>
            </a:pPr>
            <a:endParaRPr sz="818">
              <a:solidFill>
                <a:prstClr val="black"/>
              </a:solidFill>
              <a:latin typeface="Calibri"/>
            </a:endParaRPr>
          </a:p>
        </p:txBody>
      </p:sp>
      <p:sp>
        <p:nvSpPr>
          <p:cNvPr id="28" name="object 28"/>
          <p:cNvSpPr/>
          <p:nvPr/>
        </p:nvSpPr>
        <p:spPr>
          <a:xfrm>
            <a:off x="2511240" y="2319388"/>
            <a:ext cx="148648" cy="208106"/>
          </a:xfrm>
          <a:custGeom>
            <a:avLst/>
            <a:gdLst/>
            <a:ahLst/>
            <a:cxnLst/>
            <a:rect l="l" t="t" r="r" b="b"/>
            <a:pathLst>
              <a:path w="327025" h="457835">
                <a:moveTo>
                  <a:pt x="84845" y="297298"/>
                </a:moveTo>
                <a:lnTo>
                  <a:pt x="0" y="297298"/>
                </a:lnTo>
                <a:lnTo>
                  <a:pt x="4597" y="344305"/>
                </a:lnTo>
                <a:lnTo>
                  <a:pt x="19599" y="383823"/>
                </a:lnTo>
                <a:lnTo>
                  <a:pt x="43994" y="415380"/>
                </a:lnTo>
                <a:lnTo>
                  <a:pt x="76769" y="438505"/>
                </a:lnTo>
                <a:lnTo>
                  <a:pt x="116914" y="452726"/>
                </a:lnTo>
                <a:lnTo>
                  <a:pt x="163415" y="457571"/>
                </a:lnTo>
                <a:lnTo>
                  <a:pt x="213477" y="451406"/>
                </a:lnTo>
                <a:lnTo>
                  <a:pt x="258138" y="433294"/>
                </a:lnTo>
                <a:lnTo>
                  <a:pt x="294108" y="403809"/>
                </a:lnTo>
                <a:lnTo>
                  <a:pt x="305889" y="384029"/>
                </a:lnTo>
                <a:lnTo>
                  <a:pt x="162158" y="384029"/>
                </a:lnTo>
                <a:lnTo>
                  <a:pt x="128598" y="377195"/>
                </a:lnTo>
                <a:lnTo>
                  <a:pt x="104880" y="358578"/>
                </a:lnTo>
                <a:lnTo>
                  <a:pt x="90472" y="331003"/>
                </a:lnTo>
                <a:lnTo>
                  <a:pt x="84845" y="297298"/>
                </a:lnTo>
                <a:close/>
              </a:path>
              <a:path w="327025" h="457835">
                <a:moveTo>
                  <a:pt x="298119" y="73541"/>
                </a:moveTo>
                <a:lnTo>
                  <a:pt x="163415" y="73541"/>
                </a:lnTo>
                <a:lnTo>
                  <a:pt x="186927" y="77460"/>
                </a:lnTo>
                <a:lnTo>
                  <a:pt x="206786" y="88861"/>
                </a:lnTo>
                <a:lnTo>
                  <a:pt x="220516" y="107214"/>
                </a:lnTo>
                <a:lnTo>
                  <a:pt x="225642" y="131987"/>
                </a:lnTo>
                <a:lnTo>
                  <a:pt x="216401" y="162187"/>
                </a:lnTo>
                <a:lnTo>
                  <a:pt x="193193" y="179365"/>
                </a:lnTo>
                <a:lnTo>
                  <a:pt x="162796" y="186524"/>
                </a:lnTo>
                <a:lnTo>
                  <a:pt x="131987" y="186672"/>
                </a:lnTo>
                <a:lnTo>
                  <a:pt x="131987" y="249528"/>
                </a:lnTo>
                <a:lnTo>
                  <a:pt x="166194" y="250372"/>
                </a:lnTo>
                <a:lnTo>
                  <a:pt x="199164" y="257228"/>
                </a:lnTo>
                <a:lnTo>
                  <a:pt x="224002" y="276575"/>
                </a:lnTo>
                <a:lnTo>
                  <a:pt x="233814" y="314898"/>
                </a:lnTo>
                <a:lnTo>
                  <a:pt x="228274" y="343201"/>
                </a:lnTo>
                <a:lnTo>
                  <a:pt x="213071" y="365020"/>
                </a:lnTo>
                <a:lnTo>
                  <a:pt x="190325" y="379061"/>
                </a:lnTo>
                <a:lnTo>
                  <a:pt x="162158" y="384029"/>
                </a:lnTo>
                <a:lnTo>
                  <a:pt x="305889" y="384029"/>
                </a:lnTo>
                <a:lnTo>
                  <a:pt x="318102" y="363523"/>
                </a:lnTo>
                <a:lnTo>
                  <a:pt x="326830" y="313012"/>
                </a:lnTo>
                <a:lnTo>
                  <a:pt x="321458" y="278216"/>
                </a:lnTo>
                <a:lnTo>
                  <a:pt x="306010" y="248663"/>
                </a:lnTo>
                <a:lnTo>
                  <a:pt x="281490" y="226300"/>
                </a:lnTo>
                <a:lnTo>
                  <a:pt x="248899" y="213071"/>
                </a:lnTo>
                <a:lnTo>
                  <a:pt x="248899" y="211814"/>
                </a:lnTo>
                <a:lnTo>
                  <a:pt x="275754" y="198830"/>
                </a:lnTo>
                <a:lnTo>
                  <a:pt x="295011" y="178186"/>
                </a:lnTo>
                <a:lnTo>
                  <a:pt x="306608" y="151885"/>
                </a:lnTo>
                <a:lnTo>
                  <a:pt x="310488" y="121930"/>
                </a:lnTo>
                <a:lnTo>
                  <a:pt x="301885" y="79082"/>
                </a:lnTo>
                <a:lnTo>
                  <a:pt x="298119" y="73541"/>
                </a:lnTo>
                <a:close/>
              </a:path>
              <a:path w="327025" h="457835">
                <a:moveTo>
                  <a:pt x="162786" y="0"/>
                </a:moveTo>
                <a:lnTo>
                  <a:pt x="112511" y="7190"/>
                </a:lnTo>
                <a:lnTo>
                  <a:pt x="71047" y="27656"/>
                </a:lnTo>
                <a:lnTo>
                  <a:pt x="39508" y="59736"/>
                </a:lnTo>
                <a:lnTo>
                  <a:pt x="19012" y="101771"/>
                </a:lnTo>
                <a:lnTo>
                  <a:pt x="10675" y="152101"/>
                </a:lnTo>
                <a:lnTo>
                  <a:pt x="95530" y="152101"/>
                </a:lnTo>
                <a:lnTo>
                  <a:pt x="99596" y="120738"/>
                </a:lnTo>
                <a:lnTo>
                  <a:pt x="112501" y="95854"/>
                </a:lnTo>
                <a:lnTo>
                  <a:pt x="133892" y="79453"/>
                </a:lnTo>
                <a:lnTo>
                  <a:pt x="163415" y="73541"/>
                </a:lnTo>
                <a:lnTo>
                  <a:pt x="298119" y="73541"/>
                </a:lnTo>
                <a:lnTo>
                  <a:pt x="278772" y="45073"/>
                </a:lnTo>
                <a:lnTo>
                  <a:pt x="245189" y="20294"/>
                </a:lnTo>
                <a:lnTo>
                  <a:pt x="205180" y="5139"/>
                </a:lnTo>
                <a:lnTo>
                  <a:pt x="162786" y="0"/>
                </a:lnTo>
                <a:close/>
              </a:path>
            </a:pathLst>
          </a:custGeom>
          <a:solidFill>
            <a:srgbClr val="FFFFFF"/>
          </a:solidFill>
        </p:spPr>
        <p:txBody>
          <a:bodyPr wrap="square" lIns="0" tIns="0" rIns="0" bIns="0" rtlCol="0"/>
          <a:lstStyle/>
          <a:p>
            <a:pPr defTabSz="685800">
              <a:defRPr/>
            </a:pPr>
            <a:endParaRPr sz="818">
              <a:solidFill>
                <a:prstClr val="black"/>
              </a:solidFill>
              <a:latin typeface="Calibri"/>
            </a:endParaRPr>
          </a:p>
        </p:txBody>
      </p:sp>
      <p:sp>
        <p:nvSpPr>
          <p:cNvPr id="29" name="object 29"/>
          <p:cNvSpPr/>
          <p:nvPr/>
        </p:nvSpPr>
        <p:spPr>
          <a:xfrm>
            <a:off x="6547415" y="2213733"/>
            <a:ext cx="415348" cy="415348"/>
          </a:xfrm>
          <a:custGeom>
            <a:avLst/>
            <a:gdLst/>
            <a:ahLst/>
            <a:cxnLst/>
            <a:rect l="l" t="t" r="r" b="b"/>
            <a:pathLst>
              <a:path w="913765" h="913764">
                <a:moveTo>
                  <a:pt x="456817" y="0"/>
                </a:moveTo>
                <a:lnTo>
                  <a:pt x="410110" y="2358"/>
                </a:lnTo>
                <a:lnTo>
                  <a:pt x="364752" y="9281"/>
                </a:lnTo>
                <a:lnTo>
                  <a:pt x="320973" y="20538"/>
                </a:lnTo>
                <a:lnTo>
                  <a:pt x="279002" y="35900"/>
                </a:lnTo>
                <a:lnTo>
                  <a:pt x="239070" y="55137"/>
                </a:lnTo>
                <a:lnTo>
                  <a:pt x="201405" y="78020"/>
                </a:lnTo>
                <a:lnTo>
                  <a:pt x="166238" y="104318"/>
                </a:lnTo>
                <a:lnTo>
                  <a:pt x="133798" y="133803"/>
                </a:lnTo>
                <a:lnTo>
                  <a:pt x="104314" y="166244"/>
                </a:lnTo>
                <a:lnTo>
                  <a:pt x="78016" y="201413"/>
                </a:lnTo>
                <a:lnTo>
                  <a:pt x="55135" y="239078"/>
                </a:lnTo>
                <a:lnTo>
                  <a:pt x="35898" y="279011"/>
                </a:lnTo>
                <a:lnTo>
                  <a:pt x="20537" y="320982"/>
                </a:lnTo>
                <a:lnTo>
                  <a:pt x="9280" y="364762"/>
                </a:lnTo>
                <a:lnTo>
                  <a:pt x="2358" y="410120"/>
                </a:lnTo>
                <a:lnTo>
                  <a:pt x="0" y="456827"/>
                </a:lnTo>
                <a:lnTo>
                  <a:pt x="2358" y="503534"/>
                </a:lnTo>
                <a:lnTo>
                  <a:pt x="9280" y="548892"/>
                </a:lnTo>
                <a:lnTo>
                  <a:pt x="20537" y="592671"/>
                </a:lnTo>
                <a:lnTo>
                  <a:pt x="35898" y="634641"/>
                </a:lnTo>
                <a:lnTo>
                  <a:pt x="55135" y="674573"/>
                </a:lnTo>
                <a:lnTo>
                  <a:pt x="78016" y="712238"/>
                </a:lnTo>
                <a:lnTo>
                  <a:pt x="104314" y="747405"/>
                </a:lnTo>
                <a:lnTo>
                  <a:pt x="133798" y="779846"/>
                </a:lnTo>
                <a:lnTo>
                  <a:pt x="166238" y="809330"/>
                </a:lnTo>
                <a:lnTo>
                  <a:pt x="201405" y="835627"/>
                </a:lnTo>
                <a:lnTo>
                  <a:pt x="239070" y="858509"/>
                </a:lnTo>
                <a:lnTo>
                  <a:pt x="279002" y="877745"/>
                </a:lnTo>
                <a:lnTo>
                  <a:pt x="320973" y="893107"/>
                </a:lnTo>
                <a:lnTo>
                  <a:pt x="364752" y="904363"/>
                </a:lnTo>
                <a:lnTo>
                  <a:pt x="410110" y="911286"/>
                </a:lnTo>
                <a:lnTo>
                  <a:pt x="456817" y="913644"/>
                </a:lnTo>
                <a:lnTo>
                  <a:pt x="503524" y="911286"/>
                </a:lnTo>
                <a:lnTo>
                  <a:pt x="548881" y="904363"/>
                </a:lnTo>
                <a:lnTo>
                  <a:pt x="592660" y="893107"/>
                </a:lnTo>
                <a:lnTo>
                  <a:pt x="634631" y="877745"/>
                </a:lnTo>
                <a:lnTo>
                  <a:pt x="674563" y="858509"/>
                </a:lnTo>
                <a:lnTo>
                  <a:pt x="712228" y="835627"/>
                </a:lnTo>
                <a:lnTo>
                  <a:pt x="747395" y="809330"/>
                </a:lnTo>
                <a:lnTo>
                  <a:pt x="779835" y="779846"/>
                </a:lnTo>
                <a:lnTo>
                  <a:pt x="809319" y="747405"/>
                </a:lnTo>
                <a:lnTo>
                  <a:pt x="835617" y="712238"/>
                </a:lnTo>
                <a:lnTo>
                  <a:pt x="858498" y="674573"/>
                </a:lnTo>
                <a:lnTo>
                  <a:pt x="877735" y="634641"/>
                </a:lnTo>
                <a:lnTo>
                  <a:pt x="893096" y="592671"/>
                </a:lnTo>
                <a:lnTo>
                  <a:pt x="904353" y="548892"/>
                </a:lnTo>
                <a:lnTo>
                  <a:pt x="911275" y="503534"/>
                </a:lnTo>
                <a:lnTo>
                  <a:pt x="913634" y="456827"/>
                </a:lnTo>
                <a:lnTo>
                  <a:pt x="911275" y="410120"/>
                </a:lnTo>
                <a:lnTo>
                  <a:pt x="904353" y="364762"/>
                </a:lnTo>
                <a:lnTo>
                  <a:pt x="893096" y="320982"/>
                </a:lnTo>
                <a:lnTo>
                  <a:pt x="877735" y="279011"/>
                </a:lnTo>
                <a:lnTo>
                  <a:pt x="858498" y="239078"/>
                </a:lnTo>
                <a:lnTo>
                  <a:pt x="835617" y="201413"/>
                </a:lnTo>
                <a:lnTo>
                  <a:pt x="809319" y="166244"/>
                </a:lnTo>
                <a:lnTo>
                  <a:pt x="779835" y="133803"/>
                </a:lnTo>
                <a:lnTo>
                  <a:pt x="747395" y="104318"/>
                </a:lnTo>
                <a:lnTo>
                  <a:pt x="712228" y="78020"/>
                </a:lnTo>
                <a:lnTo>
                  <a:pt x="674563" y="55137"/>
                </a:lnTo>
                <a:lnTo>
                  <a:pt x="634631" y="35900"/>
                </a:lnTo>
                <a:lnTo>
                  <a:pt x="592660" y="20538"/>
                </a:lnTo>
                <a:lnTo>
                  <a:pt x="548881" y="9281"/>
                </a:lnTo>
                <a:lnTo>
                  <a:pt x="503524" y="2358"/>
                </a:lnTo>
                <a:lnTo>
                  <a:pt x="456817"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30" name="object 30"/>
          <p:cNvSpPr/>
          <p:nvPr/>
        </p:nvSpPr>
        <p:spPr>
          <a:xfrm>
            <a:off x="6518843" y="2185161"/>
            <a:ext cx="472497" cy="472497"/>
          </a:xfrm>
          <a:custGeom>
            <a:avLst/>
            <a:gdLst/>
            <a:ahLst/>
            <a:cxnLst/>
            <a:rect l="l" t="t" r="r" b="b"/>
            <a:pathLst>
              <a:path w="1039494" h="1039495">
                <a:moveTo>
                  <a:pt x="519673" y="0"/>
                </a:moveTo>
                <a:lnTo>
                  <a:pt x="466589" y="2675"/>
                </a:lnTo>
                <a:lnTo>
                  <a:pt x="414997" y="10554"/>
                </a:lnTo>
                <a:lnTo>
                  <a:pt x="365174" y="23371"/>
                </a:lnTo>
                <a:lnTo>
                  <a:pt x="317393" y="40860"/>
                </a:lnTo>
                <a:lnTo>
                  <a:pt x="271930" y="62754"/>
                </a:lnTo>
                <a:lnTo>
                  <a:pt x="229061" y="88787"/>
                </a:lnTo>
                <a:lnTo>
                  <a:pt x="189061" y="118693"/>
                </a:lnTo>
                <a:lnTo>
                  <a:pt x="152206" y="152206"/>
                </a:lnTo>
                <a:lnTo>
                  <a:pt x="118691" y="189061"/>
                </a:lnTo>
                <a:lnTo>
                  <a:pt x="88784" y="229061"/>
                </a:lnTo>
                <a:lnTo>
                  <a:pt x="62752" y="271931"/>
                </a:lnTo>
                <a:lnTo>
                  <a:pt x="40860" y="317394"/>
                </a:lnTo>
                <a:lnTo>
                  <a:pt x="23373" y="365176"/>
                </a:lnTo>
                <a:lnTo>
                  <a:pt x="10557" y="415002"/>
                </a:lnTo>
                <a:lnTo>
                  <a:pt x="2677" y="466596"/>
                </a:lnTo>
                <a:lnTo>
                  <a:pt x="0" y="519683"/>
                </a:lnTo>
                <a:lnTo>
                  <a:pt x="2677" y="572763"/>
                </a:lnTo>
                <a:lnTo>
                  <a:pt x="10582" y="624452"/>
                </a:lnTo>
                <a:lnTo>
                  <a:pt x="23373" y="674174"/>
                </a:lnTo>
                <a:lnTo>
                  <a:pt x="40860" y="721954"/>
                </a:lnTo>
                <a:lnTo>
                  <a:pt x="62752" y="767416"/>
                </a:lnTo>
                <a:lnTo>
                  <a:pt x="88784" y="810284"/>
                </a:lnTo>
                <a:lnTo>
                  <a:pt x="118691" y="850284"/>
                </a:lnTo>
                <a:lnTo>
                  <a:pt x="152206" y="887140"/>
                </a:lnTo>
                <a:lnTo>
                  <a:pt x="189061" y="920652"/>
                </a:lnTo>
                <a:lnTo>
                  <a:pt x="229060" y="950558"/>
                </a:lnTo>
                <a:lnTo>
                  <a:pt x="271927" y="976591"/>
                </a:lnTo>
                <a:lnTo>
                  <a:pt x="317389" y="998485"/>
                </a:lnTo>
                <a:lnTo>
                  <a:pt x="365169" y="1015974"/>
                </a:lnTo>
                <a:lnTo>
                  <a:pt x="414993" y="1028791"/>
                </a:lnTo>
                <a:lnTo>
                  <a:pt x="466586" y="1036671"/>
                </a:lnTo>
                <a:lnTo>
                  <a:pt x="519673" y="1039346"/>
                </a:lnTo>
                <a:lnTo>
                  <a:pt x="519673" y="913644"/>
                </a:lnTo>
                <a:lnTo>
                  <a:pt x="466158" y="910040"/>
                </a:lnTo>
                <a:lnTo>
                  <a:pt x="414896" y="899574"/>
                </a:lnTo>
                <a:lnTo>
                  <a:pt x="366323" y="882703"/>
                </a:lnTo>
                <a:lnTo>
                  <a:pt x="320875" y="859886"/>
                </a:lnTo>
                <a:lnTo>
                  <a:pt x="278987" y="831579"/>
                </a:lnTo>
                <a:lnTo>
                  <a:pt x="241094" y="798240"/>
                </a:lnTo>
                <a:lnTo>
                  <a:pt x="207764" y="760352"/>
                </a:lnTo>
                <a:lnTo>
                  <a:pt x="179461" y="718467"/>
                </a:lnTo>
                <a:lnTo>
                  <a:pt x="156646" y="673022"/>
                </a:lnTo>
                <a:lnTo>
                  <a:pt x="139777" y="624452"/>
                </a:lnTo>
                <a:lnTo>
                  <a:pt x="129312" y="573193"/>
                </a:lnTo>
                <a:lnTo>
                  <a:pt x="125712" y="519683"/>
                </a:lnTo>
                <a:lnTo>
                  <a:pt x="129312" y="466164"/>
                </a:lnTo>
                <a:lnTo>
                  <a:pt x="139777" y="414900"/>
                </a:lnTo>
                <a:lnTo>
                  <a:pt x="156646" y="366326"/>
                </a:lnTo>
                <a:lnTo>
                  <a:pt x="179461" y="320879"/>
                </a:lnTo>
                <a:lnTo>
                  <a:pt x="207764" y="278993"/>
                </a:lnTo>
                <a:lnTo>
                  <a:pt x="241094" y="241105"/>
                </a:lnTo>
                <a:lnTo>
                  <a:pt x="278987" y="207766"/>
                </a:lnTo>
                <a:lnTo>
                  <a:pt x="320875" y="179459"/>
                </a:lnTo>
                <a:lnTo>
                  <a:pt x="366323" y="156642"/>
                </a:lnTo>
                <a:lnTo>
                  <a:pt x="414896" y="139772"/>
                </a:lnTo>
                <a:lnTo>
                  <a:pt x="466158" y="129306"/>
                </a:lnTo>
                <a:lnTo>
                  <a:pt x="519673" y="125701"/>
                </a:lnTo>
                <a:lnTo>
                  <a:pt x="857991" y="125701"/>
                </a:lnTo>
                <a:lnTo>
                  <a:pt x="850284" y="118693"/>
                </a:lnTo>
                <a:lnTo>
                  <a:pt x="810284" y="88787"/>
                </a:lnTo>
                <a:lnTo>
                  <a:pt x="767415" y="62754"/>
                </a:lnTo>
                <a:lnTo>
                  <a:pt x="721953" y="40860"/>
                </a:lnTo>
                <a:lnTo>
                  <a:pt x="674172" y="23371"/>
                </a:lnTo>
                <a:lnTo>
                  <a:pt x="624348" y="10554"/>
                </a:lnTo>
                <a:lnTo>
                  <a:pt x="572756" y="2675"/>
                </a:lnTo>
                <a:lnTo>
                  <a:pt x="519673" y="0"/>
                </a:lnTo>
                <a:close/>
              </a:path>
              <a:path w="1039494" h="1039495">
                <a:moveTo>
                  <a:pt x="857991" y="125701"/>
                </a:moveTo>
                <a:lnTo>
                  <a:pt x="519673" y="125701"/>
                </a:lnTo>
                <a:lnTo>
                  <a:pt x="573187" y="129306"/>
                </a:lnTo>
                <a:lnTo>
                  <a:pt x="624449" y="139772"/>
                </a:lnTo>
                <a:lnTo>
                  <a:pt x="673022" y="156642"/>
                </a:lnTo>
                <a:lnTo>
                  <a:pt x="718470" y="179459"/>
                </a:lnTo>
                <a:lnTo>
                  <a:pt x="760358" y="207766"/>
                </a:lnTo>
                <a:lnTo>
                  <a:pt x="798251" y="241105"/>
                </a:lnTo>
                <a:lnTo>
                  <a:pt x="831581" y="278993"/>
                </a:lnTo>
                <a:lnTo>
                  <a:pt x="859884" y="320879"/>
                </a:lnTo>
                <a:lnTo>
                  <a:pt x="882699" y="366326"/>
                </a:lnTo>
                <a:lnTo>
                  <a:pt x="899569" y="414900"/>
                </a:lnTo>
                <a:lnTo>
                  <a:pt x="910033" y="466164"/>
                </a:lnTo>
                <a:lnTo>
                  <a:pt x="913634" y="519683"/>
                </a:lnTo>
                <a:lnTo>
                  <a:pt x="910033" y="573193"/>
                </a:lnTo>
                <a:lnTo>
                  <a:pt x="899569" y="624452"/>
                </a:lnTo>
                <a:lnTo>
                  <a:pt x="882699" y="673022"/>
                </a:lnTo>
                <a:lnTo>
                  <a:pt x="859884" y="718467"/>
                </a:lnTo>
                <a:lnTo>
                  <a:pt x="831581" y="760352"/>
                </a:lnTo>
                <a:lnTo>
                  <a:pt x="798251" y="798240"/>
                </a:lnTo>
                <a:lnTo>
                  <a:pt x="760358" y="831579"/>
                </a:lnTo>
                <a:lnTo>
                  <a:pt x="718470" y="859886"/>
                </a:lnTo>
                <a:lnTo>
                  <a:pt x="673022" y="882703"/>
                </a:lnTo>
                <a:lnTo>
                  <a:pt x="624449" y="899574"/>
                </a:lnTo>
                <a:lnTo>
                  <a:pt x="573187" y="910040"/>
                </a:lnTo>
                <a:lnTo>
                  <a:pt x="519673" y="913644"/>
                </a:lnTo>
                <a:lnTo>
                  <a:pt x="519673" y="1039346"/>
                </a:lnTo>
                <a:lnTo>
                  <a:pt x="572756" y="1036671"/>
                </a:lnTo>
                <a:lnTo>
                  <a:pt x="624348" y="1028791"/>
                </a:lnTo>
                <a:lnTo>
                  <a:pt x="674172" y="1015974"/>
                </a:lnTo>
                <a:lnTo>
                  <a:pt x="721953" y="998485"/>
                </a:lnTo>
                <a:lnTo>
                  <a:pt x="767415" y="976591"/>
                </a:lnTo>
                <a:lnTo>
                  <a:pt x="810284" y="950558"/>
                </a:lnTo>
                <a:lnTo>
                  <a:pt x="850284" y="920652"/>
                </a:lnTo>
                <a:lnTo>
                  <a:pt x="887140" y="887140"/>
                </a:lnTo>
                <a:lnTo>
                  <a:pt x="920655" y="850284"/>
                </a:lnTo>
                <a:lnTo>
                  <a:pt x="950561" y="810284"/>
                </a:lnTo>
                <a:lnTo>
                  <a:pt x="976593" y="767416"/>
                </a:lnTo>
                <a:lnTo>
                  <a:pt x="998485" y="721954"/>
                </a:lnTo>
                <a:lnTo>
                  <a:pt x="1015972" y="674174"/>
                </a:lnTo>
                <a:lnTo>
                  <a:pt x="1028788" y="624352"/>
                </a:lnTo>
                <a:lnTo>
                  <a:pt x="1036668" y="572763"/>
                </a:lnTo>
                <a:lnTo>
                  <a:pt x="1039346" y="519683"/>
                </a:lnTo>
                <a:lnTo>
                  <a:pt x="1036668" y="466596"/>
                </a:lnTo>
                <a:lnTo>
                  <a:pt x="1028762" y="414900"/>
                </a:lnTo>
                <a:lnTo>
                  <a:pt x="1015972" y="365176"/>
                </a:lnTo>
                <a:lnTo>
                  <a:pt x="998485" y="317394"/>
                </a:lnTo>
                <a:lnTo>
                  <a:pt x="976593" y="271931"/>
                </a:lnTo>
                <a:lnTo>
                  <a:pt x="950561" y="229061"/>
                </a:lnTo>
                <a:lnTo>
                  <a:pt x="920655" y="189061"/>
                </a:lnTo>
                <a:lnTo>
                  <a:pt x="887140" y="152206"/>
                </a:lnTo>
                <a:lnTo>
                  <a:pt x="857991" y="125701"/>
                </a:lnTo>
                <a:close/>
              </a:path>
            </a:pathLst>
          </a:custGeom>
          <a:solidFill>
            <a:srgbClr val="FFFFFF"/>
          </a:solidFill>
        </p:spPr>
        <p:txBody>
          <a:bodyPr wrap="square" lIns="0" tIns="0" rIns="0" bIns="0" rtlCol="0"/>
          <a:lstStyle/>
          <a:p>
            <a:pPr defTabSz="685800">
              <a:defRPr/>
            </a:pPr>
            <a:endParaRPr sz="818">
              <a:solidFill>
                <a:prstClr val="black"/>
              </a:solidFill>
              <a:latin typeface="Calibri"/>
            </a:endParaRPr>
          </a:p>
        </p:txBody>
      </p:sp>
      <p:sp>
        <p:nvSpPr>
          <p:cNvPr id="31" name="object 31"/>
          <p:cNvSpPr/>
          <p:nvPr/>
        </p:nvSpPr>
        <p:spPr>
          <a:xfrm>
            <a:off x="6680208" y="2323387"/>
            <a:ext cx="149802" cy="200025"/>
          </a:xfrm>
          <a:custGeom>
            <a:avLst/>
            <a:gdLst/>
            <a:ahLst/>
            <a:cxnLst/>
            <a:rect l="l" t="t" r="r" b="b"/>
            <a:pathLst>
              <a:path w="329565" h="440054">
                <a:moveTo>
                  <a:pt x="270899" y="338144"/>
                </a:moveTo>
                <a:lnTo>
                  <a:pt x="186043" y="338144"/>
                </a:lnTo>
                <a:lnTo>
                  <a:pt x="186043" y="439971"/>
                </a:lnTo>
                <a:lnTo>
                  <a:pt x="270899" y="439971"/>
                </a:lnTo>
                <a:lnTo>
                  <a:pt x="270899" y="338144"/>
                </a:lnTo>
                <a:close/>
              </a:path>
              <a:path w="329565" h="440054">
                <a:moveTo>
                  <a:pt x="270899" y="0"/>
                </a:moveTo>
                <a:lnTo>
                  <a:pt x="191072" y="0"/>
                </a:lnTo>
                <a:lnTo>
                  <a:pt x="0" y="256442"/>
                </a:lnTo>
                <a:lnTo>
                  <a:pt x="0" y="338144"/>
                </a:lnTo>
                <a:lnTo>
                  <a:pt x="329344" y="338144"/>
                </a:lnTo>
                <a:lnTo>
                  <a:pt x="329344" y="264613"/>
                </a:lnTo>
                <a:lnTo>
                  <a:pt x="70388" y="264613"/>
                </a:lnTo>
                <a:lnTo>
                  <a:pt x="184157" y="111873"/>
                </a:lnTo>
                <a:lnTo>
                  <a:pt x="270899" y="111873"/>
                </a:lnTo>
                <a:lnTo>
                  <a:pt x="270899" y="0"/>
                </a:lnTo>
                <a:close/>
              </a:path>
              <a:path w="329565" h="440054">
                <a:moveTo>
                  <a:pt x="270899" y="111873"/>
                </a:moveTo>
                <a:lnTo>
                  <a:pt x="186043" y="111873"/>
                </a:lnTo>
                <a:lnTo>
                  <a:pt x="186043" y="264613"/>
                </a:lnTo>
                <a:lnTo>
                  <a:pt x="270899" y="264613"/>
                </a:lnTo>
                <a:lnTo>
                  <a:pt x="270899" y="111873"/>
                </a:lnTo>
                <a:close/>
              </a:path>
            </a:pathLst>
          </a:custGeom>
          <a:solidFill>
            <a:srgbClr val="FFFFFF"/>
          </a:solidFill>
        </p:spPr>
        <p:txBody>
          <a:bodyPr wrap="square" lIns="0" tIns="0" rIns="0" bIns="0" rtlCol="0"/>
          <a:lstStyle/>
          <a:p>
            <a:pPr defTabSz="685800">
              <a:defRPr/>
            </a:pPr>
            <a:endParaRPr sz="818">
              <a:solidFill>
                <a:prstClr val="black"/>
              </a:solidFill>
              <a:latin typeface="Calibri"/>
            </a:endParaRPr>
          </a:p>
        </p:txBody>
      </p:sp>
      <p:sp>
        <p:nvSpPr>
          <p:cNvPr id="32" name="object 32"/>
          <p:cNvSpPr/>
          <p:nvPr/>
        </p:nvSpPr>
        <p:spPr>
          <a:xfrm>
            <a:off x="964132" y="3798511"/>
            <a:ext cx="3254821" cy="1524650"/>
          </a:xfrm>
          <a:prstGeom prst="rect">
            <a:avLst/>
          </a:prstGeom>
          <a:blipFill>
            <a:blip r:embed="rId11" cstate="print"/>
            <a:stretch>
              <a:fillRect/>
            </a:stretch>
          </a:blipFill>
        </p:spPr>
        <p:txBody>
          <a:bodyPr wrap="square" lIns="0" tIns="0" rIns="0" bIns="0" rtlCol="0"/>
          <a:lstStyle/>
          <a:p>
            <a:pPr defTabSz="685800">
              <a:defRPr/>
            </a:pPr>
            <a:endParaRPr sz="818">
              <a:solidFill>
                <a:prstClr val="black"/>
              </a:solidFill>
              <a:latin typeface="Calibri"/>
            </a:endParaRPr>
          </a:p>
        </p:txBody>
      </p:sp>
      <p:sp>
        <p:nvSpPr>
          <p:cNvPr id="33" name="object 33"/>
          <p:cNvSpPr/>
          <p:nvPr/>
        </p:nvSpPr>
        <p:spPr>
          <a:xfrm>
            <a:off x="962009" y="5374171"/>
            <a:ext cx="3259282" cy="0"/>
          </a:xfrm>
          <a:custGeom>
            <a:avLst/>
            <a:gdLst/>
            <a:ahLst/>
            <a:cxnLst/>
            <a:rect l="l" t="t" r="r" b="b"/>
            <a:pathLst>
              <a:path w="7170420">
                <a:moveTo>
                  <a:pt x="0" y="0"/>
                </a:moveTo>
                <a:lnTo>
                  <a:pt x="7169951" y="0"/>
                </a:lnTo>
              </a:path>
            </a:pathLst>
          </a:custGeom>
          <a:ln w="8890">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34" name="object 34"/>
          <p:cNvSpPr/>
          <p:nvPr/>
        </p:nvSpPr>
        <p:spPr>
          <a:xfrm>
            <a:off x="964132" y="3800815"/>
            <a:ext cx="0" cy="1571336"/>
          </a:xfrm>
          <a:custGeom>
            <a:avLst/>
            <a:gdLst/>
            <a:ahLst/>
            <a:cxnLst/>
            <a:rect l="l" t="t" r="r" b="b"/>
            <a:pathLst>
              <a:path h="3456940">
                <a:moveTo>
                  <a:pt x="0" y="0"/>
                </a:moveTo>
                <a:lnTo>
                  <a:pt x="0" y="3456940"/>
                </a:lnTo>
              </a:path>
            </a:pathLst>
          </a:custGeom>
          <a:ln w="9344">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35" name="object 35"/>
          <p:cNvSpPr/>
          <p:nvPr/>
        </p:nvSpPr>
        <p:spPr>
          <a:xfrm>
            <a:off x="962008" y="3798505"/>
            <a:ext cx="2309" cy="2309"/>
          </a:xfrm>
          <a:custGeom>
            <a:avLst/>
            <a:gdLst/>
            <a:ahLst/>
            <a:cxnLst/>
            <a:rect l="l" t="t" r="r" b="b"/>
            <a:pathLst>
              <a:path w="5080" h="5079">
                <a:moveTo>
                  <a:pt x="0" y="5080"/>
                </a:moveTo>
                <a:lnTo>
                  <a:pt x="4672" y="5080"/>
                </a:lnTo>
                <a:lnTo>
                  <a:pt x="4672" y="0"/>
                </a:lnTo>
                <a:lnTo>
                  <a:pt x="0" y="0"/>
                </a:lnTo>
                <a:lnTo>
                  <a:pt x="0" y="508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36" name="object 36"/>
          <p:cNvSpPr/>
          <p:nvPr/>
        </p:nvSpPr>
        <p:spPr>
          <a:xfrm>
            <a:off x="962009" y="3797351"/>
            <a:ext cx="3259282" cy="0"/>
          </a:xfrm>
          <a:custGeom>
            <a:avLst/>
            <a:gdLst/>
            <a:ahLst/>
            <a:cxnLst/>
            <a:rect l="l" t="t" r="r" b="b"/>
            <a:pathLst>
              <a:path w="7170420">
                <a:moveTo>
                  <a:pt x="0" y="0"/>
                </a:moveTo>
                <a:lnTo>
                  <a:pt x="7169951" y="0"/>
                </a:lnTo>
              </a:path>
            </a:pathLst>
          </a:custGeom>
          <a:ln w="5079">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37" name="object 37"/>
          <p:cNvSpPr/>
          <p:nvPr/>
        </p:nvSpPr>
        <p:spPr>
          <a:xfrm>
            <a:off x="4218953" y="3800815"/>
            <a:ext cx="0" cy="1571336"/>
          </a:xfrm>
          <a:custGeom>
            <a:avLst/>
            <a:gdLst/>
            <a:ahLst/>
            <a:cxnLst/>
            <a:rect l="l" t="t" r="r" b="b"/>
            <a:pathLst>
              <a:path h="3456940">
                <a:moveTo>
                  <a:pt x="0" y="0"/>
                </a:moveTo>
                <a:lnTo>
                  <a:pt x="0" y="3456940"/>
                </a:lnTo>
              </a:path>
            </a:pathLst>
          </a:custGeom>
          <a:ln w="9344">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38" name="object 38"/>
          <p:cNvSpPr/>
          <p:nvPr/>
        </p:nvSpPr>
        <p:spPr>
          <a:xfrm>
            <a:off x="966256" y="3799660"/>
            <a:ext cx="3254952" cy="0"/>
          </a:xfrm>
          <a:custGeom>
            <a:avLst/>
            <a:gdLst/>
            <a:ahLst/>
            <a:cxnLst/>
            <a:rect l="l" t="t" r="r" b="b"/>
            <a:pathLst>
              <a:path w="7160895">
                <a:moveTo>
                  <a:pt x="0" y="0"/>
                </a:moveTo>
                <a:lnTo>
                  <a:pt x="7160606" y="0"/>
                </a:lnTo>
              </a:path>
            </a:pathLst>
          </a:custGeom>
          <a:ln w="5079">
            <a:solidFill>
              <a:srgbClr val="14286B"/>
            </a:solidFill>
          </a:ln>
        </p:spPr>
        <p:txBody>
          <a:bodyPr wrap="square" lIns="0" tIns="0" rIns="0" bIns="0" rtlCol="0"/>
          <a:lstStyle/>
          <a:p>
            <a:pPr defTabSz="685800">
              <a:defRPr/>
            </a:pPr>
            <a:endParaRPr sz="818">
              <a:solidFill>
                <a:prstClr val="black"/>
              </a:solidFill>
              <a:latin typeface="Calibri"/>
            </a:endParaRPr>
          </a:p>
        </p:txBody>
      </p:sp>
      <p:sp>
        <p:nvSpPr>
          <p:cNvPr id="39" name="object 39"/>
          <p:cNvSpPr/>
          <p:nvPr/>
        </p:nvSpPr>
        <p:spPr>
          <a:xfrm>
            <a:off x="964132" y="3798505"/>
            <a:ext cx="2309" cy="2309"/>
          </a:xfrm>
          <a:custGeom>
            <a:avLst/>
            <a:gdLst/>
            <a:ahLst/>
            <a:cxnLst/>
            <a:rect l="l" t="t" r="r" b="b"/>
            <a:pathLst>
              <a:path w="5080" h="5079">
                <a:moveTo>
                  <a:pt x="4672" y="0"/>
                </a:moveTo>
                <a:lnTo>
                  <a:pt x="0" y="0"/>
                </a:lnTo>
                <a:lnTo>
                  <a:pt x="0" y="4672"/>
                </a:lnTo>
                <a:lnTo>
                  <a:pt x="4672" y="4672"/>
                </a:lnTo>
                <a:lnTo>
                  <a:pt x="4672" y="0"/>
                </a:lnTo>
                <a:close/>
              </a:path>
            </a:pathLst>
          </a:custGeom>
          <a:solidFill>
            <a:srgbClr val="14286B"/>
          </a:solidFill>
        </p:spPr>
        <p:txBody>
          <a:bodyPr wrap="square" lIns="0" tIns="0" rIns="0" bIns="0" rtlCol="0"/>
          <a:lstStyle/>
          <a:p>
            <a:pPr defTabSz="685800">
              <a:defRPr/>
            </a:pPr>
            <a:endParaRPr sz="818">
              <a:solidFill>
                <a:prstClr val="black"/>
              </a:solidFill>
              <a:latin typeface="Calibri"/>
            </a:endParaRPr>
          </a:p>
        </p:txBody>
      </p:sp>
      <p:sp>
        <p:nvSpPr>
          <p:cNvPr id="40" name="object 40"/>
          <p:cNvSpPr/>
          <p:nvPr/>
        </p:nvSpPr>
        <p:spPr>
          <a:xfrm>
            <a:off x="2833100" y="5352021"/>
            <a:ext cx="1382568" cy="0"/>
          </a:xfrm>
          <a:custGeom>
            <a:avLst/>
            <a:gdLst/>
            <a:ahLst/>
            <a:cxnLst/>
            <a:rect l="l" t="t" r="r" b="b"/>
            <a:pathLst>
              <a:path w="3041650">
                <a:moveTo>
                  <a:pt x="0" y="0"/>
                </a:moveTo>
                <a:lnTo>
                  <a:pt x="3041155" y="0"/>
                </a:lnTo>
              </a:path>
            </a:pathLst>
          </a:custGeom>
          <a:ln w="74929">
            <a:solidFill>
              <a:srgbClr val="79F4F8"/>
            </a:solidFill>
          </a:ln>
        </p:spPr>
        <p:txBody>
          <a:bodyPr wrap="square" lIns="0" tIns="0" rIns="0" bIns="0" rtlCol="0"/>
          <a:lstStyle/>
          <a:p>
            <a:pPr defTabSz="685800">
              <a:defRPr/>
            </a:pPr>
            <a:endParaRPr sz="818">
              <a:solidFill>
                <a:prstClr val="black"/>
              </a:solidFill>
              <a:latin typeface="Calibri"/>
            </a:endParaRPr>
          </a:p>
        </p:txBody>
      </p:sp>
      <p:sp>
        <p:nvSpPr>
          <p:cNvPr id="41" name="object 41"/>
          <p:cNvSpPr/>
          <p:nvPr/>
        </p:nvSpPr>
        <p:spPr>
          <a:xfrm>
            <a:off x="2850100" y="5171624"/>
            <a:ext cx="0" cy="163368"/>
          </a:xfrm>
          <a:custGeom>
            <a:avLst/>
            <a:gdLst/>
            <a:ahLst/>
            <a:cxnLst/>
            <a:rect l="l" t="t" r="r" b="b"/>
            <a:pathLst>
              <a:path h="359409">
                <a:moveTo>
                  <a:pt x="0" y="0"/>
                </a:moveTo>
                <a:lnTo>
                  <a:pt x="0" y="359410"/>
                </a:lnTo>
              </a:path>
            </a:pathLst>
          </a:custGeom>
          <a:ln w="74798">
            <a:solidFill>
              <a:srgbClr val="79F4F8"/>
            </a:solidFill>
          </a:ln>
        </p:spPr>
        <p:txBody>
          <a:bodyPr wrap="square" lIns="0" tIns="0" rIns="0" bIns="0" rtlCol="0"/>
          <a:lstStyle/>
          <a:p>
            <a:pPr defTabSz="685800">
              <a:defRPr/>
            </a:pPr>
            <a:endParaRPr sz="818">
              <a:solidFill>
                <a:prstClr val="black"/>
              </a:solidFill>
              <a:latin typeface="Calibri"/>
            </a:endParaRPr>
          </a:p>
        </p:txBody>
      </p:sp>
      <p:sp>
        <p:nvSpPr>
          <p:cNvPr id="42" name="object 42"/>
          <p:cNvSpPr/>
          <p:nvPr/>
        </p:nvSpPr>
        <p:spPr>
          <a:xfrm>
            <a:off x="2833101" y="5154882"/>
            <a:ext cx="17030" cy="16741"/>
          </a:xfrm>
          <a:custGeom>
            <a:avLst/>
            <a:gdLst/>
            <a:ahLst/>
            <a:cxnLst/>
            <a:rect l="l" t="t" r="r" b="b"/>
            <a:pathLst>
              <a:path w="37464" h="36829">
                <a:moveTo>
                  <a:pt x="0" y="36830"/>
                </a:moveTo>
                <a:lnTo>
                  <a:pt x="37399" y="36830"/>
                </a:lnTo>
                <a:lnTo>
                  <a:pt x="37399" y="0"/>
                </a:lnTo>
                <a:lnTo>
                  <a:pt x="0" y="0"/>
                </a:lnTo>
                <a:lnTo>
                  <a:pt x="0" y="36830"/>
                </a:lnTo>
                <a:close/>
              </a:path>
            </a:pathLst>
          </a:custGeom>
          <a:solidFill>
            <a:srgbClr val="79F4F8"/>
          </a:solidFill>
        </p:spPr>
        <p:txBody>
          <a:bodyPr wrap="square" lIns="0" tIns="0" rIns="0" bIns="0" rtlCol="0"/>
          <a:lstStyle/>
          <a:p>
            <a:pPr defTabSz="685800">
              <a:defRPr/>
            </a:pPr>
            <a:endParaRPr sz="818">
              <a:solidFill>
                <a:prstClr val="black"/>
              </a:solidFill>
              <a:latin typeface="Calibri"/>
            </a:endParaRPr>
          </a:p>
        </p:txBody>
      </p:sp>
      <p:sp>
        <p:nvSpPr>
          <p:cNvPr id="43" name="object 43"/>
          <p:cNvSpPr/>
          <p:nvPr/>
        </p:nvSpPr>
        <p:spPr>
          <a:xfrm>
            <a:off x="2833100" y="5146511"/>
            <a:ext cx="1382568" cy="0"/>
          </a:xfrm>
          <a:custGeom>
            <a:avLst/>
            <a:gdLst/>
            <a:ahLst/>
            <a:cxnLst/>
            <a:rect l="l" t="t" r="r" b="b"/>
            <a:pathLst>
              <a:path w="3041650">
                <a:moveTo>
                  <a:pt x="0" y="0"/>
                </a:moveTo>
                <a:lnTo>
                  <a:pt x="3041155" y="0"/>
                </a:lnTo>
              </a:path>
            </a:pathLst>
          </a:custGeom>
          <a:ln w="36830">
            <a:solidFill>
              <a:srgbClr val="79F4F8"/>
            </a:solidFill>
          </a:ln>
        </p:spPr>
        <p:txBody>
          <a:bodyPr wrap="square" lIns="0" tIns="0" rIns="0" bIns="0" rtlCol="0"/>
          <a:lstStyle/>
          <a:p>
            <a:pPr defTabSz="685800">
              <a:defRPr/>
            </a:pPr>
            <a:endParaRPr sz="818">
              <a:solidFill>
                <a:prstClr val="black"/>
              </a:solidFill>
              <a:latin typeface="Calibri"/>
            </a:endParaRPr>
          </a:p>
        </p:txBody>
      </p:sp>
      <p:sp>
        <p:nvSpPr>
          <p:cNvPr id="44" name="object 44"/>
          <p:cNvSpPr/>
          <p:nvPr/>
        </p:nvSpPr>
        <p:spPr>
          <a:xfrm>
            <a:off x="4198446" y="5171624"/>
            <a:ext cx="0" cy="163368"/>
          </a:xfrm>
          <a:custGeom>
            <a:avLst/>
            <a:gdLst/>
            <a:ahLst/>
            <a:cxnLst/>
            <a:rect l="l" t="t" r="r" b="b"/>
            <a:pathLst>
              <a:path h="359409">
                <a:moveTo>
                  <a:pt x="0" y="0"/>
                </a:moveTo>
                <a:lnTo>
                  <a:pt x="0" y="359410"/>
                </a:lnTo>
              </a:path>
            </a:pathLst>
          </a:custGeom>
          <a:ln w="74788">
            <a:solidFill>
              <a:srgbClr val="79F4F8"/>
            </a:solidFill>
          </a:ln>
        </p:spPr>
        <p:txBody>
          <a:bodyPr wrap="square" lIns="0" tIns="0" rIns="0" bIns="0" rtlCol="0"/>
          <a:lstStyle/>
          <a:p>
            <a:pPr defTabSz="685800">
              <a:defRPr/>
            </a:pPr>
            <a:endParaRPr sz="818">
              <a:solidFill>
                <a:prstClr val="black"/>
              </a:solidFill>
              <a:latin typeface="Calibri"/>
            </a:endParaRPr>
          </a:p>
        </p:txBody>
      </p:sp>
      <p:sp>
        <p:nvSpPr>
          <p:cNvPr id="45" name="object 45"/>
          <p:cNvSpPr/>
          <p:nvPr/>
        </p:nvSpPr>
        <p:spPr>
          <a:xfrm>
            <a:off x="2867100" y="5163253"/>
            <a:ext cx="1348509" cy="0"/>
          </a:xfrm>
          <a:custGeom>
            <a:avLst/>
            <a:gdLst/>
            <a:ahLst/>
            <a:cxnLst/>
            <a:rect l="l" t="t" r="r" b="b"/>
            <a:pathLst>
              <a:path w="2966720">
                <a:moveTo>
                  <a:pt x="0" y="0"/>
                </a:moveTo>
                <a:lnTo>
                  <a:pt x="2966356" y="0"/>
                </a:lnTo>
              </a:path>
            </a:pathLst>
          </a:custGeom>
          <a:ln w="36830">
            <a:solidFill>
              <a:srgbClr val="79F4F8"/>
            </a:solidFill>
          </a:ln>
        </p:spPr>
        <p:txBody>
          <a:bodyPr wrap="square" lIns="0" tIns="0" rIns="0" bIns="0" rtlCol="0"/>
          <a:lstStyle/>
          <a:p>
            <a:pPr defTabSz="685800">
              <a:defRPr/>
            </a:pPr>
            <a:endParaRPr sz="818">
              <a:solidFill>
                <a:prstClr val="black"/>
              </a:solidFill>
              <a:latin typeface="Calibri"/>
            </a:endParaRPr>
          </a:p>
        </p:txBody>
      </p:sp>
      <p:sp>
        <p:nvSpPr>
          <p:cNvPr id="46" name="object 46"/>
          <p:cNvSpPr/>
          <p:nvPr/>
        </p:nvSpPr>
        <p:spPr>
          <a:xfrm>
            <a:off x="2850100" y="5154883"/>
            <a:ext cx="17030" cy="17030"/>
          </a:xfrm>
          <a:custGeom>
            <a:avLst/>
            <a:gdLst/>
            <a:ahLst/>
            <a:cxnLst/>
            <a:rect l="l" t="t" r="r" b="b"/>
            <a:pathLst>
              <a:path w="37464" h="37465">
                <a:moveTo>
                  <a:pt x="37399" y="0"/>
                </a:moveTo>
                <a:lnTo>
                  <a:pt x="0" y="0"/>
                </a:lnTo>
                <a:lnTo>
                  <a:pt x="0" y="37399"/>
                </a:lnTo>
                <a:lnTo>
                  <a:pt x="37399" y="37399"/>
                </a:lnTo>
                <a:lnTo>
                  <a:pt x="37399" y="0"/>
                </a:lnTo>
                <a:close/>
              </a:path>
            </a:pathLst>
          </a:custGeom>
          <a:solidFill>
            <a:srgbClr val="79F4F8"/>
          </a:solidFill>
        </p:spPr>
        <p:txBody>
          <a:bodyPr wrap="square" lIns="0" tIns="0" rIns="0" bIns="0" rtlCol="0"/>
          <a:lstStyle/>
          <a:p>
            <a:pPr defTabSz="685800">
              <a:defRPr/>
            </a:pPr>
            <a:endParaRPr sz="818">
              <a:solidFill>
                <a:prstClr val="black"/>
              </a:solidFill>
              <a:latin typeface="Calibri"/>
            </a:endParaRPr>
          </a:p>
        </p:txBody>
      </p:sp>
    </p:spTree>
    <p:extLst>
      <p:ext uri="{BB962C8B-B14F-4D97-AF65-F5344CB8AC3E}">
        <p14:creationId xmlns:p14="http://schemas.microsoft.com/office/powerpoint/2010/main" val="2061347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87" y="857250"/>
            <a:ext cx="378980" cy="5142923"/>
          </a:xfrm>
          <a:custGeom>
            <a:avLst/>
            <a:gdLst/>
            <a:ahLst/>
            <a:cxnLst/>
            <a:rect l="l" t="t" r="r" b="b"/>
            <a:pathLst>
              <a:path w="833755" h="11314430">
                <a:moveTo>
                  <a:pt x="0" y="11314094"/>
                </a:moveTo>
                <a:lnTo>
                  <a:pt x="833136" y="11314094"/>
                </a:lnTo>
                <a:lnTo>
                  <a:pt x="833136" y="0"/>
                </a:lnTo>
                <a:lnTo>
                  <a:pt x="0" y="0"/>
                </a:lnTo>
                <a:lnTo>
                  <a:pt x="0" y="11314094"/>
                </a:lnTo>
                <a:close/>
              </a:path>
            </a:pathLst>
          </a:custGeom>
          <a:solidFill>
            <a:srgbClr val="EAEBEC"/>
          </a:solidFill>
        </p:spPr>
        <p:txBody>
          <a:bodyPr wrap="square" lIns="0" tIns="0" rIns="0" bIns="0" rtlCol="0"/>
          <a:lstStyle/>
          <a:p>
            <a:pPr defTabSz="415664">
              <a:defRPr/>
            </a:pPr>
            <a:endParaRPr sz="818">
              <a:solidFill>
                <a:prstClr val="black"/>
              </a:solidFill>
              <a:latin typeface="Calibri"/>
            </a:endParaRPr>
          </a:p>
        </p:txBody>
      </p:sp>
      <p:sp>
        <p:nvSpPr>
          <p:cNvPr id="4" name="object 4"/>
          <p:cNvSpPr/>
          <p:nvPr/>
        </p:nvSpPr>
        <p:spPr>
          <a:xfrm>
            <a:off x="574638" y="1346788"/>
            <a:ext cx="1352257" cy="275666"/>
          </a:xfrm>
          <a:custGeom>
            <a:avLst/>
            <a:gdLst/>
            <a:ahLst/>
            <a:cxnLst/>
            <a:rect l="l" t="t" r="r" b="b"/>
            <a:pathLst>
              <a:path w="2074545" h="422910">
                <a:moveTo>
                  <a:pt x="74013" y="0"/>
                </a:moveTo>
                <a:lnTo>
                  <a:pt x="0" y="0"/>
                </a:lnTo>
                <a:lnTo>
                  <a:pt x="0" y="336583"/>
                </a:lnTo>
                <a:lnTo>
                  <a:pt x="74013" y="336583"/>
                </a:lnTo>
                <a:lnTo>
                  <a:pt x="74013" y="228157"/>
                </a:lnTo>
                <a:lnTo>
                  <a:pt x="116440" y="185268"/>
                </a:lnTo>
                <a:lnTo>
                  <a:pt x="203468" y="185268"/>
                </a:lnTo>
                <a:lnTo>
                  <a:pt x="171076" y="139540"/>
                </a:lnTo>
                <a:lnTo>
                  <a:pt x="74013" y="139540"/>
                </a:lnTo>
                <a:lnTo>
                  <a:pt x="74013" y="0"/>
                </a:lnTo>
                <a:close/>
              </a:path>
              <a:path w="2074545" h="422910">
                <a:moveTo>
                  <a:pt x="203468" y="185268"/>
                </a:moveTo>
                <a:lnTo>
                  <a:pt x="116440" y="185268"/>
                </a:lnTo>
                <a:lnTo>
                  <a:pt x="217785" y="336583"/>
                </a:lnTo>
                <a:lnTo>
                  <a:pt x="310655" y="336583"/>
                </a:lnTo>
                <a:lnTo>
                  <a:pt x="203468" y="185268"/>
                </a:lnTo>
                <a:close/>
              </a:path>
              <a:path w="2074545" h="422910">
                <a:moveTo>
                  <a:pt x="297927" y="0"/>
                </a:moveTo>
                <a:lnTo>
                  <a:pt x="205528" y="0"/>
                </a:lnTo>
                <a:lnTo>
                  <a:pt x="74013" y="139540"/>
                </a:lnTo>
                <a:lnTo>
                  <a:pt x="171076" y="139540"/>
                </a:lnTo>
                <a:lnTo>
                  <a:pt x="166401" y="132940"/>
                </a:lnTo>
                <a:lnTo>
                  <a:pt x="297927" y="0"/>
                </a:lnTo>
                <a:close/>
              </a:path>
              <a:path w="2074545" h="422910">
                <a:moveTo>
                  <a:pt x="469524" y="86269"/>
                </a:moveTo>
                <a:lnTo>
                  <a:pt x="418854" y="96103"/>
                </a:lnTo>
                <a:lnTo>
                  <a:pt x="379542" y="123217"/>
                </a:lnTo>
                <a:lnTo>
                  <a:pt x="354107" y="164032"/>
                </a:lnTo>
                <a:lnTo>
                  <a:pt x="345069" y="214967"/>
                </a:lnTo>
                <a:lnTo>
                  <a:pt x="353709" y="266818"/>
                </a:lnTo>
                <a:lnTo>
                  <a:pt x="378481" y="307357"/>
                </a:lnTo>
                <a:lnTo>
                  <a:pt x="417660" y="333755"/>
                </a:lnTo>
                <a:lnTo>
                  <a:pt x="469524" y="343183"/>
                </a:lnTo>
                <a:lnTo>
                  <a:pt x="507967" y="338454"/>
                </a:lnTo>
                <a:lnTo>
                  <a:pt x="540177" y="323737"/>
                </a:lnTo>
                <a:lnTo>
                  <a:pt x="565579" y="298236"/>
                </a:lnTo>
                <a:lnTo>
                  <a:pt x="568249" y="292741"/>
                </a:lnTo>
                <a:lnTo>
                  <a:pt x="471881" y="292741"/>
                </a:lnTo>
                <a:lnTo>
                  <a:pt x="447080" y="289058"/>
                </a:lnTo>
                <a:lnTo>
                  <a:pt x="428687" y="277774"/>
                </a:lnTo>
                <a:lnTo>
                  <a:pt x="416924" y="258534"/>
                </a:lnTo>
                <a:lnTo>
                  <a:pt x="412011" y="230985"/>
                </a:lnTo>
                <a:lnTo>
                  <a:pt x="587840" y="230985"/>
                </a:lnTo>
                <a:lnTo>
                  <a:pt x="585392" y="188568"/>
                </a:lnTo>
                <a:lnTo>
                  <a:pt x="412011" y="188568"/>
                </a:lnTo>
                <a:lnTo>
                  <a:pt x="415134" y="172510"/>
                </a:lnTo>
                <a:lnTo>
                  <a:pt x="424268" y="155568"/>
                </a:lnTo>
                <a:lnTo>
                  <a:pt x="441180" y="142162"/>
                </a:lnTo>
                <a:lnTo>
                  <a:pt x="467638" y="136711"/>
                </a:lnTo>
                <a:lnTo>
                  <a:pt x="564002" y="136711"/>
                </a:lnTo>
                <a:lnTo>
                  <a:pt x="548372" y="115625"/>
                </a:lnTo>
                <a:lnTo>
                  <a:pt x="514142" y="94125"/>
                </a:lnTo>
                <a:lnTo>
                  <a:pt x="469524" y="86269"/>
                </a:lnTo>
                <a:close/>
              </a:path>
              <a:path w="2074545" h="422910">
                <a:moveTo>
                  <a:pt x="583597" y="261156"/>
                </a:moveTo>
                <a:lnTo>
                  <a:pt x="524680" y="261156"/>
                </a:lnTo>
                <a:lnTo>
                  <a:pt x="518419" y="272455"/>
                </a:lnTo>
                <a:lnTo>
                  <a:pt x="506766" y="282606"/>
                </a:lnTo>
                <a:lnTo>
                  <a:pt x="490870" y="289927"/>
                </a:lnTo>
                <a:lnTo>
                  <a:pt x="471881" y="292741"/>
                </a:lnTo>
                <a:lnTo>
                  <a:pt x="568249" y="292741"/>
                </a:lnTo>
                <a:lnTo>
                  <a:pt x="583597" y="261156"/>
                </a:lnTo>
                <a:close/>
              </a:path>
              <a:path w="2074545" h="422910">
                <a:moveTo>
                  <a:pt x="564002" y="136711"/>
                </a:moveTo>
                <a:lnTo>
                  <a:pt x="467638" y="136711"/>
                </a:lnTo>
                <a:lnTo>
                  <a:pt x="488823" y="140041"/>
                </a:lnTo>
                <a:lnTo>
                  <a:pt x="504173" y="149911"/>
                </a:lnTo>
                <a:lnTo>
                  <a:pt x="514574" y="166146"/>
                </a:lnTo>
                <a:lnTo>
                  <a:pt x="520909" y="188568"/>
                </a:lnTo>
                <a:lnTo>
                  <a:pt x="585392" y="188568"/>
                </a:lnTo>
                <a:lnTo>
                  <a:pt x="585311" y="187156"/>
                </a:lnTo>
                <a:lnTo>
                  <a:pt x="572125" y="147669"/>
                </a:lnTo>
                <a:lnTo>
                  <a:pt x="564002" y="136711"/>
                </a:lnTo>
                <a:close/>
              </a:path>
              <a:path w="2074545" h="422910">
                <a:moveTo>
                  <a:pt x="646307" y="364869"/>
                </a:moveTo>
                <a:lnTo>
                  <a:pt x="646307" y="420025"/>
                </a:lnTo>
                <a:lnTo>
                  <a:pt x="656560" y="420990"/>
                </a:lnTo>
                <a:lnTo>
                  <a:pt x="666813" y="421734"/>
                </a:lnTo>
                <a:lnTo>
                  <a:pt x="677067" y="422212"/>
                </a:lnTo>
                <a:lnTo>
                  <a:pt x="687320" y="422382"/>
                </a:lnTo>
                <a:lnTo>
                  <a:pt x="717865" y="419266"/>
                </a:lnTo>
                <a:lnTo>
                  <a:pt x="741116" y="409477"/>
                </a:lnTo>
                <a:lnTo>
                  <a:pt x="758444" y="392351"/>
                </a:lnTo>
                <a:lnTo>
                  <a:pt x="771223" y="367226"/>
                </a:lnTo>
                <a:lnTo>
                  <a:pt x="685435" y="367226"/>
                </a:lnTo>
                <a:lnTo>
                  <a:pt x="675542" y="367189"/>
                </a:lnTo>
                <a:lnTo>
                  <a:pt x="665694" y="366577"/>
                </a:lnTo>
                <a:lnTo>
                  <a:pt x="646307" y="364869"/>
                </a:lnTo>
                <a:close/>
              </a:path>
              <a:path w="2074545" h="422910">
                <a:moveTo>
                  <a:pt x="694392" y="92869"/>
                </a:moveTo>
                <a:lnTo>
                  <a:pt x="622736" y="92869"/>
                </a:lnTo>
                <a:lnTo>
                  <a:pt x="708534" y="321498"/>
                </a:lnTo>
                <a:lnTo>
                  <a:pt x="711355" y="336465"/>
                </a:lnTo>
                <a:lnTo>
                  <a:pt x="708475" y="350726"/>
                </a:lnTo>
                <a:lnTo>
                  <a:pt x="699850" y="361804"/>
                </a:lnTo>
                <a:lnTo>
                  <a:pt x="685435" y="367226"/>
                </a:lnTo>
                <a:lnTo>
                  <a:pt x="771223" y="367226"/>
                </a:lnTo>
                <a:lnTo>
                  <a:pt x="811115" y="259742"/>
                </a:lnTo>
                <a:lnTo>
                  <a:pt x="749548" y="259742"/>
                </a:lnTo>
                <a:lnTo>
                  <a:pt x="694392" y="92869"/>
                </a:lnTo>
                <a:close/>
              </a:path>
              <a:path w="2074545" h="422910">
                <a:moveTo>
                  <a:pt x="873050" y="92869"/>
                </a:moveTo>
                <a:lnTo>
                  <a:pt x="803751" y="92869"/>
                </a:lnTo>
                <a:lnTo>
                  <a:pt x="750491" y="259742"/>
                </a:lnTo>
                <a:lnTo>
                  <a:pt x="811115" y="259742"/>
                </a:lnTo>
                <a:lnTo>
                  <a:pt x="873050" y="92869"/>
                </a:lnTo>
                <a:close/>
              </a:path>
              <a:path w="2074545" h="422910">
                <a:moveTo>
                  <a:pt x="967344" y="92869"/>
                </a:moveTo>
                <a:lnTo>
                  <a:pt x="896631" y="92869"/>
                </a:lnTo>
                <a:lnTo>
                  <a:pt x="973944" y="336583"/>
                </a:lnTo>
                <a:lnTo>
                  <a:pt x="1043232" y="336583"/>
                </a:lnTo>
                <a:lnTo>
                  <a:pt x="1063080" y="258328"/>
                </a:lnTo>
                <a:lnTo>
                  <a:pt x="1012119" y="258328"/>
                </a:lnTo>
                <a:lnTo>
                  <a:pt x="967344" y="92869"/>
                </a:lnTo>
                <a:close/>
              </a:path>
              <a:path w="2074545" h="422910">
                <a:moveTo>
                  <a:pt x="1138811" y="173011"/>
                </a:moveTo>
                <a:lnTo>
                  <a:pt x="1085660" y="173011"/>
                </a:lnTo>
                <a:lnTo>
                  <a:pt x="1129031" y="336583"/>
                </a:lnTo>
                <a:lnTo>
                  <a:pt x="1197858" y="336583"/>
                </a:lnTo>
                <a:lnTo>
                  <a:pt x="1222677" y="257856"/>
                </a:lnTo>
                <a:lnTo>
                  <a:pt x="1160145" y="257856"/>
                </a:lnTo>
                <a:lnTo>
                  <a:pt x="1138811" y="173011"/>
                </a:lnTo>
                <a:close/>
              </a:path>
              <a:path w="2074545" h="422910">
                <a:moveTo>
                  <a:pt x="1118660" y="92869"/>
                </a:moveTo>
                <a:lnTo>
                  <a:pt x="1053604" y="92869"/>
                </a:lnTo>
                <a:lnTo>
                  <a:pt x="1013061" y="258328"/>
                </a:lnTo>
                <a:lnTo>
                  <a:pt x="1063080" y="258328"/>
                </a:lnTo>
                <a:lnTo>
                  <a:pt x="1084717" y="173011"/>
                </a:lnTo>
                <a:lnTo>
                  <a:pt x="1138811" y="173011"/>
                </a:lnTo>
                <a:lnTo>
                  <a:pt x="1118660" y="92869"/>
                </a:lnTo>
                <a:close/>
              </a:path>
              <a:path w="2074545" h="422910">
                <a:moveTo>
                  <a:pt x="1274689" y="92869"/>
                </a:moveTo>
                <a:lnTo>
                  <a:pt x="1205872" y="92869"/>
                </a:lnTo>
                <a:lnTo>
                  <a:pt x="1161088" y="257856"/>
                </a:lnTo>
                <a:lnTo>
                  <a:pt x="1222677" y="257856"/>
                </a:lnTo>
                <a:lnTo>
                  <a:pt x="1274689" y="92869"/>
                </a:lnTo>
                <a:close/>
              </a:path>
              <a:path w="2074545" h="422910">
                <a:moveTo>
                  <a:pt x="1444883" y="86269"/>
                </a:moveTo>
                <a:lnTo>
                  <a:pt x="1392999" y="95440"/>
                </a:lnTo>
                <a:lnTo>
                  <a:pt x="1353315" y="121449"/>
                </a:lnTo>
                <a:lnTo>
                  <a:pt x="1327950" y="162043"/>
                </a:lnTo>
                <a:lnTo>
                  <a:pt x="1319024" y="214967"/>
                </a:lnTo>
                <a:lnTo>
                  <a:pt x="1327950" y="267613"/>
                </a:lnTo>
                <a:lnTo>
                  <a:pt x="1353315" y="308064"/>
                </a:lnTo>
                <a:lnTo>
                  <a:pt x="1392999" y="334020"/>
                </a:lnTo>
                <a:lnTo>
                  <a:pt x="1444883" y="343183"/>
                </a:lnTo>
                <a:lnTo>
                  <a:pt x="1497041" y="334020"/>
                </a:lnTo>
                <a:lnTo>
                  <a:pt x="1536869" y="308064"/>
                </a:lnTo>
                <a:lnTo>
                  <a:pt x="1546498" y="292741"/>
                </a:lnTo>
                <a:lnTo>
                  <a:pt x="1444883" y="292741"/>
                </a:lnTo>
                <a:lnTo>
                  <a:pt x="1416583" y="286024"/>
                </a:lnTo>
                <a:lnTo>
                  <a:pt x="1398448" y="268347"/>
                </a:lnTo>
                <a:lnTo>
                  <a:pt x="1388798" y="243423"/>
                </a:lnTo>
                <a:lnTo>
                  <a:pt x="1385955" y="214967"/>
                </a:lnTo>
                <a:lnTo>
                  <a:pt x="1388798" y="186233"/>
                </a:lnTo>
                <a:lnTo>
                  <a:pt x="1398448" y="161166"/>
                </a:lnTo>
                <a:lnTo>
                  <a:pt x="1416583" y="143437"/>
                </a:lnTo>
                <a:lnTo>
                  <a:pt x="1444883" y="136711"/>
                </a:lnTo>
                <a:lnTo>
                  <a:pt x="1546426" y="136711"/>
                </a:lnTo>
                <a:lnTo>
                  <a:pt x="1536869" y="121449"/>
                </a:lnTo>
                <a:lnTo>
                  <a:pt x="1497041" y="95440"/>
                </a:lnTo>
                <a:lnTo>
                  <a:pt x="1444883" y="86269"/>
                </a:lnTo>
                <a:close/>
              </a:path>
              <a:path w="2074545" h="422910">
                <a:moveTo>
                  <a:pt x="1546426" y="136711"/>
                </a:moveTo>
                <a:lnTo>
                  <a:pt x="1444883" y="136711"/>
                </a:lnTo>
                <a:lnTo>
                  <a:pt x="1473455" y="143437"/>
                </a:lnTo>
                <a:lnTo>
                  <a:pt x="1491730" y="161166"/>
                </a:lnTo>
                <a:lnTo>
                  <a:pt x="1501431" y="186233"/>
                </a:lnTo>
                <a:lnTo>
                  <a:pt x="1504282" y="214967"/>
                </a:lnTo>
                <a:lnTo>
                  <a:pt x="1501431" y="243423"/>
                </a:lnTo>
                <a:lnTo>
                  <a:pt x="1491730" y="268347"/>
                </a:lnTo>
                <a:lnTo>
                  <a:pt x="1473455" y="286024"/>
                </a:lnTo>
                <a:lnTo>
                  <a:pt x="1444883" y="292741"/>
                </a:lnTo>
                <a:lnTo>
                  <a:pt x="1546498" y="292741"/>
                </a:lnTo>
                <a:lnTo>
                  <a:pt x="1562289" y="267613"/>
                </a:lnTo>
                <a:lnTo>
                  <a:pt x="1571223" y="214967"/>
                </a:lnTo>
                <a:lnTo>
                  <a:pt x="1562289" y="162043"/>
                </a:lnTo>
                <a:lnTo>
                  <a:pt x="1546426" y="136711"/>
                </a:lnTo>
                <a:close/>
              </a:path>
              <a:path w="2074545" h="422910">
                <a:moveTo>
                  <a:pt x="1701807" y="92869"/>
                </a:moveTo>
                <a:lnTo>
                  <a:pt x="1638165" y="92869"/>
                </a:lnTo>
                <a:lnTo>
                  <a:pt x="1638165" y="336583"/>
                </a:lnTo>
                <a:lnTo>
                  <a:pt x="1705107" y="336583"/>
                </a:lnTo>
                <a:lnTo>
                  <a:pt x="1705107" y="226742"/>
                </a:lnTo>
                <a:lnTo>
                  <a:pt x="1708525" y="196423"/>
                </a:lnTo>
                <a:lnTo>
                  <a:pt x="1719721" y="171536"/>
                </a:lnTo>
                <a:lnTo>
                  <a:pt x="1740110" y="154692"/>
                </a:lnTo>
                <a:lnTo>
                  <a:pt x="1771106" y="148497"/>
                </a:lnTo>
                <a:lnTo>
                  <a:pt x="1795148" y="148497"/>
                </a:lnTo>
                <a:lnTo>
                  <a:pt x="1795148" y="138126"/>
                </a:lnTo>
                <a:lnTo>
                  <a:pt x="1701807" y="138126"/>
                </a:lnTo>
                <a:lnTo>
                  <a:pt x="1701807" y="92869"/>
                </a:lnTo>
                <a:close/>
              </a:path>
              <a:path w="2074545" h="422910">
                <a:moveTo>
                  <a:pt x="1795148" y="148497"/>
                </a:moveTo>
                <a:lnTo>
                  <a:pt x="1779120" y="148497"/>
                </a:lnTo>
                <a:lnTo>
                  <a:pt x="1789020" y="149440"/>
                </a:lnTo>
                <a:lnTo>
                  <a:pt x="1795148" y="150854"/>
                </a:lnTo>
                <a:lnTo>
                  <a:pt x="1795148" y="148497"/>
                </a:lnTo>
                <a:close/>
              </a:path>
              <a:path w="2074545" h="422910">
                <a:moveTo>
                  <a:pt x="1785248" y="86269"/>
                </a:moveTo>
                <a:lnTo>
                  <a:pt x="1780534" y="86269"/>
                </a:lnTo>
                <a:lnTo>
                  <a:pt x="1756381" y="90063"/>
                </a:lnTo>
                <a:lnTo>
                  <a:pt x="1734040" y="100707"/>
                </a:lnTo>
                <a:lnTo>
                  <a:pt x="1715500" y="117096"/>
                </a:lnTo>
                <a:lnTo>
                  <a:pt x="1702750" y="138126"/>
                </a:lnTo>
                <a:lnTo>
                  <a:pt x="1795148" y="138126"/>
                </a:lnTo>
                <a:lnTo>
                  <a:pt x="1795148" y="88627"/>
                </a:lnTo>
                <a:lnTo>
                  <a:pt x="1790905" y="87212"/>
                </a:lnTo>
                <a:lnTo>
                  <a:pt x="1785248" y="86269"/>
                </a:lnTo>
                <a:close/>
              </a:path>
              <a:path w="2074545" h="422910">
                <a:moveTo>
                  <a:pt x="1934217" y="86269"/>
                </a:moveTo>
                <a:lnTo>
                  <a:pt x="1887119" y="96795"/>
                </a:lnTo>
                <a:lnTo>
                  <a:pt x="1853369" y="124866"/>
                </a:lnTo>
                <a:lnTo>
                  <a:pt x="1833053" y="165221"/>
                </a:lnTo>
                <a:lnTo>
                  <a:pt x="1826262" y="212600"/>
                </a:lnTo>
                <a:lnTo>
                  <a:pt x="1833009" y="261443"/>
                </a:lnTo>
                <a:lnTo>
                  <a:pt x="1853369" y="303171"/>
                </a:lnTo>
                <a:lnTo>
                  <a:pt x="1887517" y="332260"/>
                </a:lnTo>
                <a:lnTo>
                  <a:pt x="1935632" y="343183"/>
                </a:lnTo>
                <a:lnTo>
                  <a:pt x="1958135" y="341003"/>
                </a:lnTo>
                <a:lnTo>
                  <a:pt x="1978472" y="334226"/>
                </a:lnTo>
                <a:lnTo>
                  <a:pt x="1995892" y="322500"/>
                </a:lnTo>
                <a:lnTo>
                  <a:pt x="2009645" y="305470"/>
                </a:lnTo>
                <a:lnTo>
                  <a:pt x="2074219" y="305470"/>
                </a:lnTo>
                <a:lnTo>
                  <a:pt x="2074219" y="292741"/>
                </a:lnTo>
                <a:lnTo>
                  <a:pt x="1952131" y="292741"/>
                </a:lnTo>
                <a:lnTo>
                  <a:pt x="1925422" y="285884"/>
                </a:lnTo>
                <a:lnTo>
                  <a:pt x="1907111" y="267933"/>
                </a:lnTo>
                <a:lnTo>
                  <a:pt x="1896577" y="242822"/>
                </a:lnTo>
                <a:lnTo>
                  <a:pt x="1893204" y="214485"/>
                </a:lnTo>
                <a:lnTo>
                  <a:pt x="1896246" y="185433"/>
                </a:lnTo>
                <a:lnTo>
                  <a:pt x="1906227" y="160576"/>
                </a:lnTo>
                <a:lnTo>
                  <a:pt x="1924428" y="143230"/>
                </a:lnTo>
                <a:lnTo>
                  <a:pt x="1952131" y="136711"/>
                </a:lnTo>
                <a:lnTo>
                  <a:pt x="2074219" y="136711"/>
                </a:lnTo>
                <a:lnTo>
                  <a:pt x="2074219" y="122569"/>
                </a:lnTo>
                <a:lnTo>
                  <a:pt x="2006345" y="122569"/>
                </a:lnTo>
                <a:lnTo>
                  <a:pt x="1992755" y="106754"/>
                </a:lnTo>
                <a:lnTo>
                  <a:pt x="1975408" y="95403"/>
                </a:lnTo>
                <a:lnTo>
                  <a:pt x="1955498" y="88560"/>
                </a:lnTo>
                <a:lnTo>
                  <a:pt x="1934217" y="86269"/>
                </a:lnTo>
                <a:close/>
              </a:path>
              <a:path w="2074545" h="422910">
                <a:moveTo>
                  <a:pt x="2074219" y="305470"/>
                </a:moveTo>
                <a:lnTo>
                  <a:pt x="2010587" y="305470"/>
                </a:lnTo>
                <a:lnTo>
                  <a:pt x="2010587" y="336583"/>
                </a:lnTo>
                <a:lnTo>
                  <a:pt x="2074219" y="336583"/>
                </a:lnTo>
                <a:lnTo>
                  <a:pt x="2074219" y="305470"/>
                </a:lnTo>
                <a:close/>
              </a:path>
              <a:path w="2074545" h="422910">
                <a:moveTo>
                  <a:pt x="2074219" y="136711"/>
                </a:moveTo>
                <a:lnTo>
                  <a:pt x="1952131" y="136711"/>
                </a:lnTo>
                <a:lnTo>
                  <a:pt x="1979422" y="143230"/>
                </a:lnTo>
                <a:lnTo>
                  <a:pt x="1997152" y="160517"/>
                </a:lnTo>
                <a:lnTo>
                  <a:pt x="2006757" y="185234"/>
                </a:lnTo>
                <a:lnTo>
                  <a:pt x="2009503" y="212600"/>
                </a:lnTo>
                <a:lnTo>
                  <a:pt x="2009600" y="214485"/>
                </a:lnTo>
                <a:lnTo>
                  <a:pt x="2006890" y="243220"/>
                </a:lnTo>
                <a:lnTo>
                  <a:pt x="1997506" y="268404"/>
                </a:lnTo>
                <a:lnTo>
                  <a:pt x="1979813" y="286075"/>
                </a:lnTo>
                <a:lnTo>
                  <a:pt x="1952131" y="292741"/>
                </a:lnTo>
                <a:lnTo>
                  <a:pt x="2074219" y="292741"/>
                </a:lnTo>
                <a:lnTo>
                  <a:pt x="2074219" y="136711"/>
                </a:lnTo>
                <a:close/>
              </a:path>
              <a:path w="2074545" h="422910">
                <a:moveTo>
                  <a:pt x="2074219" y="0"/>
                </a:moveTo>
                <a:lnTo>
                  <a:pt x="2007288" y="0"/>
                </a:lnTo>
                <a:lnTo>
                  <a:pt x="2007288" y="122569"/>
                </a:lnTo>
                <a:lnTo>
                  <a:pt x="2074219" y="122569"/>
                </a:lnTo>
                <a:lnTo>
                  <a:pt x="2074219"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 name="object 5"/>
          <p:cNvSpPr/>
          <p:nvPr/>
        </p:nvSpPr>
        <p:spPr>
          <a:xfrm>
            <a:off x="574639" y="1997241"/>
            <a:ext cx="3786731" cy="156850"/>
          </a:xfrm>
          <a:prstGeom prst="rect">
            <a:avLst/>
          </a:prstGeom>
          <a:blipFill>
            <a:blip r:embed="rId2"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6" name="object 6"/>
          <p:cNvSpPr/>
          <p:nvPr/>
        </p:nvSpPr>
        <p:spPr>
          <a:xfrm>
            <a:off x="575805" y="2176257"/>
            <a:ext cx="1117600" cy="153554"/>
          </a:xfrm>
          <a:custGeom>
            <a:avLst/>
            <a:gdLst/>
            <a:ahLst/>
            <a:cxnLst/>
            <a:rect l="l" t="t" r="r" b="b"/>
            <a:pathLst>
              <a:path w="2458720" h="337819">
                <a:moveTo>
                  <a:pt x="63442" y="99752"/>
                </a:moveTo>
                <a:lnTo>
                  <a:pt x="32276" y="99752"/>
                </a:lnTo>
                <a:lnTo>
                  <a:pt x="32276" y="220394"/>
                </a:lnTo>
                <a:lnTo>
                  <a:pt x="34785" y="241563"/>
                </a:lnTo>
                <a:lnTo>
                  <a:pt x="42726" y="254172"/>
                </a:lnTo>
                <a:lnTo>
                  <a:pt x="56716" y="260251"/>
                </a:lnTo>
                <a:lnTo>
                  <a:pt x="77375" y="261827"/>
                </a:lnTo>
                <a:lnTo>
                  <a:pt x="101208" y="261827"/>
                </a:lnTo>
                <a:lnTo>
                  <a:pt x="101208" y="234327"/>
                </a:lnTo>
                <a:lnTo>
                  <a:pt x="86909" y="234327"/>
                </a:lnTo>
                <a:lnTo>
                  <a:pt x="75044" y="233703"/>
                </a:lnTo>
                <a:lnTo>
                  <a:pt x="67888" y="231256"/>
                </a:lnTo>
                <a:lnTo>
                  <a:pt x="64376" y="226129"/>
                </a:lnTo>
                <a:lnTo>
                  <a:pt x="63442" y="217461"/>
                </a:lnTo>
                <a:lnTo>
                  <a:pt x="63442" y="99752"/>
                </a:lnTo>
                <a:close/>
              </a:path>
              <a:path w="2458720" h="337819">
                <a:moveTo>
                  <a:pt x="101208" y="72253"/>
                </a:moveTo>
                <a:lnTo>
                  <a:pt x="0" y="72253"/>
                </a:lnTo>
                <a:lnTo>
                  <a:pt x="0" y="99752"/>
                </a:lnTo>
                <a:lnTo>
                  <a:pt x="101208" y="99752"/>
                </a:lnTo>
                <a:lnTo>
                  <a:pt x="101208" y="72253"/>
                </a:lnTo>
                <a:close/>
              </a:path>
              <a:path w="2458720" h="337819">
                <a:moveTo>
                  <a:pt x="63442" y="15410"/>
                </a:moveTo>
                <a:lnTo>
                  <a:pt x="32276" y="15410"/>
                </a:lnTo>
                <a:lnTo>
                  <a:pt x="32276" y="72253"/>
                </a:lnTo>
                <a:lnTo>
                  <a:pt x="63442" y="72253"/>
                </a:lnTo>
                <a:lnTo>
                  <a:pt x="63442" y="15410"/>
                </a:lnTo>
                <a:close/>
              </a:path>
              <a:path w="2458720" h="337819">
                <a:moveTo>
                  <a:pt x="296733" y="95352"/>
                </a:moveTo>
                <a:lnTo>
                  <a:pt x="229539" y="95352"/>
                </a:lnTo>
                <a:lnTo>
                  <a:pt x="244481" y="96464"/>
                </a:lnTo>
                <a:lnTo>
                  <a:pt x="258047" y="100944"/>
                </a:lnTo>
                <a:lnTo>
                  <a:pt x="267901" y="110511"/>
                </a:lnTo>
                <a:lnTo>
                  <a:pt x="271705" y="126885"/>
                </a:lnTo>
                <a:lnTo>
                  <a:pt x="266584" y="140211"/>
                </a:lnTo>
                <a:lnTo>
                  <a:pt x="252731" y="147143"/>
                </a:lnTo>
                <a:lnTo>
                  <a:pt x="232415" y="150913"/>
                </a:lnTo>
                <a:lnTo>
                  <a:pt x="207906" y="154751"/>
                </a:lnTo>
                <a:lnTo>
                  <a:pt x="184262" y="160459"/>
                </a:lnTo>
                <a:lnTo>
                  <a:pt x="163715" y="170156"/>
                </a:lnTo>
                <a:lnTo>
                  <a:pt x="149219" y="186728"/>
                </a:lnTo>
                <a:lnTo>
                  <a:pt x="143730" y="213061"/>
                </a:lnTo>
                <a:lnTo>
                  <a:pt x="148680" y="237302"/>
                </a:lnTo>
                <a:lnTo>
                  <a:pt x="162156" y="253811"/>
                </a:lnTo>
                <a:lnTo>
                  <a:pt x="182097" y="263239"/>
                </a:lnTo>
                <a:lnTo>
                  <a:pt x="206440" y="266237"/>
                </a:lnTo>
                <a:lnTo>
                  <a:pt x="225581" y="264488"/>
                </a:lnTo>
                <a:lnTo>
                  <a:pt x="243243" y="259128"/>
                </a:lnTo>
                <a:lnTo>
                  <a:pt x="259187" y="249986"/>
                </a:lnTo>
                <a:lnTo>
                  <a:pt x="271214" y="238727"/>
                </a:lnTo>
                <a:lnTo>
                  <a:pt x="213406" y="238727"/>
                </a:lnTo>
                <a:lnTo>
                  <a:pt x="199632" y="237260"/>
                </a:lnTo>
                <a:lnTo>
                  <a:pt x="187918" y="232494"/>
                </a:lnTo>
                <a:lnTo>
                  <a:pt x="179779" y="223877"/>
                </a:lnTo>
                <a:lnTo>
                  <a:pt x="176730" y="210861"/>
                </a:lnTo>
                <a:lnTo>
                  <a:pt x="179802" y="196303"/>
                </a:lnTo>
                <a:lnTo>
                  <a:pt x="188102" y="186524"/>
                </a:lnTo>
                <a:lnTo>
                  <a:pt x="200251" y="180388"/>
                </a:lnTo>
                <a:lnTo>
                  <a:pt x="214873" y="176761"/>
                </a:lnTo>
                <a:lnTo>
                  <a:pt x="246406" y="172270"/>
                </a:lnTo>
                <a:lnTo>
                  <a:pt x="260350" y="169130"/>
                </a:lnTo>
                <a:lnTo>
                  <a:pt x="271339" y="163928"/>
                </a:lnTo>
                <a:lnTo>
                  <a:pt x="302515" y="163928"/>
                </a:lnTo>
                <a:lnTo>
                  <a:pt x="302515" y="119918"/>
                </a:lnTo>
                <a:lnTo>
                  <a:pt x="296733" y="95352"/>
                </a:lnTo>
                <a:close/>
              </a:path>
              <a:path w="2458720" h="337819">
                <a:moveTo>
                  <a:pt x="302515" y="236894"/>
                </a:moveTo>
                <a:lnTo>
                  <a:pt x="273172" y="236894"/>
                </a:lnTo>
                <a:lnTo>
                  <a:pt x="275028" y="250141"/>
                </a:lnTo>
                <a:lnTo>
                  <a:pt x="280323" y="259265"/>
                </a:lnTo>
                <a:lnTo>
                  <a:pt x="288645" y="264539"/>
                </a:lnTo>
                <a:lnTo>
                  <a:pt x="299582" y="266237"/>
                </a:lnTo>
                <a:lnTo>
                  <a:pt x="309482" y="266237"/>
                </a:lnTo>
                <a:lnTo>
                  <a:pt x="316448" y="264393"/>
                </a:lnTo>
                <a:lnTo>
                  <a:pt x="321948" y="261093"/>
                </a:lnTo>
                <a:lnTo>
                  <a:pt x="321948" y="238727"/>
                </a:lnTo>
                <a:lnTo>
                  <a:pt x="302515" y="238727"/>
                </a:lnTo>
                <a:lnTo>
                  <a:pt x="302515" y="236894"/>
                </a:lnTo>
                <a:close/>
              </a:path>
              <a:path w="2458720" h="337819">
                <a:moveTo>
                  <a:pt x="302515" y="163928"/>
                </a:moveTo>
                <a:lnTo>
                  <a:pt x="271339" y="163928"/>
                </a:lnTo>
                <a:lnTo>
                  <a:pt x="271227" y="196303"/>
                </a:lnTo>
                <a:lnTo>
                  <a:pt x="268062" y="209801"/>
                </a:lnTo>
                <a:lnTo>
                  <a:pt x="257772" y="223740"/>
                </a:lnTo>
                <a:lnTo>
                  <a:pt x="239783" y="234447"/>
                </a:lnTo>
                <a:lnTo>
                  <a:pt x="213406" y="238727"/>
                </a:lnTo>
                <a:lnTo>
                  <a:pt x="271214" y="238727"/>
                </a:lnTo>
                <a:lnTo>
                  <a:pt x="273172" y="236894"/>
                </a:lnTo>
                <a:lnTo>
                  <a:pt x="302515" y="236894"/>
                </a:lnTo>
                <a:lnTo>
                  <a:pt x="302515" y="163928"/>
                </a:lnTo>
                <a:close/>
              </a:path>
              <a:path w="2458720" h="337819">
                <a:moveTo>
                  <a:pt x="321948" y="236894"/>
                </a:moveTo>
                <a:lnTo>
                  <a:pt x="317915" y="238360"/>
                </a:lnTo>
                <a:lnTo>
                  <a:pt x="314982" y="238727"/>
                </a:lnTo>
                <a:lnTo>
                  <a:pt x="321948" y="238727"/>
                </a:lnTo>
                <a:lnTo>
                  <a:pt x="321948" y="236894"/>
                </a:lnTo>
                <a:close/>
              </a:path>
              <a:path w="2458720" h="337819">
                <a:moveTo>
                  <a:pt x="231373" y="67842"/>
                </a:moveTo>
                <a:lnTo>
                  <a:pt x="201289" y="71155"/>
                </a:lnTo>
                <a:lnTo>
                  <a:pt x="176090" y="81964"/>
                </a:lnTo>
                <a:lnTo>
                  <a:pt x="158454" y="101572"/>
                </a:lnTo>
                <a:lnTo>
                  <a:pt x="151064" y="131285"/>
                </a:lnTo>
                <a:lnTo>
                  <a:pt x="182230" y="131285"/>
                </a:lnTo>
                <a:lnTo>
                  <a:pt x="186528" y="113914"/>
                </a:lnTo>
                <a:lnTo>
                  <a:pt x="196535" y="102869"/>
                </a:lnTo>
                <a:lnTo>
                  <a:pt x="211216" y="97048"/>
                </a:lnTo>
                <a:lnTo>
                  <a:pt x="229539" y="95352"/>
                </a:lnTo>
                <a:lnTo>
                  <a:pt x="296733" y="95352"/>
                </a:lnTo>
                <a:lnTo>
                  <a:pt x="296195" y="93065"/>
                </a:lnTo>
                <a:lnTo>
                  <a:pt x="279731" y="77243"/>
                </a:lnTo>
                <a:lnTo>
                  <a:pt x="256874" y="69740"/>
                </a:lnTo>
                <a:lnTo>
                  <a:pt x="231373" y="67842"/>
                </a:lnTo>
                <a:close/>
              </a:path>
              <a:path w="2458720" h="337819">
                <a:moveTo>
                  <a:pt x="402226" y="72242"/>
                </a:moveTo>
                <a:lnTo>
                  <a:pt x="371060" y="72242"/>
                </a:lnTo>
                <a:lnTo>
                  <a:pt x="371060" y="261827"/>
                </a:lnTo>
                <a:lnTo>
                  <a:pt x="402226" y="261827"/>
                </a:lnTo>
                <a:lnTo>
                  <a:pt x="402226" y="72242"/>
                </a:lnTo>
                <a:close/>
              </a:path>
              <a:path w="2458720" h="337819">
                <a:moveTo>
                  <a:pt x="402226" y="10"/>
                </a:moveTo>
                <a:lnTo>
                  <a:pt x="371060" y="10"/>
                </a:lnTo>
                <a:lnTo>
                  <a:pt x="371060" y="38143"/>
                </a:lnTo>
                <a:lnTo>
                  <a:pt x="402226" y="38143"/>
                </a:lnTo>
                <a:lnTo>
                  <a:pt x="402226" y="10"/>
                </a:lnTo>
                <a:close/>
              </a:path>
              <a:path w="2458720" h="337819">
                <a:moveTo>
                  <a:pt x="501947" y="0"/>
                </a:moveTo>
                <a:lnTo>
                  <a:pt x="470781" y="0"/>
                </a:lnTo>
                <a:lnTo>
                  <a:pt x="470781" y="261827"/>
                </a:lnTo>
                <a:lnTo>
                  <a:pt x="501947" y="261827"/>
                </a:lnTo>
                <a:lnTo>
                  <a:pt x="501947" y="0"/>
                </a:lnTo>
                <a:close/>
              </a:path>
              <a:path w="2458720" h="337819">
                <a:moveTo>
                  <a:pt x="721944" y="10"/>
                </a:moveTo>
                <a:lnTo>
                  <a:pt x="690777" y="10"/>
                </a:lnTo>
                <a:lnTo>
                  <a:pt x="690777" y="261827"/>
                </a:lnTo>
                <a:lnTo>
                  <a:pt x="721944" y="261827"/>
                </a:lnTo>
                <a:lnTo>
                  <a:pt x="721944" y="189961"/>
                </a:lnTo>
                <a:lnTo>
                  <a:pt x="751276" y="162818"/>
                </a:lnTo>
                <a:lnTo>
                  <a:pt x="789576" y="162818"/>
                </a:lnTo>
                <a:lnTo>
                  <a:pt x="784427" y="155118"/>
                </a:lnTo>
                <a:lnTo>
                  <a:pt x="721944" y="155118"/>
                </a:lnTo>
                <a:lnTo>
                  <a:pt x="721944" y="10"/>
                </a:lnTo>
                <a:close/>
              </a:path>
              <a:path w="2458720" h="337819">
                <a:moveTo>
                  <a:pt x="789576" y="162818"/>
                </a:moveTo>
                <a:lnTo>
                  <a:pt x="751276" y="162818"/>
                </a:lnTo>
                <a:lnTo>
                  <a:pt x="816186" y="261827"/>
                </a:lnTo>
                <a:lnTo>
                  <a:pt x="855785" y="261827"/>
                </a:lnTo>
                <a:lnTo>
                  <a:pt x="789576" y="162818"/>
                </a:lnTo>
                <a:close/>
              </a:path>
              <a:path w="2458720" h="337819">
                <a:moveTo>
                  <a:pt x="850285" y="72253"/>
                </a:moveTo>
                <a:lnTo>
                  <a:pt x="808486" y="72253"/>
                </a:lnTo>
                <a:lnTo>
                  <a:pt x="721944" y="155118"/>
                </a:lnTo>
                <a:lnTo>
                  <a:pt x="784427" y="155118"/>
                </a:lnTo>
                <a:lnTo>
                  <a:pt x="775109" y="141185"/>
                </a:lnTo>
                <a:lnTo>
                  <a:pt x="850285" y="72253"/>
                </a:lnTo>
                <a:close/>
              </a:path>
              <a:path w="2458720" h="337819">
                <a:moveTo>
                  <a:pt x="976406" y="67842"/>
                </a:moveTo>
                <a:lnTo>
                  <a:pt x="940672" y="75263"/>
                </a:lnTo>
                <a:lnTo>
                  <a:pt x="912464" y="95852"/>
                </a:lnTo>
                <a:lnTo>
                  <a:pt x="893950" y="127100"/>
                </a:lnTo>
                <a:lnTo>
                  <a:pt x="887297" y="166495"/>
                </a:lnTo>
                <a:lnTo>
                  <a:pt x="893772" y="206520"/>
                </a:lnTo>
                <a:lnTo>
                  <a:pt x="910768" y="238090"/>
                </a:lnTo>
                <a:lnTo>
                  <a:pt x="938764" y="258799"/>
                </a:lnTo>
                <a:lnTo>
                  <a:pt x="978239" y="266237"/>
                </a:lnTo>
                <a:lnTo>
                  <a:pt x="1007664" y="262030"/>
                </a:lnTo>
                <a:lnTo>
                  <a:pt x="1031552" y="249640"/>
                </a:lnTo>
                <a:lnTo>
                  <a:pt x="1040989" y="238727"/>
                </a:lnTo>
                <a:lnTo>
                  <a:pt x="979339" y="238727"/>
                </a:lnTo>
                <a:lnTo>
                  <a:pt x="952481" y="233628"/>
                </a:lnTo>
                <a:lnTo>
                  <a:pt x="933873" y="219936"/>
                </a:lnTo>
                <a:lnTo>
                  <a:pt x="923240" y="200056"/>
                </a:lnTo>
                <a:lnTo>
                  <a:pt x="920307" y="176395"/>
                </a:lnTo>
                <a:lnTo>
                  <a:pt x="1062215" y="176395"/>
                </a:lnTo>
                <a:lnTo>
                  <a:pt x="1059792" y="148885"/>
                </a:lnTo>
                <a:lnTo>
                  <a:pt x="920307" y="148885"/>
                </a:lnTo>
                <a:lnTo>
                  <a:pt x="925125" y="128300"/>
                </a:lnTo>
                <a:lnTo>
                  <a:pt x="936027" y="111256"/>
                </a:lnTo>
                <a:lnTo>
                  <a:pt x="952636" y="99643"/>
                </a:lnTo>
                <a:lnTo>
                  <a:pt x="974573" y="95352"/>
                </a:lnTo>
                <a:lnTo>
                  <a:pt x="1035513" y="95352"/>
                </a:lnTo>
                <a:lnTo>
                  <a:pt x="1018383" y="78357"/>
                </a:lnTo>
                <a:lnTo>
                  <a:pt x="976406" y="67842"/>
                </a:lnTo>
                <a:close/>
              </a:path>
              <a:path w="2458720" h="337819">
                <a:moveTo>
                  <a:pt x="1059282" y="201694"/>
                </a:moveTo>
                <a:lnTo>
                  <a:pt x="1028482" y="201694"/>
                </a:lnTo>
                <a:lnTo>
                  <a:pt x="1022094" y="217844"/>
                </a:lnTo>
                <a:lnTo>
                  <a:pt x="1011477" y="229423"/>
                </a:lnTo>
                <a:lnTo>
                  <a:pt x="997077" y="236395"/>
                </a:lnTo>
                <a:lnTo>
                  <a:pt x="979339" y="238727"/>
                </a:lnTo>
                <a:lnTo>
                  <a:pt x="1040989" y="238727"/>
                </a:lnTo>
                <a:lnTo>
                  <a:pt x="1049044" y="229413"/>
                </a:lnTo>
                <a:lnTo>
                  <a:pt x="1059282" y="201694"/>
                </a:lnTo>
                <a:close/>
              </a:path>
              <a:path w="2458720" h="337819">
                <a:moveTo>
                  <a:pt x="1035513" y="95352"/>
                </a:moveTo>
                <a:lnTo>
                  <a:pt x="974573" y="95352"/>
                </a:lnTo>
                <a:lnTo>
                  <a:pt x="995902" y="99540"/>
                </a:lnTo>
                <a:lnTo>
                  <a:pt x="1012898" y="110981"/>
                </a:lnTo>
                <a:lnTo>
                  <a:pt x="1024391" y="127991"/>
                </a:lnTo>
                <a:lnTo>
                  <a:pt x="1029215" y="148885"/>
                </a:lnTo>
                <a:lnTo>
                  <a:pt x="1059792" y="148885"/>
                </a:lnTo>
                <a:lnTo>
                  <a:pt x="1059018" y="140093"/>
                </a:lnTo>
                <a:lnTo>
                  <a:pt x="1045164" y="104927"/>
                </a:lnTo>
                <a:lnTo>
                  <a:pt x="1035513" y="95352"/>
                </a:lnTo>
                <a:close/>
              </a:path>
              <a:path w="2458720" h="337819">
                <a:moveTo>
                  <a:pt x="1110593" y="305836"/>
                </a:moveTo>
                <a:lnTo>
                  <a:pt x="1110593" y="334436"/>
                </a:lnTo>
                <a:lnTo>
                  <a:pt x="1117560" y="337002"/>
                </a:lnTo>
                <a:lnTo>
                  <a:pt x="1124893" y="337736"/>
                </a:lnTo>
                <a:lnTo>
                  <a:pt x="1132226" y="337736"/>
                </a:lnTo>
                <a:lnTo>
                  <a:pt x="1150571" y="335037"/>
                </a:lnTo>
                <a:lnTo>
                  <a:pt x="1164822" y="326323"/>
                </a:lnTo>
                <a:lnTo>
                  <a:pt x="1176528" y="310666"/>
                </a:lnTo>
                <a:lnTo>
                  <a:pt x="1176723" y="310236"/>
                </a:lnTo>
                <a:lnTo>
                  <a:pt x="1122693" y="310236"/>
                </a:lnTo>
                <a:lnTo>
                  <a:pt x="1116460" y="307670"/>
                </a:lnTo>
                <a:lnTo>
                  <a:pt x="1110593" y="305836"/>
                </a:lnTo>
                <a:close/>
              </a:path>
              <a:path w="2458720" h="337819">
                <a:moveTo>
                  <a:pt x="1127460" y="72253"/>
                </a:moveTo>
                <a:lnTo>
                  <a:pt x="1092260" y="72253"/>
                </a:lnTo>
                <a:lnTo>
                  <a:pt x="1167436" y="260727"/>
                </a:lnTo>
                <a:lnTo>
                  <a:pt x="1154592" y="293003"/>
                </a:lnTo>
                <a:lnTo>
                  <a:pt x="1149912" y="300336"/>
                </a:lnTo>
                <a:lnTo>
                  <a:pt x="1144372" y="305745"/>
                </a:lnTo>
                <a:lnTo>
                  <a:pt x="1137526" y="309090"/>
                </a:lnTo>
                <a:lnTo>
                  <a:pt x="1128926" y="310236"/>
                </a:lnTo>
                <a:lnTo>
                  <a:pt x="1176723" y="310236"/>
                </a:lnTo>
                <a:lnTo>
                  <a:pt x="1187236" y="287137"/>
                </a:lnTo>
                <a:lnTo>
                  <a:pt x="1210188" y="227360"/>
                </a:lnTo>
                <a:lnTo>
                  <a:pt x="1182836" y="227360"/>
                </a:lnTo>
                <a:lnTo>
                  <a:pt x="1127460" y="72253"/>
                </a:lnTo>
                <a:close/>
              </a:path>
              <a:path w="2458720" h="337819">
                <a:moveTo>
                  <a:pt x="1269745" y="72253"/>
                </a:moveTo>
                <a:lnTo>
                  <a:pt x="1236735" y="72253"/>
                </a:lnTo>
                <a:lnTo>
                  <a:pt x="1183569" y="227360"/>
                </a:lnTo>
                <a:lnTo>
                  <a:pt x="1210188" y="227360"/>
                </a:lnTo>
                <a:lnTo>
                  <a:pt x="1269745" y="72253"/>
                </a:lnTo>
                <a:close/>
              </a:path>
              <a:path w="2458720" h="337819">
                <a:moveTo>
                  <a:pt x="1331689" y="72253"/>
                </a:moveTo>
                <a:lnTo>
                  <a:pt x="1297223" y="72253"/>
                </a:lnTo>
                <a:lnTo>
                  <a:pt x="1358099" y="261827"/>
                </a:lnTo>
                <a:lnTo>
                  <a:pt x="1391832" y="261827"/>
                </a:lnTo>
                <a:lnTo>
                  <a:pt x="1400553" y="227360"/>
                </a:lnTo>
                <a:lnTo>
                  <a:pt x="1374599" y="227360"/>
                </a:lnTo>
                <a:lnTo>
                  <a:pt x="1331689" y="72253"/>
                </a:lnTo>
                <a:close/>
              </a:path>
              <a:path w="2458720" h="337819">
                <a:moveTo>
                  <a:pt x="1457490" y="111119"/>
                </a:moveTo>
                <a:lnTo>
                  <a:pt x="1430698" y="111119"/>
                </a:lnTo>
                <a:lnTo>
                  <a:pt x="1469208" y="261827"/>
                </a:lnTo>
                <a:lnTo>
                  <a:pt x="1502207" y="261827"/>
                </a:lnTo>
                <a:lnTo>
                  <a:pt x="1513209" y="227360"/>
                </a:lnTo>
                <a:lnTo>
                  <a:pt x="1487174" y="227360"/>
                </a:lnTo>
                <a:lnTo>
                  <a:pt x="1457490" y="111119"/>
                </a:lnTo>
                <a:close/>
              </a:path>
              <a:path w="2458720" h="337819">
                <a:moveTo>
                  <a:pt x="1447565" y="72253"/>
                </a:moveTo>
                <a:lnTo>
                  <a:pt x="1413465" y="72253"/>
                </a:lnTo>
                <a:lnTo>
                  <a:pt x="1375332" y="227360"/>
                </a:lnTo>
                <a:lnTo>
                  <a:pt x="1400553" y="227360"/>
                </a:lnTo>
                <a:lnTo>
                  <a:pt x="1429965" y="111119"/>
                </a:lnTo>
                <a:lnTo>
                  <a:pt x="1457490" y="111119"/>
                </a:lnTo>
                <a:lnTo>
                  <a:pt x="1447565" y="72253"/>
                </a:lnTo>
                <a:close/>
              </a:path>
              <a:path w="2458720" h="337819">
                <a:moveTo>
                  <a:pt x="1562717" y="72253"/>
                </a:moveTo>
                <a:lnTo>
                  <a:pt x="1530440" y="72253"/>
                </a:lnTo>
                <a:lnTo>
                  <a:pt x="1487908" y="227360"/>
                </a:lnTo>
                <a:lnTo>
                  <a:pt x="1513209" y="227360"/>
                </a:lnTo>
                <a:lnTo>
                  <a:pt x="1562717" y="72253"/>
                </a:lnTo>
                <a:close/>
              </a:path>
              <a:path w="2458720" h="337819">
                <a:moveTo>
                  <a:pt x="1692494" y="67842"/>
                </a:moveTo>
                <a:lnTo>
                  <a:pt x="1652739" y="75532"/>
                </a:lnTo>
                <a:lnTo>
                  <a:pt x="1623919" y="96632"/>
                </a:lnTo>
                <a:lnTo>
                  <a:pt x="1606376" y="128183"/>
                </a:lnTo>
                <a:lnTo>
                  <a:pt x="1600452" y="167228"/>
                </a:lnTo>
                <a:lnTo>
                  <a:pt x="1606376" y="206056"/>
                </a:lnTo>
                <a:lnTo>
                  <a:pt x="1623919" y="237495"/>
                </a:lnTo>
                <a:lnTo>
                  <a:pt x="1652739" y="258553"/>
                </a:lnTo>
                <a:lnTo>
                  <a:pt x="1692494" y="266237"/>
                </a:lnTo>
                <a:lnTo>
                  <a:pt x="1732244" y="258553"/>
                </a:lnTo>
                <a:lnTo>
                  <a:pt x="1759378" y="238727"/>
                </a:lnTo>
                <a:lnTo>
                  <a:pt x="1692494" y="238727"/>
                </a:lnTo>
                <a:lnTo>
                  <a:pt x="1669497" y="234000"/>
                </a:lnTo>
                <a:lnTo>
                  <a:pt x="1650731" y="220165"/>
                </a:lnTo>
                <a:lnTo>
                  <a:pt x="1638086" y="197735"/>
                </a:lnTo>
                <a:lnTo>
                  <a:pt x="1633451" y="167228"/>
                </a:lnTo>
                <a:lnTo>
                  <a:pt x="1638086" y="136503"/>
                </a:lnTo>
                <a:lnTo>
                  <a:pt x="1650731" y="113962"/>
                </a:lnTo>
                <a:lnTo>
                  <a:pt x="1669497" y="100085"/>
                </a:lnTo>
                <a:lnTo>
                  <a:pt x="1692494" y="95352"/>
                </a:lnTo>
                <a:lnTo>
                  <a:pt x="1759317" y="95352"/>
                </a:lnTo>
                <a:lnTo>
                  <a:pt x="1732244" y="75532"/>
                </a:lnTo>
                <a:lnTo>
                  <a:pt x="1692494" y="67842"/>
                </a:lnTo>
                <a:close/>
              </a:path>
              <a:path w="2458720" h="337819">
                <a:moveTo>
                  <a:pt x="1759317" y="95352"/>
                </a:moveTo>
                <a:lnTo>
                  <a:pt x="1692494" y="95352"/>
                </a:lnTo>
                <a:lnTo>
                  <a:pt x="1715485" y="100085"/>
                </a:lnTo>
                <a:lnTo>
                  <a:pt x="1734247" y="113962"/>
                </a:lnTo>
                <a:lnTo>
                  <a:pt x="1746891" y="136503"/>
                </a:lnTo>
                <a:lnTo>
                  <a:pt x="1751526" y="167228"/>
                </a:lnTo>
                <a:lnTo>
                  <a:pt x="1746891" y="197735"/>
                </a:lnTo>
                <a:lnTo>
                  <a:pt x="1734247" y="220165"/>
                </a:lnTo>
                <a:lnTo>
                  <a:pt x="1715485" y="234000"/>
                </a:lnTo>
                <a:lnTo>
                  <a:pt x="1692494" y="238727"/>
                </a:lnTo>
                <a:lnTo>
                  <a:pt x="1759378" y="238727"/>
                </a:lnTo>
                <a:lnTo>
                  <a:pt x="1761065" y="237495"/>
                </a:lnTo>
                <a:lnTo>
                  <a:pt x="1778611" y="206056"/>
                </a:lnTo>
                <a:lnTo>
                  <a:pt x="1784536" y="167228"/>
                </a:lnTo>
                <a:lnTo>
                  <a:pt x="1778611" y="128183"/>
                </a:lnTo>
                <a:lnTo>
                  <a:pt x="1761065" y="96632"/>
                </a:lnTo>
                <a:lnTo>
                  <a:pt x="1759317" y="95352"/>
                </a:lnTo>
                <a:close/>
              </a:path>
              <a:path w="2458720" h="337819">
                <a:moveTo>
                  <a:pt x="1867747" y="72253"/>
                </a:moveTo>
                <a:lnTo>
                  <a:pt x="1838414" y="72253"/>
                </a:lnTo>
                <a:lnTo>
                  <a:pt x="1838414" y="261827"/>
                </a:lnTo>
                <a:lnTo>
                  <a:pt x="1869580" y="261827"/>
                </a:lnTo>
                <a:lnTo>
                  <a:pt x="1869580" y="177495"/>
                </a:lnTo>
                <a:lnTo>
                  <a:pt x="1873230" y="145251"/>
                </a:lnTo>
                <a:lnTo>
                  <a:pt x="1885027" y="121157"/>
                </a:lnTo>
                <a:lnTo>
                  <a:pt x="1897599" y="112219"/>
                </a:lnTo>
                <a:lnTo>
                  <a:pt x="1867747" y="112219"/>
                </a:lnTo>
                <a:lnTo>
                  <a:pt x="1867747" y="72253"/>
                </a:lnTo>
                <a:close/>
              </a:path>
              <a:path w="2458720" h="337819">
                <a:moveTo>
                  <a:pt x="1938156" y="67842"/>
                </a:moveTo>
                <a:lnTo>
                  <a:pt x="1915148" y="70037"/>
                </a:lnTo>
                <a:lnTo>
                  <a:pt x="1896302" y="78209"/>
                </a:lnTo>
                <a:lnTo>
                  <a:pt x="1880964" y="92293"/>
                </a:lnTo>
                <a:lnTo>
                  <a:pt x="1868480" y="112219"/>
                </a:lnTo>
                <a:lnTo>
                  <a:pt x="1897599" y="112219"/>
                </a:lnTo>
                <a:lnTo>
                  <a:pt x="1906245" y="106071"/>
                </a:lnTo>
                <a:lnTo>
                  <a:pt x="1938156" y="100852"/>
                </a:lnTo>
                <a:lnTo>
                  <a:pt x="1938156" y="67842"/>
                </a:lnTo>
                <a:close/>
              </a:path>
              <a:path w="2458720" h="337819">
                <a:moveTo>
                  <a:pt x="2049611" y="67842"/>
                </a:moveTo>
                <a:lnTo>
                  <a:pt x="2011650" y="75727"/>
                </a:lnTo>
                <a:lnTo>
                  <a:pt x="1984620" y="97090"/>
                </a:lnTo>
                <a:lnTo>
                  <a:pt x="1968453" y="128492"/>
                </a:lnTo>
                <a:lnTo>
                  <a:pt x="1963079" y="166495"/>
                </a:lnTo>
                <a:lnTo>
                  <a:pt x="1968516" y="204663"/>
                </a:lnTo>
                <a:lnTo>
                  <a:pt x="1984849" y="236441"/>
                </a:lnTo>
                <a:lnTo>
                  <a:pt x="2012114" y="258180"/>
                </a:lnTo>
                <a:lnTo>
                  <a:pt x="2050344" y="266237"/>
                </a:lnTo>
                <a:lnTo>
                  <a:pt x="2069342" y="264476"/>
                </a:lnTo>
                <a:lnTo>
                  <a:pt x="2086515" y="259036"/>
                </a:lnTo>
                <a:lnTo>
                  <a:pt x="2100730" y="249677"/>
                </a:lnTo>
                <a:lnTo>
                  <a:pt x="2108931" y="238727"/>
                </a:lnTo>
                <a:lnTo>
                  <a:pt x="2054744" y="238727"/>
                </a:lnTo>
                <a:lnTo>
                  <a:pt x="2028562" y="232786"/>
                </a:lnTo>
                <a:lnTo>
                  <a:pt x="2010286" y="217048"/>
                </a:lnTo>
                <a:lnTo>
                  <a:pt x="1999573" y="194642"/>
                </a:lnTo>
                <a:lnTo>
                  <a:pt x="1996078" y="168695"/>
                </a:lnTo>
                <a:lnTo>
                  <a:pt x="1998977" y="141607"/>
                </a:lnTo>
                <a:lnTo>
                  <a:pt x="2008545" y="118132"/>
                </a:lnTo>
                <a:lnTo>
                  <a:pt x="2026087" y="101603"/>
                </a:lnTo>
                <a:lnTo>
                  <a:pt x="2052911" y="95352"/>
                </a:lnTo>
                <a:lnTo>
                  <a:pt x="2108867" y="95352"/>
                </a:lnTo>
                <a:lnTo>
                  <a:pt x="2098140" y="83474"/>
                </a:lnTo>
                <a:lnTo>
                  <a:pt x="2082298" y="74310"/>
                </a:lnTo>
                <a:lnTo>
                  <a:pt x="2065423" y="69339"/>
                </a:lnTo>
                <a:lnTo>
                  <a:pt x="2049611" y="67842"/>
                </a:lnTo>
                <a:close/>
              </a:path>
              <a:path w="2458720" h="337819">
                <a:moveTo>
                  <a:pt x="2142753" y="236160"/>
                </a:moveTo>
                <a:lnTo>
                  <a:pt x="2111587" y="236160"/>
                </a:lnTo>
                <a:lnTo>
                  <a:pt x="2111587" y="261827"/>
                </a:lnTo>
                <a:lnTo>
                  <a:pt x="2142753" y="261827"/>
                </a:lnTo>
                <a:lnTo>
                  <a:pt x="2142753" y="236160"/>
                </a:lnTo>
                <a:close/>
              </a:path>
              <a:path w="2458720" h="337819">
                <a:moveTo>
                  <a:pt x="2108867" y="95352"/>
                </a:moveTo>
                <a:lnTo>
                  <a:pt x="2052911" y="95352"/>
                </a:lnTo>
                <a:lnTo>
                  <a:pt x="2080353" y="101322"/>
                </a:lnTo>
                <a:lnTo>
                  <a:pt x="2098890" y="117261"/>
                </a:lnTo>
                <a:lnTo>
                  <a:pt x="2109381" y="140215"/>
                </a:lnTo>
                <a:lnTo>
                  <a:pt x="2112687" y="167228"/>
                </a:lnTo>
                <a:lnTo>
                  <a:pt x="2109513" y="193404"/>
                </a:lnTo>
                <a:lnTo>
                  <a:pt x="2099394" y="216315"/>
                </a:lnTo>
                <a:lnTo>
                  <a:pt x="2081436" y="232557"/>
                </a:lnTo>
                <a:lnTo>
                  <a:pt x="2054744" y="238727"/>
                </a:lnTo>
                <a:lnTo>
                  <a:pt x="2108931" y="238727"/>
                </a:lnTo>
                <a:lnTo>
                  <a:pt x="2110853" y="236160"/>
                </a:lnTo>
                <a:lnTo>
                  <a:pt x="2142753" y="236160"/>
                </a:lnTo>
                <a:lnTo>
                  <a:pt x="2142753" y="97552"/>
                </a:lnTo>
                <a:lnTo>
                  <a:pt x="2110853" y="97552"/>
                </a:lnTo>
                <a:lnTo>
                  <a:pt x="2108867" y="95352"/>
                </a:lnTo>
                <a:close/>
              </a:path>
              <a:path w="2458720" h="337819">
                <a:moveTo>
                  <a:pt x="2142753" y="10"/>
                </a:moveTo>
                <a:lnTo>
                  <a:pt x="2111587" y="10"/>
                </a:lnTo>
                <a:lnTo>
                  <a:pt x="2111587" y="97552"/>
                </a:lnTo>
                <a:lnTo>
                  <a:pt x="2142753" y="97552"/>
                </a:lnTo>
                <a:lnTo>
                  <a:pt x="2142753" y="10"/>
                </a:lnTo>
                <a:close/>
              </a:path>
              <a:path w="2458720" h="337819">
                <a:moveTo>
                  <a:pt x="2228164" y="202061"/>
                </a:moveTo>
                <a:lnTo>
                  <a:pt x="2196998" y="202061"/>
                </a:lnTo>
                <a:lnTo>
                  <a:pt x="2204337" y="231888"/>
                </a:lnTo>
                <a:lnTo>
                  <a:pt x="2221886" y="251749"/>
                </a:lnTo>
                <a:lnTo>
                  <a:pt x="2247068" y="262809"/>
                </a:lnTo>
                <a:lnTo>
                  <a:pt x="2277307" y="266237"/>
                </a:lnTo>
                <a:lnTo>
                  <a:pt x="2306154" y="263239"/>
                </a:lnTo>
                <a:lnTo>
                  <a:pt x="2332082" y="253261"/>
                </a:lnTo>
                <a:lnTo>
                  <a:pt x="2346833" y="238727"/>
                </a:lnTo>
                <a:lnTo>
                  <a:pt x="2279140" y="238727"/>
                </a:lnTo>
                <a:lnTo>
                  <a:pt x="2260502" y="236917"/>
                </a:lnTo>
                <a:lnTo>
                  <a:pt x="2244440" y="230844"/>
                </a:lnTo>
                <a:lnTo>
                  <a:pt x="2232984" y="219546"/>
                </a:lnTo>
                <a:lnTo>
                  <a:pt x="2228164" y="202061"/>
                </a:lnTo>
                <a:close/>
              </a:path>
              <a:path w="2458720" h="337819">
                <a:moveTo>
                  <a:pt x="2271807" y="67842"/>
                </a:moveTo>
                <a:lnTo>
                  <a:pt x="2246822" y="70903"/>
                </a:lnTo>
                <a:lnTo>
                  <a:pt x="2224040" y="80497"/>
                </a:lnTo>
                <a:lnTo>
                  <a:pt x="2207448" y="97241"/>
                </a:lnTo>
                <a:lnTo>
                  <a:pt x="2201031" y="121752"/>
                </a:lnTo>
                <a:lnTo>
                  <a:pt x="2206382" y="144452"/>
                </a:lnTo>
                <a:lnTo>
                  <a:pt x="2220465" y="159523"/>
                </a:lnTo>
                <a:lnTo>
                  <a:pt x="2240325" y="169094"/>
                </a:lnTo>
                <a:lnTo>
                  <a:pt x="2263007" y="175295"/>
                </a:lnTo>
                <a:lnTo>
                  <a:pt x="2285837" y="180330"/>
                </a:lnTo>
                <a:lnTo>
                  <a:pt x="2305677" y="186432"/>
                </a:lnTo>
                <a:lnTo>
                  <a:pt x="2319673" y="195765"/>
                </a:lnTo>
                <a:lnTo>
                  <a:pt x="2324973" y="210494"/>
                </a:lnTo>
                <a:lnTo>
                  <a:pt x="2320544" y="224960"/>
                </a:lnTo>
                <a:lnTo>
                  <a:pt x="2309344" y="233548"/>
                </a:lnTo>
                <a:lnTo>
                  <a:pt x="2294500" y="237667"/>
                </a:lnTo>
                <a:lnTo>
                  <a:pt x="2279140" y="238727"/>
                </a:lnTo>
                <a:lnTo>
                  <a:pt x="2346833" y="238727"/>
                </a:lnTo>
                <a:lnTo>
                  <a:pt x="2350791" y="234827"/>
                </a:lnTo>
                <a:lnTo>
                  <a:pt x="2357983" y="206461"/>
                </a:lnTo>
                <a:lnTo>
                  <a:pt x="2352682" y="183549"/>
                </a:lnTo>
                <a:lnTo>
                  <a:pt x="2338682" y="168369"/>
                </a:lnTo>
                <a:lnTo>
                  <a:pt x="2318838" y="158757"/>
                </a:lnTo>
                <a:lnTo>
                  <a:pt x="2296006" y="152551"/>
                </a:lnTo>
                <a:lnTo>
                  <a:pt x="2274103" y="147601"/>
                </a:lnTo>
                <a:lnTo>
                  <a:pt x="2254156" y="141826"/>
                </a:lnTo>
                <a:lnTo>
                  <a:pt x="2239641" y="133164"/>
                </a:lnTo>
                <a:lnTo>
                  <a:pt x="2234030" y="119552"/>
                </a:lnTo>
                <a:lnTo>
                  <a:pt x="2237704" y="107727"/>
                </a:lnTo>
                <a:lnTo>
                  <a:pt x="2247190" y="100302"/>
                </a:lnTo>
                <a:lnTo>
                  <a:pt x="2260181" y="96452"/>
                </a:lnTo>
                <a:lnTo>
                  <a:pt x="2274374" y="95352"/>
                </a:lnTo>
                <a:lnTo>
                  <a:pt x="2339319" y="95352"/>
                </a:lnTo>
                <a:lnTo>
                  <a:pt x="2325390" y="80222"/>
                </a:lnTo>
                <a:lnTo>
                  <a:pt x="2301227" y="70628"/>
                </a:lnTo>
                <a:lnTo>
                  <a:pt x="2271807" y="67842"/>
                </a:lnTo>
                <a:close/>
              </a:path>
              <a:path w="2458720" h="337819">
                <a:moveTo>
                  <a:pt x="2339319" y="95352"/>
                </a:moveTo>
                <a:lnTo>
                  <a:pt x="2274374" y="95352"/>
                </a:lnTo>
                <a:lnTo>
                  <a:pt x="2289601" y="96933"/>
                </a:lnTo>
                <a:lnTo>
                  <a:pt x="2303248" y="102227"/>
                </a:lnTo>
                <a:lnTo>
                  <a:pt x="2313457" y="112058"/>
                </a:lnTo>
                <a:lnTo>
                  <a:pt x="2318373" y="127252"/>
                </a:lnTo>
                <a:lnTo>
                  <a:pt x="2349549" y="127252"/>
                </a:lnTo>
                <a:lnTo>
                  <a:pt x="2342197" y="98479"/>
                </a:lnTo>
                <a:lnTo>
                  <a:pt x="2339319" y="95352"/>
                </a:lnTo>
                <a:close/>
              </a:path>
              <a:path w="2458720" h="337819">
                <a:moveTo>
                  <a:pt x="2458427" y="221127"/>
                </a:moveTo>
                <a:lnTo>
                  <a:pt x="2417727" y="221127"/>
                </a:lnTo>
                <a:lnTo>
                  <a:pt x="2417727" y="261827"/>
                </a:lnTo>
                <a:lnTo>
                  <a:pt x="2458427" y="261827"/>
                </a:lnTo>
                <a:lnTo>
                  <a:pt x="2458427" y="221127"/>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7" name="object 7"/>
          <p:cNvSpPr/>
          <p:nvPr/>
        </p:nvSpPr>
        <p:spPr>
          <a:xfrm>
            <a:off x="900623" y="2749547"/>
            <a:ext cx="3698586" cy="2869623"/>
          </a:xfrm>
          <a:custGeom>
            <a:avLst/>
            <a:gdLst/>
            <a:ahLst/>
            <a:cxnLst/>
            <a:rect l="l" t="t" r="r" b="b"/>
            <a:pathLst>
              <a:path w="8136890" h="6313170">
                <a:moveTo>
                  <a:pt x="0" y="6312961"/>
                </a:moveTo>
                <a:lnTo>
                  <a:pt x="8136395" y="6312961"/>
                </a:lnTo>
                <a:lnTo>
                  <a:pt x="8136395" y="0"/>
                </a:lnTo>
                <a:lnTo>
                  <a:pt x="0" y="0"/>
                </a:lnTo>
                <a:lnTo>
                  <a:pt x="0" y="6312961"/>
                </a:lnTo>
                <a:close/>
              </a:path>
            </a:pathLst>
          </a:custGeom>
          <a:solidFill>
            <a:srgbClr val="EFEFF2"/>
          </a:solidFill>
        </p:spPr>
        <p:txBody>
          <a:bodyPr wrap="square" lIns="0" tIns="0" rIns="0" bIns="0" rtlCol="0"/>
          <a:lstStyle/>
          <a:p>
            <a:pPr defTabSz="415664">
              <a:defRPr/>
            </a:pPr>
            <a:endParaRPr sz="818">
              <a:solidFill>
                <a:prstClr val="black"/>
              </a:solidFill>
              <a:latin typeface="Calibri"/>
            </a:endParaRPr>
          </a:p>
        </p:txBody>
      </p:sp>
      <p:sp>
        <p:nvSpPr>
          <p:cNvPr id="8" name="object 8"/>
          <p:cNvSpPr/>
          <p:nvPr/>
        </p:nvSpPr>
        <p:spPr>
          <a:xfrm>
            <a:off x="4842277" y="1998740"/>
            <a:ext cx="3777560" cy="154850"/>
          </a:xfrm>
          <a:prstGeom prst="rect">
            <a:avLst/>
          </a:prstGeom>
          <a:blipFill>
            <a:blip r:embed="rId3"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9" name="object 9"/>
          <p:cNvSpPr/>
          <p:nvPr/>
        </p:nvSpPr>
        <p:spPr>
          <a:xfrm>
            <a:off x="4853448" y="2190547"/>
            <a:ext cx="1085561" cy="153554"/>
          </a:xfrm>
          <a:custGeom>
            <a:avLst/>
            <a:gdLst/>
            <a:ahLst/>
            <a:cxnLst/>
            <a:rect l="l" t="t" r="r" b="b"/>
            <a:pathLst>
              <a:path w="2388234" h="337820">
                <a:moveTo>
                  <a:pt x="31218" y="72242"/>
                </a:moveTo>
                <a:lnTo>
                  <a:pt x="52" y="72242"/>
                </a:lnTo>
                <a:lnTo>
                  <a:pt x="52" y="261827"/>
                </a:lnTo>
                <a:lnTo>
                  <a:pt x="31218" y="261827"/>
                </a:lnTo>
                <a:lnTo>
                  <a:pt x="31218" y="72242"/>
                </a:lnTo>
                <a:close/>
              </a:path>
              <a:path w="2388234" h="337820">
                <a:moveTo>
                  <a:pt x="31166" y="0"/>
                </a:moveTo>
                <a:lnTo>
                  <a:pt x="0" y="0"/>
                </a:lnTo>
                <a:lnTo>
                  <a:pt x="0" y="38132"/>
                </a:lnTo>
                <a:lnTo>
                  <a:pt x="31166" y="38132"/>
                </a:lnTo>
                <a:lnTo>
                  <a:pt x="31166" y="0"/>
                </a:lnTo>
                <a:close/>
              </a:path>
              <a:path w="2388234" h="337820">
                <a:moveTo>
                  <a:pt x="127231" y="72242"/>
                </a:moveTo>
                <a:lnTo>
                  <a:pt x="97898" y="72242"/>
                </a:lnTo>
                <a:lnTo>
                  <a:pt x="97898" y="261827"/>
                </a:lnTo>
                <a:lnTo>
                  <a:pt x="129116" y="261827"/>
                </a:lnTo>
                <a:lnTo>
                  <a:pt x="129116" y="154751"/>
                </a:lnTo>
                <a:lnTo>
                  <a:pt x="132570" y="131078"/>
                </a:lnTo>
                <a:lnTo>
                  <a:pt x="142997" y="112255"/>
                </a:lnTo>
                <a:lnTo>
                  <a:pt x="157003" y="102308"/>
                </a:lnTo>
                <a:lnTo>
                  <a:pt x="127231" y="102308"/>
                </a:lnTo>
                <a:lnTo>
                  <a:pt x="127231" y="72242"/>
                </a:lnTo>
                <a:close/>
              </a:path>
              <a:path w="2388234" h="337820">
                <a:moveTo>
                  <a:pt x="244874" y="95342"/>
                </a:moveTo>
                <a:lnTo>
                  <a:pt x="185163" y="95342"/>
                </a:lnTo>
                <a:lnTo>
                  <a:pt x="201263" y="98052"/>
                </a:lnTo>
                <a:lnTo>
                  <a:pt x="213396" y="105746"/>
                </a:lnTo>
                <a:lnTo>
                  <a:pt x="221050" y="117771"/>
                </a:lnTo>
                <a:lnTo>
                  <a:pt x="223715" y="133474"/>
                </a:lnTo>
                <a:lnTo>
                  <a:pt x="223715" y="261827"/>
                </a:lnTo>
                <a:lnTo>
                  <a:pt x="254829" y="261827"/>
                </a:lnTo>
                <a:lnTo>
                  <a:pt x="254829" y="137141"/>
                </a:lnTo>
                <a:lnTo>
                  <a:pt x="251643" y="109143"/>
                </a:lnTo>
                <a:lnTo>
                  <a:pt x="244874" y="95342"/>
                </a:lnTo>
                <a:close/>
              </a:path>
              <a:path w="2388234" h="337820">
                <a:moveTo>
                  <a:pt x="189563" y="67842"/>
                </a:moveTo>
                <a:lnTo>
                  <a:pt x="170348" y="69928"/>
                </a:lnTo>
                <a:lnTo>
                  <a:pt x="153539" y="76275"/>
                </a:lnTo>
                <a:lnTo>
                  <a:pt x="139342" y="87023"/>
                </a:lnTo>
                <a:lnTo>
                  <a:pt x="127964" y="102308"/>
                </a:lnTo>
                <a:lnTo>
                  <a:pt x="157003" y="102308"/>
                </a:lnTo>
                <a:lnTo>
                  <a:pt x="160495" y="99828"/>
                </a:lnTo>
                <a:lnTo>
                  <a:pt x="185163" y="95342"/>
                </a:lnTo>
                <a:lnTo>
                  <a:pt x="244874" y="95342"/>
                </a:lnTo>
                <a:lnTo>
                  <a:pt x="240895" y="87229"/>
                </a:lnTo>
                <a:lnTo>
                  <a:pt x="220798" y="72947"/>
                </a:lnTo>
                <a:lnTo>
                  <a:pt x="189563" y="67842"/>
                </a:lnTo>
                <a:close/>
              </a:path>
              <a:path w="2388234" h="337820">
                <a:moveTo>
                  <a:pt x="399293" y="67842"/>
                </a:moveTo>
                <a:lnTo>
                  <a:pt x="359946" y="75720"/>
                </a:lnTo>
                <a:lnTo>
                  <a:pt x="332011" y="97314"/>
                </a:lnTo>
                <a:lnTo>
                  <a:pt x="315350" y="129566"/>
                </a:lnTo>
                <a:lnTo>
                  <a:pt x="309828" y="169418"/>
                </a:lnTo>
                <a:lnTo>
                  <a:pt x="315545" y="208365"/>
                </a:lnTo>
                <a:lnTo>
                  <a:pt x="332469" y="238997"/>
                </a:lnTo>
                <a:lnTo>
                  <a:pt x="360255" y="259041"/>
                </a:lnTo>
                <a:lnTo>
                  <a:pt x="398559" y="266226"/>
                </a:lnTo>
                <a:lnTo>
                  <a:pt x="430758" y="261206"/>
                </a:lnTo>
                <a:lnTo>
                  <a:pt x="455641" y="246697"/>
                </a:lnTo>
                <a:lnTo>
                  <a:pt x="461578" y="238716"/>
                </a:lnTo>
                <a:lnTo>
                  <a:pt x="398245" y="238716"/>
                </a:lnTo>
                <a:lnTo>
                  <a:pt x="372880" y="232787"/>
                </a:lnTo>
                <a:lnTo>
                  <a:pt x="355686" y="217129"/>
                </a:lnTo>
                <a:lnTo>
                  <a:pt x="345917" y="194941"/>
                </a:lnTo>
                <a:lnTo>
                  <a:pt x="342827" y="169418"/>
                </a:lnTo>
                <a:lnTo>
                  <a:pt x="345710" y="141597"/>
                </a:lnTo>
                <a:lnTo>
                  <a:pt x="355438" y="117938"/>
                </a:lnTo>
                <a:lnTo>
                  <a:pt x="373631" y="101501"/>
                </a:lnTo>
                <a:lnTo>
                  <a:pt x="401912" y="95342"/>
                </a:lnTo>
                <a:lnTo>
                  <a:pt x="465006" y="95342"/>
                </a:lnTo>
                <a:lnTo>
                  <a:pt x="454658" y="83563"/>
                </a:lnTo>
                <a:lnTo>
                  <a:pt x="429578" y="71698"/>
                </a:lnTo>
                <a:lnTo>
                  <a:pt x="399293" y="67842"/>
                </a:lnTo>
                <a:close/>
              </a:path>
              <a:path w="2388234" h="337820">
                <a:moveTo>
                  <a:pt x="482158" y="192517"/>
                </a:moveTo>
                <a:lnTo>
                  <a:pt x="450311" y="192517"/>
                </a:lnTo>
                <a:lnTo>
                  <a:pt x="444680" y="211801"/>
                </a:lnTo>
                <a:lnTo>
                  <a:pt x="434021" y="226342"/>
                </a:lnTo>
                <a:lnTo>
                  <a:pt x="418490" y="235520"/>
                </a:lnTo>
                <a:lnTo>
                  <a:pt x="398245" y="238716"/>
                </a:lnTo>
                <a:lnTo>
                  <a:pt x="461578" y="238716"/>
                </a:lnTo>
                <a:lnTo>
                  <a:pt x="472882" y="223525"/>
                </a:lnTo>
                <a:lnTo>
                  <a:pt x="482158" y="192517"/>
                </a:lnTo>
                <a:close/>
              </a:path>
              <a:path w="2388234" h="337820">
                <a:moveTo>
                  <a:pt x="465006" y="95342"/>
                </a:moveTo>
                <a:lnTo>
                  <a:pt x="401912" y="95342"/>
                </a:lnTo>
                <a:lnTo>
                  <a:pt x="419395" y="97891"/>
                </a:lnTo>
                <a:lnTo>
                  <a:pt x="433196" y="105287"/>
                </a:lnTo>
                <a:lnTo>
                  <a:pt x="443087" y="117152"/>
                </a:lnTo>
                <a:lnTo>
                  <a:pt x="448844" y="133108"/>
                </a:lnTo>
                <a:lnTo>
                  <a:pt x="481110" y="133108"/>
                </a:lnTo>
                <a:lnTo>
                  <a:pt x="472510" y="103884"/>
                </a:lnTo>
                <a:lnTo>
                  <a:pt x="465006" y="95342"/>
                </a:lnTo>
                <a:close/>
              </a:path>
              <a:path w="2388234" h="337820">
                <a:moveTo>
                  <a:pt x="563557" y="72242"/>
                </a:moveTo>
                <a:lnTo>
                  <a:pt x="534224" y="72242"/>
                </a:lnTo>
                <a:lnTo>
                  <a:pt x="534224" y="261827"/>
                </a:lnTo>
                <a:lnTo>
                  <a:pt x="565442" y="261827"/>
                </a:lnTo>
                <a:lnTo>
                  <a:pt x="565442" y="177484"/>
                </a:lnTo>
                <a:lnTo>
                  <a:pt x="569076" y="145241"/>
                </a:lnTo>
                <a:lnTo>
                  <a:pt x="580842" y="121147"/>
                </a:lnTo>
                <a:lnTo>
                  <a:pt x="593400" y="112208"/>
                </a:lnTo>
                <a:lnTo>
                  <a:pt x="563557" y="112208"/>
                </a:lnTo>
                <a:lnTo>
                  <a:pt x="563557" y="72242"/>
                </a:lnTo>
                <a:close/>
              </a:path>
              <a:path w="2388234" h="337820">
                <a:moveTo>
                  <a:pt x="633955" y="67842"/>
                </a:moveTo>
                <a:lnTo>
                  <a:pt x="610961" y="70031"/>
                </a:lnTo>
                <a:lnTo>
                  <a:pt x="592130" y="78200"/>
                </a:lnTo>
                <a:lnTo>
                  <a:pt x="576796" y="92282"/>
                </a:lnTo>
                <a:lnTo>
                  <a:pt x="564290" y="112208"/>
                </a:lnTo>
                <a:lnTo>
                  <a:pt x="593400" y="112208"/>
                </a:lnTo>
                <a:lnTo>
                  <a:pt x="602036" y="106061"/>
                </a:lnTo>
                <a:lnTo>
                  <a:pt x="633955" y="100842"/>
                </a:lnTo>
                <a:lnTo>
                  <a:pt x="633955" y="67842"/>
                </a:lnTo>
                <a:close/>
              </a:path>
              <a:path w="2388234" h="337820">
                <a:moveTo>
                  <a:pt x="748039" y="67842"/>
                </a:moveTo>
                <a:lnTo>
                  <a:pt x="712277" y="75261"/>
                </a:lnTo>
                <a:lnTo>
                  <a:pt x="684057" y="95847"/>
                </a:lnTo>
                <a:lnTo>
                  <a:pt x="665541" y="127091"/>
                </a:lnTo>
                <a:lnTo>
                  <a:pt x="658888" y="166484"/>
                </a:lnTo>
                <a:lnTo>
                  <a:pt x="665392" y="206509"/>
                </a:lnTo>
                <a:lnTo>
                  <a:pt x="682394" y="238080"/>
                </a:lnTo>
                <a:lnTo>
                  <a:pt x="710376" y="258788"/>
                </a:lnTo>
                <a:lnTo>
                  <a:pt x="749820" y="266226"/>
                </a:lnTo>
                <a:lnTo>
                  <a:pt x="779240" y="262020"/>
                </a:lnTo>
                <a:lnTo>
                  <a:pt x="803130" y="249630"/>
                </a:lnTo>
                <a:lnTo>
                  <a:pt x="812575" y="238716"/>
                </a:lnTo>
                <a:lnTo>
                  <a:pt x="750973" y="238716"/>
                </a:lnTo>
                <a:lnTo>
                  <a:pt x="724092" y="233618"/>
                </a:lnTo>
                <a:lnTo>
                  <a:pt x="705480" y="219925"/>
                </a:lnTo>
                <a:lnTo>
                  <a:pt x="694844" y="200045"/>
                </a:lnTo>
                <a:lnTo>
                  <a:pt x="691888" y="176384"/>
                </a:lnTo>
                <a:lnTo>
                  <a:pt x="833838" y="176384"/>
                </a:lnTo>
                <a:lnTo>
                  <a:pt x="831393" y="148874"/>
                </a:lnTo>
                <a:lnTo>
                  <a:pt x="691888" y="148874"/>
                </a:lnTo>
                <a:lnTo>
                  <a:pt x="696713" y="128290"/>
                </a:lnTo>
                <a:lnTo>
                  <a:pt x="707628" y="111246"/>
                </a:lnTo>
                <a:lnTo>
                  <a:pt x="724239" y="99633"/>
                </a:lnTo>
                <a:lnTo>
                  <a:pt x="746154" y="95342"/>
                </a:lnTo>
                <a:lnTo>
                  <a:pt x="807096" y="95342"/>
                </a:lnTo>
                <a:lnTo>
                  <a:pt x="789981" y="78355"/>
                </a:lnTo>
                <a:lnTo>
                  <a:pt x="748039" y="67842"/>
                </a:lnTo>
                <a:close/>
              </a:path>
              <a:path w="2388234" h="337820">
                <a:moveTo>
                  <a:pt x="830905" y="201684"/>
                </a:moveTo>
                <a:lnTo>
                  <a:pt x="800105" y="201684"/>
                </a:lnTo>
                <a:lnTo>
                  <a:pt x="793695" y="217834"/>
                </a:lnTo>
                <a:lnTo>
                  <a:pt x="783082" y="229412"/>
                </a:lnTo>
                <a:lnTo>
                  <a:pt x="768697" y="236385"/>
                </a:lnTo>
                <a:lnTo>
                  <a:pt x="750973" y="238716"/>
                </a:lnTo>
                <a:lnTo>
                  <a:pt x="812575" y="238716"/>
                </a:lnTo>
                <a:lnTo>
                  <a:pt x="820636" y="229403"/>
                </a:lnTo>
                <a:lnTo>
                  <a:pt x="830905" y="201684"/>
                </a:lnTo>
                <a:close/>
              </a:path>
              <a:path w="2388234" h="337820">
                <a:moveTo>
                  <a:pt x="807096" y="95342"/>
                </a:moveTo>
                <a:lnTo>
                  <a:pt x="746154" y="95342"/>
                </a:lnTo>
                <a:lnTo>
                  <a:pt x="767485" y="99530"/>
                </a:lnTo>
                <a:lnTo>
                  <a:pt x="784496" y="110971"/>
                </a:lnTo>
                <a:lnTo>
                  <a:pt x="796006" y="127980"/>
                </a:lnTo>
                <a:lnTo>
                  <a:pt x="800838" y="148874"/>
                </a:lnTo>
                <a:lnTo>
                  <a:pt x="831393" y="148874"/>
                </a:lnTo>
                <a:lnTo>
                  <a:pt x="830612" y="140084"/>
                </a:lnTo>
                <a:lnTo>
                  <a:pt x="816749" y="104922"/>
                </a:lnTo>
                <a:lnTo>
                  <a:pt x="807096" y="95342"/>
                </a:lnTo>
                <a:close/>
              </a:path>
              <a:path w="2388234" h="337820">
                <a:moveTo>
                  <a:pt x="1027108" y="95342"/>
                </a:moveTo>
                <a:lnTo>
                  <a:pt x="959969" y="95342"/>
                </a:lnTo>
                <a:lnTo>
                  <a:pt x="974902" y="96453"/>
                </a:lnTo>
                <a:lnTo>
                  <a:pt x="988451" y="100933"/>
                </a:lnTo>
                <a:lnTo>
                  <a:pt x="998287" y="110501"/>
                </a:lnTo>
                <a:lnTo>
                  <a:pt x="1002083" y="126875"/>
                </a:lnTo>
                <a:lnTo>
                  <a:pt x="996961" y="140205"/>
                </a:lnTo>
                <a:lnTo>
                  <a:pt x="983108" y="147138"/>
                </a:lnTo>
                <a:lnTo>
                  <a:pt x="962793" y="150908"/>
                </a:lnTo>
                <a:lnTo>
                  <a:pt x="938284" y="154751"/>
                </a:lnTo>
                <a:lnTo>
                  <a:pt x="914637" y="160457"/>
                </a:lnTo>
                <a:lnTo>
                  <a:pt x="894075" y="170151"/>
                </a:lnTo>
                <a:lnTo>
                  <a:pt x="879562" y="186719"/>
                </a:lnTo>
                <a:lnTo>
                  <a:pt x="874066" y="213050"/>
                </a:lnTo>
                <a:lnTo>
                  <a:pt x="879024" y="237296"/>
                </a:lnTo>
                <a:lnTo>
                  <a:pt x="892517" y="253805"/>
                </a:lnTo>
                <a:lnTo>
                  <a:pt x="912472" y="263230"/>
                </a:lnTo>
                <a:lnTo>
                  <a:pt x="936817" y="266226"/>
                </a:lnTo>
                <a:lnTo>
                  <a:pt x="955965" y="264479"/>
                </a:lnTo>
                <a:lnTo>
                  <a:pt x="973640" y="259121"/>
                </a:lnTo>
                <a:lnTo>
                  <a:pt x="989587" y="249980"/>
                </a:lnTo>
                <a:lnTo>
                  <a:pt x="1001595" y="238716"/>
                </a:lnTo>
                <a:lnTo>
                  <a:pt x="943836" y="238716"/>
                </a:lnTo>
                <a:lnTo>
                  <a:pt x="930063" y="237250"/>
                </a:lnTo>
                <a:lnTo>
                  <a:pt x="918353" y="232483"/>
                </a:lnTo>
                <a:lnTo>
                  <a:pt x="910218" y="223867"/>
                </a:lnTo>
                <a:lnTo>
                  <a:pt x="907170" y="210850"/>
                </a:lnTo>
                <a:lnTo>
                  <a:pt x="910241" y="196293"/>
                </a:lnTo>
                <a:lnTo>
                  <a:pt x="918536" y="186513"/>
                </a:lnTo>
                <a:lnTo>
                  <a:pt x="930682" y="180377"/>
                </a:lnTo>
                <a:lnTo>
                  <a:pt x="945303" y="176751"/>
                </a:lnTo>
                <a:lnTo>
                  <a:pt x="976796" y="172259"/>
                </a:lnTo>
                <a:lnTo>
                  <a:pt x="990750" y="169120"/>
                </a:lnTo>
                <a:lnTo>
                  <a:pt x="1001768" y="163918"/>
                </a:lnTo>
                <a:lnTo>
                  <a:pt x="1032882" y="163918"/>
                </a:lnTo>
                <a:lnTo>
                  <a:pt x="1032882" y="119908"/>
                </a:lnTo>
                <a:lnTo>
                  <a:pt x="1027108" y="95342"/>
                </a:lnTo>
                <a:close/>
              </a:path>
              <a:path w="2388234" h="337820">
                <a:moveTo>
                  <a:pt x="1032882" y="236883"/>
                </a:moveTo>
                <a:lnTo>
                  <a:pt x="1003549" y="236883"/>
                </a:lnTo>
                <a:lnTo>
                  <a:pt x="1005405" y="250135"/>
                </a:lnTo>
                <a:lnTo>
                  <a:pt x="1010699" y="259259"/>
                </a:lnTo>
                <a:lnTo>
                  <a:pt x="1019018" y="264530"/>
                </a:lnTo>
                <a:lnTo>
                  <a:pt x="1029949" y="266226"/>
                </a:lnTo>
                <a:lnTo>
                  <a:pt x="1039901" y="266226"/>
                </a:lnTo>
                <a:lnTo>
                  <a:pt x="1046815" y="264393"/>
                </a:lnTo>
                <a:lnTo>
                  <a:pt x="1052367" y="261093"/>
                </a:lnTo>
                <a:lnTo>
                  <a:pt x="1052367" y="238716"/>
                </a:lnTo>
                <a:lnTo>
                  <a:pt x="1032882" y="238716"/>
                </a:lnTo>
                <a:lnTo>
                  <a:pt x="1032882" y="236883"/>
                </a:lnTo>
                <a:close/>
              </a:path>
              <a:path w="2388234" h="337820">
                <a:moveTo>
                  <a:pt x="1032882" y="163918"/>
                </a:moveTo>
                <a:lnTo>
                  <a:pt x="1001768" y="163918"/>
                </a:lnTo>
                <a:lnTo>
                  <a:pt x="1001656" y="196293"/>
                </a:lnTo>
                <a:lnTo>
                  <a:pt x="998477" y="209790"/>
                </a:lnTo>
                <a:lnTo>
                  <a:pt x="988163" y="223729"/>
                </a:lnTo>
                <a:lnTo>
                  <a:pt x="970168" y="234437"/>
                </a:lnTo>
                <a:lnTo>
                  <a:pt x="943836" y="238716"/>
                </a:lnTo>
                <a:lnTo>
                  <a:pt x="1001595" y="238716"/>
                </a:lnTo>
                <a:lnTo>
                  <a:pt x="1003549" y="236883"/>
                </a:lnTo>
                <a:lnTo>
                  <a:pt x="1032882" y="236883"/>
                </a:lnTo>
                <a:lnTo>
                  <a:pt x="1032882" y="163918"/>
                </a:lnTo>
                <a:close/>
              </a:path>
              <a:path w="2388234" h="337820">
                <a:moveTo>
                  <a:pt x="1052367" y="236883"/>
                </a:moveTo>
                <a:lnTo>
                  <a:pt x="1048282" y="238350"/>
                </a:lnTo>
                <a:lnTo>
                  <a:pt x="1045349" y="238716"/>
                </a:lnTo>
                <a:lnTo>
                  <a:pt x="1052367" y="238716"/>
                </a:lnTo>
                <a:lnTo>
                  <a:pt x="1052367" y="236883"/>
                </a:lnTo>
                <a:close/>
              </a:path>
              <a:path w="2388234" h="337820">
                <a:moveTo>
                  <a:pt x="961750" y="67842"/>
                </a:moveTo>
                <a:lnTo>
                  <a:pt x="931694" y="71154"/>
                </a:lnTo>
                <a:lnTo>
                  <a:pt x="906489" y="81959"/>
                </a:lnTo>
                <a:lnTo>
                  <a:pt x="888827" y="101563"/>
                </a:lnTo>
                <a:lnTo>
                  <a:pt x="881399" y="131274"/>
                </a:lnTo>
                <a:lnTo>
                  <a:pt x="912617" y="131274"/>
                </a:lnTo>
                <a:lnTo>
                  <a:pt x="916922" y="113904"/>
                </a:lnTo>
                <a:lnTo>
                  <a:pt x="926943" y="102858"/>
                </a:lnTo>
                <a:lnTo>
                  <a:pt x="941639" y="97038"/>
                </a:lnTo>
                <a:lnTo>
                  <a:pt x="959969" y="95342"/>
                </a:lnTo>
                <a:lnTo>
                  <a:pt x="1027108" y="95342"/>
                </a:lnTo>
                <a:lnTo>
                  <a:pt x="1026570" y="93056"/>
                </a:lnTo>
                <a:lnTo>
                  <a:pt x="1010123" y="77238"/>
                </a:lnTo>
                <a:lnTo>
                  <a:pt x="987272" y="69738"/>
                </a:lnTo>
                <a:lnTo>
                  <a:pt x="961750" y="67842"/>
                </a:lnTo>
                <a:close/>
              </a:path>
              <a:path w="2388234" h="337820">
                <a:moveTo>
                  <a:pt x="1118681" y="202050"/>
                </a:moveTo>
                <a:lnTo>
                  <a:pt x="1087462" y="202050"/>
                </a:lnTo>
                <a:lnTo>
                  <a:pt x="1094831" y="231882"/>
                </a:lnTo>
                <a:lnTo>
                  <a:pt x="1112395" y="251742"/>
                </a:lnTo>
                <a:lnTo>
                  <a:pt x="1137580" y="262800"/>
                </a:lnTo>
                <a:lnTo>
                  <a:pt x="1167813" y="266226"/>
                </a:lnTo>
                <a:lnTo>
                  <a:pt x="1196681" y="263230"/>
                </a:lnTo>
                <a:lnTo>
                  <a:pt x="1222603" y="253255"/>
                </a:lnTo>
                <a:lnTo>
                  <a:pt x="1237346" y="238716"/>
                </a:lnTo>
                <a:lnTo>
                  <a:pt x="1169699" y="238716"/>
                </a:lnTo>
                <a:lnTo>
                  <a:pt x="1151002" y="236906"/>
                </a:lnTo>
                <a:lnTo>
                  <a:pt x="1134918" y="230833"/>
                </a:lnTo>
                <a:lnTo>
                  <a:pt x="1123470" y="219535"/>
                </a:lnTo>
                <a:lnTo>
                  <a:pt x="1118681" y="202050"/>
                </a:lnTo>
                <a:close/>
              </a:path>
              <a:path w="2388234" h="337820">
                <a:moveTo>
                  <a:pt x="1162366" y="67842"/>
                </a:moveTo>
                <a:lnTo>
                  <a:pt x="1137334" y="70901"/>
                </a:lnTo>
                <a:lnTo>
                  <a:pt x="1114543" y="80492"/>
                </a:lnTo>
                <a:lnTo>
                  <a:pt x="1097958" y="97232"/>
                </a:lnTo>
                <a:lnTo>
                  <a:pt x="1091548" y="121741"/>
                </a:lnTo>
                <a:lnTo>
                  <a:pt x="1096892" y="144446"/>
                </a:lnTo>
                <a:lnTo>
                  <a:pt x="1110968" y="159516"/>
                </a:lnTo>
                <a:lnTo>
                  <a:pt x="1130838" y="169085"/>
                </a:lnTo>
                <a:lnTo>
                  <a:pt x="1153566" y="175284"/>
                </a:lnTo>
                <a:lnTo>
                  <a:pt x="1176366" y="180320"/>
                </a:lnTo>
                <a:lnTo>
                  <a:pt x="1196190" y="186421"/>
                </a:lnTo>
                <a:lnTo>
                  <a:pt x="1210180" y="195754"/>
                </a:lnTo>
                <a:lnTo>
                  <a:pt x="1215479" y="210484"/>
                </a:lnTo>
                <a:lnTo>
                  <a:pt x="1211051" y="224949"/>
                </a:lnTo>
                <a:lnTo>
                  <a:pt x="1199857" y="233537"/>
                </a:lnTo>
                <a:lnTo>
                  <a:pt x="1185028" y="237657"/>
                </a:lnTo>
                <a:lnTo>
                  <a:pt x="1169699" y="238716"/>
                </a:lnTo>
                <a:lnTo>
                  <a:pt x="1237346" y="238716"/>
                </a:lnTo>
                <a:lnTo>
                  <a:pt x="1241296" y="234821"/>
                </a:lnTo>
                <a:lnTo>
                  <a:pt x="1248478" y="206450"/>
                </a:lnTo>
                <a:lnTo>
                  <a:pt x="1243178" y="183540"/>
                </a:lnTo>
                <a:lnTo>
                  <a:pt x="1229176" y="168363"/>
                </a:lnTo>
                <a:lnTo>
                  <a:pt x="1209321" y="158756"/>
                </a:lnTo>
                <a:lnTo>
                  <a:pt x="1186460" y="152551"/>
                </a:lnTo>
                <a:lnTo>
                  <a:pt x="1164588" y="147595"/>
                </a:lnTo>
                <a:lnTo>
                  <a:pt x="1144661" y="141817"/>
                </a:lnTo>
                <a:lnTo>
                  <a:pt x="1130155" y="133154"/>
                </a:lnTo>
                <a:lnTo>
                  <a:pt x="1124547" y="119541"/>
                </a:lnTo>
                <a:lnTo>
                  <a:pt x="1128212" y="107716"/>
                </a:lnTo>
                <a:lnTo>
                  <a:pt x="1137682" y="100292"/>
                </a:lnTo>
                <a:lnTo>
                  <a:pt x="1150667" y="96442"/>
                </a:lnTo>
                <a:lnTo>
                  <a:pt x="1164880" y="95342"/>
                </a:lnTo>
                <a:lnTo>
                  <a:pt x="1229846" y="95342"/>
                </a:lnTo>
                <a:lnTo>
                  <a:pt x="1215924" y="80217"/>
                </a:lnTo>
                <a:lnTo>
                  <a:pt x="1191777" y="70626"/>
                </a:lnTo>
                <a:lnTo>
                  <a:pt x="1162366" y="67842"/>
                </a:lnTo>
                <a:close/>
              </a:path>
              <a:path w="2388234" h="337820">
                <a:moveTo>
                  <a:pt x="1229846" y="95342"/>
                </a:moveTo>
                <a:lnTo>
                  <a:pt x="1164880" y="95342"/>
                </a:lnTo>
                <a:lnTo>
                  <a:pt x="1180108" y="96923"/>
                </a:lnTo>
                <a:lnTo>
                  <a:pt x="1193754" y="102217"/>
                </a:lnTo>
                <a:lnTo>
                  <a:pt x="1203964" y="112048"/>
                </a:lnTo>
                <a:lnTo>
                  <a:pt x="1208879" y="127241"/>
                </a:lnTo>
                <a:lnTo>
                  <a:pt x="1240098" y="127241"/>
                </a:lnTo>
                <a:lnTo>
                  <a:pt x="1232725" y="98470"/>
                </a:lnTo>
                <a:lnTo>
                  <a:pt x="1229846" y="95342"/>
                </a:lnTo>
                <a:close/>
              </a:path>
              <a:path w="2388234" h="337820">
                <a:moveTo>
                  <a:pt x="1380057" y="67842"/>
                </a:moveTo>
                <a:lnTo>
                  <a:pt x="1344355" y="75261"/>
                </a:lnTo>
                <a:lnTo>
                  <a:pt x="1316167" y="95847"/>
                </a:lnTo>
                <a:lnTo>
                  <a:pt x="1297662" y="127091"/>
                </a:lnTo>
                <a:lnTo>
                  <a:pt x="1291011" y="166484"/>
                </a:lnTo>
                <a:lnTo>
                  <a:pt x="1297455" y="206509"/>
                </a:lnTo>
                <a:lnTo>
                  <a:pt x="1314438" y="238080"/>
                </a:lnTo>
                <a:lnTo>
                  <a:pt x="1342440" y="258788"/>
                </a:lnTo>
                <a:lnTo>
                  <a:pt x="1381943" y="266226"/>
                </a:lnTo>
                <a:lnTo>
                  <a:pt x="1411362" y="262020"/>
                </a:lnTo>
                <a:lnTo>
                  <a:pt x="1435253" y="249630"/>
                </a:lnTo>
                <a:lnTo>
                  <a:pt x="1444698" y="238716"/>
                </a:lnTo>
                <a:lnTo>
                  <a:pt x="1383095" y="238716"/>
                </a:lnTo>
                <a:lnTo>
                  <a:pt x="1356200" y="233618"/>
                </a:lnTo>
                <a:lnTo>
                  <a:pt x="1337564" y="219925"/>
                </a:lnTo>
                <a:lnTo>
                  <a:pt x="1326923" y="200045"/>
                </a:lnTo>
                <a:lnTo>
                  <a:pt x="1324011" y="176384"/>
                </a:lnTo>
                <a:lnTo>
                  <a:pt x="1465960" y="176384"/>
                </a:lnTo>
                <a:lnTo>
                  <a:pt x="1463514" y="148874"/>
                </a:lnTo>
                <a:lnTo>
                  <a:pt x="1324011" y="148874"/>
                </a:lnTo>
                <a:lnTo>
                  <a:pt x="1328821" y="128290"/>
                </a:lnTo>
                <a:lnTo>
                  <a:pt x="1339711" y="111246"/>
                </a:lnTo>
                <a:lnTo>
                  <a:pt x="1356318" y="99633"/>
                </a:lnTo>
                <a:lnTo>
                  <a:pt x="1378276" y="95342"/>
                </a:lnTo>
                <a:lnTo>
                  <a:pt x="1439194" y="95342"/>
                </a:lnTo>
                <a:lnTo>
                  <a:pt x="1422059" y="78355"/>
                </a:lnTo>
                <a:lnTo>
                  <a:pt x="1380057" y="67842"/>
                </a:lnTo>
                <a:close/>
              </a:path>
              <a:path w="2388234" h="337820">
                <a:moveTo>
                  <a:pt x="1463027" y="201684"/>
                </a:moveTo>
                <a:lnTo>
                  <a:pt x="1432228" y="201684"/>
                </a:lnTo>
                <a:lnTo>
                  <a:pt x="1425818" y="217834"/>
                </a:lnTo>
                <a:lnTo>
                  <a:pt x="1415204" y="229412"/>
                </a:lnTo>
                <a:lnTo>
                  <a:pt x="1400819" y="236385"/>
                </a:lnTo>
                <a:lnTo>
                  <a:pt x="1383095" y="238716"/>
                </a:lnTo>
                <a:lnTo>
                  <a:pt x="1444698" y="238716"/>
                </a:lnTo>
                <a:lnTo>
                  <a:pt x="1452759" y="229403"/>
                </a:lnTo>
                <a:lnTo>
                  <a:pt x="1463027" y="201684"/>
                </a:lnTo>
                <a:close/>
              </a:path>
              <a:path w="2388234" h="337820">
                <a:moveTo>
                  <a:pt x="1439194" y="95342"/>
                </a:moveTo>
                <a:lnTo>
                  <a:pt x="1378276" y="95342"/>
                </a:lnTo>
                <a:lnTo>
                  <a:pt x="1399608" y="99530"/>
                </a:lnTo>
                <a:lnTo>
                  <a:pt x="1416618" y="110971"/>
                </a:lnTo>
                <a:lnTo>
                  <a:pt x="1428129" y="127980"/>
                </a:lnTo>
                <a:lnTo>
                  <a:pt x="1432961" y="148874"/>
                </a:lnTo>
                <a:lnTo>
                  <a:pt x="1463514" y="148874"/>
                </a:lnTo>
                <a:lnTo>
                  <a:pt x="1462733" y="140084"/>
                </a:lnTo>
                <a:lnTo>
                  <a:pt x="1448858" y="104922"/>
                </a:lnTo>
                <a:lnTo>
                  <a:pt x="1439194" y="95342"/>
                </a:lnTo>
                <a:close/>
              </a:path>
              <a:path w="2388234" h="337820">
                <a:moveTo>
                  <a:pt x="1634520" y="305826"/>
                </a:moveTo>
                <a:lnTo>
                  <a:pt x="1634520" y="334425"/>
                </a:lnTo>
                <a:lnTo>
                  <a:pt x="1641538" y="336992"/>
                </a:lnTo>
                <a:lnTo>
                  <a:pt x="1648872" y="337725"/>
                </a:lnTo>
                <a:lnTo>
                  <a:pt x="1656205" y="337725"/>
                </a:lnTo>
                <a:lnTo>
                  <a:pt x="1674536" y="335027"/>
                </a:lnTo>
                <a:lnTo>
                  <a:pt x="1688772" y="326313"/>
                </a:lnTo>
                <a:lnTo>
                  <a:pt x="1700474" y="310655"/>
                </a:lnTo>
                <a:lnTo>
                  <a:pt x="1700670" y="310226"/>
                </a:lnTo>
                <a:lnTo>
                  <a:pt x="1646672" y="310226"/>
                </a:lnTo>
                <a:lnTo>
                  <a:pt x="1640386" y="307659"/>
                </a:lnTo>
                <a:lnTo>
                  <a:pt x="1634520" y="305826"/>
                </a:lnTo>
                <a:close/>
              </a:path>
              <a:path w="2388234" h="337820">
                <a:moveTo>
                  <a:pt x="1651386" y="72242"/>
                </a:moveTo>
                <a:lnTo>
                  <a:pt x="1616187" y="72242"/>
                </a:lnTo>
                <a:lnTo>
                  <a:pt x="1691404" y="260727"/>
                </a:lnTo>
                <a:lnTo>
                  <a:pt x="1678519" y="292993"/>
                </a:lnTo>
                <a:lnTo>
                  <a:pt x="1673846" y="300326"/>
                </a:lnTo>
                <a:lnTo>
                  <a:pt x="1668318" y="305734"/>
                </a:lnTo>
                <a:lnTo>
                  <a:pt x="1661474" y="309080"/>
                </a:lnTo>
                <a:lnTo>
                  <a:pt x="1652853" y="310226"/>
                </a:lnTo>
                <a:lnTo>
                  <a:pt x="1700670" y="310226"/>
                </a:lnTo>
                <a:lnTo>
                  <a:pt x="1711204" y="287126"/>
                </a:lnTo>
                <a:lnTo>
                  <a:pt x="1734168" y="227350"/>
                </a:lnTo>
                <a:lnTo>
                  <a:pt x="1706804" y="227350"/>
                </a:lnTo>
                <a:lnTo>
                  <a:pt x="1651386" y="72242"/>
                </a:lnTo>
                <a:close/>
              </a:path>
              <a:path w="2388234" h="337820">
                <a:moveTo>
                  <a:pt x="1793755" y="72242"/>
                </a:moveTo>
                <a:lnTo>
                  <a:pt x="1760756" y="72242"/>
                </a:lnTo>
                <a:lnTo>
                  <a:pt x="1707537" y="227350"/>
                </a:lnTo>
                <a:lnTo>
                  <a:pt x="1734168" y="227350"/>
                </a:lnTo>
                <a:lnTo>
                  <a:pt x="1793755" y="72242"/>
                </a:lnTo>
                <a:close/>
              </a:path>
              <a:path w="2388234" h="337820">
                <a:moveTo>
                  <a:pt x="1920200" y="67842"/>
                </a:moveTo>
                <a:lnTo>
                  <a:pt x="1880444" y="75531"/>
                </a:lnTo>
                <a:lnTo>
                  <a:pt x="1851609" y="96626"/>
                </a:lnTo>
                <a:lnTo>
                  <a:pt x="1834048" y="128174"/>
                </a:lnTo>
                <a:lnTo>
                  <a:pt x="1828116" y="167218"/>
                </a:lnTo>
                <a:lnTo>
                  <a:pt x="1834048" y="206045"/>
                </a:lnTo>
                <a:lnTo>
                  <a:pt x="1851609" y="237484"/>
                </a:lnTo>
                <a:lnTo>
                  <a:pt x="1880444" y="258542"/>
                </a:lnTo>
                <a:lnTo>
                  <a:pt x="1920200" y="266226"/>
                </a:lnTo>
                <a:lnTo>
                  <a:pt x="1959957" y="258542"/>
                </a:lnTo>
                <a:lnTo>
                  <a:pt x="1987105" y="238716"/>
                </a:lnTo>
                <a:lnTo>
                  <a:pt x="1920200" y="238716"/>
                </a:lnTo>
                <a:lnTo>
                  <a:pt x="1897179" y="233990"/>
                </a:lnTo>
                <a:lnTo>
                  <a:pt x="1878401" y="220154"/>
                </a:lnTo>
                <a:lnTo>
                  <a:pt x="1865751" y="197725"/>
                </a:lnTo>
                <a:lnTo>
                  <a:pt x="1861116" y="167218"/>
                </a:lnTo>
                <a:lnTo>
                  <a:pt x="1865751" y="136492"/>
                </a:lnTo>
                <a:lnTo>
                  <a:pt x="1878401" y="113951"/>
                </a:lnTo>
                <a:lnTo>
                  <a:pt x="1897179" y="100074"/>
                </a:lnTo>
                <a:lnTo>
                  <a:pt x="1920200" y="95342"/>
                </a:lnTo>
                <a:lnTo>
                  <a:pt x="1987036" y="95342"/>
                </a:lnTo>
                <a:lnTo>
                  <a:pt x="1959957" y="75531"/>
                </a:lnTo>
                <a:lnTo>
                  <a:pt x="1920200" y="67842"/>
                </a:lnTo>
                <a:close/>
              </a:path>
              <a:path w="2388234" h="337820">
                <a:moveTo>
                  <a:pt x="1987036" y="95342"/>
                </a:moveTo>
                <a:lnTo>
                  <a:pt x="1920200" y="95342"/>
                </a:lnTo>
                <a:lnTo>
                  <a:pt x="1943221" y="100074"/>
                </a:lnTo>
                <a:lnTo>
                  <a:pt x="1962000" y="113951"/>
                </a:lnTo>
                <a:lnTo>
                  <a:pt x="1974650" y="136492"/>
                </a:lnTo>
                <a:lnTo>
                  <a:pt x="1979285" y="167218"/>
                </a:lnTo>
                <a:lnTo>
                  <a:pt x="1974650" y="197725"/>
                </a:lnTo>
                <a:lnTo>
                  <a:pt x="1962000" y="220154"/>
                </a:lnTo>
                <a:lnTo>
                  <a:pt x="1943221" y="233990"/>
                </a:lnTo>
                <a:lnTo>
                  <a:pt x="1920200" y="238716"/>
                </a:lnTo>
                <a:lnTo>
                  <a:pt x="1987105" y="238716"/>
                </a:lnTo>
                <a:lnTo>
                  <a:pt x="1988792" y="237484"/>
                </a:lnTo>
                <a:lnTo>
                  <a:pt x="2006353" y="206045"/>
                </a:lnTo>
                <a:lnTo>
                  <a:pt x="2012285" y="167218"/>
                </a:lnTo>
                <a:lnTo>
                  <a:pt x="2006353" y="128174"/>
                </a:lnTo>
                <a:lnTo>
                  <a:pt x="1988792" y="96626"/>
                </a:lnTo>
                <a:lnTo>
                  <a:pt x="1987036" y="95342"/>
                </a:lnTo>
                <a:close/>
              </a:path>
              <a:path w="2388234" h="337820">
                <a:moveTo>
                  <a:pt x="2098397" y="72242"/>
                </a:moveTo>
                <a:lnTo>
                  <a:pt x="2067179" y="72242"/>
                </a:lnTo>
                <a:lnTo>
                  <a:pt x="2067179" y="196917"/>
                </a:lnTo>
                <a:lnTo>
                  <a:pt x="2070364" y="224917"/>
                </a:lnTo>
                <a:lnTo>
                  <a:pt x="2081112" y="246834"/>
                </a:lnTo>
                <a:lnTo>
                  <a:pt x="2101210" y="261120"/>
                </a:lnTo>
                <a:lnTo>
                  <a:pt x="2132444" y="266226"/>
                </a:lnTo>
                <a:lnTo>
                  <a:pt x="2151660" y="264141"/>
                </a:lnTo>
                <a:lnTo>
                  <a:pt x="2168469" y="257792"/>
                </a:lnTo>
                <a:lnTo>
                  <a:pt x="2182666" y="247041"/>
                </a:lnTo>
                <a:lnTo>
                  <a:pt x="2188860" y="238716"/>
                </a:lnTo>
                <a:lnTo>
                  <a:pt x="2136844" y="238716"/>
                </a:lnTo>
                <a:lnTo>
                  <a:pt x="2120805" y="236007"/>
                </a:lnTo>
                <a:lnTo>
                  <a:pt x="2108703" y="228312"/>
                </a:lnTo>
                <a:lnTo>
                  <a:pt x="2101061" y="216287"/>
                </a:lnTo>
                <a:lnTo>
                  <a:pt x="2098397" y="200584"/>
                </a:lnTo>
                <a:lnTo>
                  <a:pt x="2098397" y="72242"/>
                </a:lnTo>
                <a:close/>
              </a:path>
              <a:path w="2388234" h="337820">
                <a:moveTo>
                  <a:pt x="2224214" y="231750"/>
                </a:moveTo>
                <a:lnTo>
                  <a:pt x="2194777" y="231750"/>
                </a:lnTo>
                <a:lnTo>
                  <a:pt x="2194777" y="261827"/>
                </a:lnTo>
                <a:lnTo>
                  <a:pt x="2224214" y="261827"/>
                </a:lnTo>
                <a:lnTo>
                  <a:pt x="2224214" y="231750"/>
                </a:lnTo>
                <a:close/>
              </a:path>
              <a:path w="2388234" h="337820">
                <a:moveTo>
                  <a:pt x="2224214" y="72242"/>
                </a:moveTo>
                <a:lnTo>
                  <a:pt x="2192996" y="72242"/>
                </a:lnTo>
                <a:lnTo>
                  <a:pt x="2192996" y="179317"/>
                </a:lnTo>
                <a:lnTo>
                  <a:pt x="2189540" y="202984"/>
                </a:lnTo>
                <a:lnTo>
                  <a:pt x="2179102" y="221804"/>
                </a:lnTo>
                <a:lnTo>
                  <a:pt x="2161573" y="234231"/>
                </a:lnTo>
                <a:lnTo>
                  <a:pt x="2136844" y="238716"/>
                </a:lnTo>
                <a:lnTo>
                  <a:pt x="2188860" y="238716"/>
                </a:lnTo>
                <a:lnTo>
                  <a:pt x="2194043" y="231750"/>
                </a:lnTo>
                <a:lnTo>
                  <a:pt x="2224214" y="231750"/>
                </a:lnTo>
                <a:lnTo>
                  <a:pt x="2224214" y="72242"/>
                </a:lnTo>
                <a:close/>
              </a:path>
              <a:path w="2388234" h="337820">
                <a:moveTo>
                  <a:pt x="2317660" y="72242"/>
                </a:moveTo>
                <a:lnTo>
                  <a:pt x="2288328" y="72242"/>
                </a:lnTo>
                <a:lnTo>
                  <a:pt x="2288328" y="261827"/>
                </a:lnTo>
                <a:lnTo>
                  <a:pt x="2319441" y="261827"/>
                </a:lnTo>
                <a:lnTo>
                  <a:pt x="2319441" y="177484"/>
                </a:lnTo>
                <a:lnTo>
                  <a:pt x="2323092" y="145241"/>
                </a:lnTo>
                <a:lnTo>
                  <a:pt x="2334893" y="121147"/>
                </a:lnTo>
                <a:lnTo>
                  <a:pt x="2347473" y="112208"/>
                </a:lnTo>
                <a:lnTo>
                  <a:pt x="2317660" y="112208"/>
                </a:lnTo>
                <a:lnTo>
                  <a:pt x="2317660" y="72242"/>
                </a:lnTo>
                <a:close/>
              </a:path>
              <a:path w="2388234" h="337820">
                <a:moveTo>
                  <a:pt x="2388059" y="67842"/>
                </a:moveTo>
                <a:lnTo>
                  <a:pt x="2365050" y="70031"/>
                </a:lnTo>
                <a:lnTo>
                  <a:pt x="2346194" y="78200"/>
                </a:lnTo>
                <a:lnTo>
                  <a:pt x="2330855" y="92282"/>
                </a:lnTo>
                <a:lnTo>
                  <a:pt x="2318394" y="112208"/>
                </a:lnTo>
                <a:lnTo>
                  <a:pt x="2347473" y="112208"/>
                </a:lnTo>
                <a:lnTo>
                  <a:pt x="2356124" y="106061"/>
                </a:lnTo>
                <a:lnTo>
                  <a:pt x="2388059" y="100842"/>
                </a:lnTo>
                <a:lnTo>
                  <a:pt x="2388059" y="67842"/>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0" name="object 10"/>
          <p:cNvSpPr/>
          <p:nvPr/>
        </p:nvSpPr>
        <p:spPr>
          <a:xfrm>
            <a:off x="5999409" y="2205133"/>
            <a:ext cx="332509" cy="107084"/>
          </a:xfrm>
          <a:custGeom>
            <a:avLst/>
            <a:gdLst/>
            <a:ahLst/>
            <a:cxnLst/>
            <a:rect l="l" t="t" r="r" b="b"/>
            <a:pathLst>
              <a:path w="731519" h="235585">
                <a:moveTo>
                  <a:pt x="28285" y="155883"/>
                </a:moveTo>
                <a:lnTo>
                  <a:pt x="0" y="155883"/>
                </a:lnTo>
                <a:lnTo>
                  <a:pt x="7413" y="191321"/>
                </a:lnTo>
                <a:lnTo>
                  <a:pt x="27494" y="215980"/>
                </a:lnTo>
                <a:lnTo>
                  <a:pt x="57003" y="230386"/>
                </a:lnTo>
                <a:lnTo>
                  <a:pt x="92702" y="235071"/>
                </a:lnTo>
                <a:lnTo>
                  <a:pt x="123639" y="231329"/>
                </a:lnTo>
                <a:lnTo>
                  <a:pt x="151865" y="219515"/>
                </a:lnTo>
                <a:lnTo>
                  <a:pt x="161348" y="209939"/>
                </a:lnTo>
                <a:lnTo>
                  <a:pt x="93645" y="209939"/>
                </a:lnTo>
                <a:lnTo>
                  <a:pt x="69113" y="206796"/>
                </a:lnTo>
                <a:lnTo>
                  <a:pt x="48236" y="197053"/>
                </a:lnTo>
                <a:lnTo>
                  <a:pt x="33724" y="180239"/>
                </a:lnTo>
                <a:lnTo>
                  <a:pt x="28285" y="155883"/>
                </a:lnTo>
                <a:close/>
              </a:path>
              <a:path w="731519" h="235585">
                <a:moveTo>
                  <a:pt x="88302" y="0"/>
                </a:moveTo>
                <a:lnTo>
                  <a:pt x="58349" y="3854"/>
                </a:lnTo>
                <a:lnTo>
                  <a:pt x="32287" y="15753"/>
                </a:lnTo>
                <a:lnTo>
                  <a:pt x="13885" y="36196"/>
                </a:lnTo>
                <a:lnTo>
                  <a:pt x="6914" y="65684"/>
                </a:lnTo>
                <a:lnTo>
                  <a:pt x="13121" y="91229"/>
                </a:lnTo>
                <a:lnTo>
                  <a:pt x="29462" y="107876"/>
                </a:lnTo>
                <a:lnTo>
                  <a:pt x="52519" y="118277"/>
                </a:lnTo>
                <a:lnTo>
                  <a:pt x="78873" y="125083"/>
                </a:lnTo>
                <a:lnTo>
                  <a:pt x="105185" y="130941"/>
                </a:lnTo>
                <a:lnTo>
                  <a:pt x="128137" y="138479"/>
                </a:lnTo>
                <a:lnTo>
                  <a:pt x="144371" y="150319"/>
                </a:lnTo>
                <a:lnTo>
                  <a:pt x="150529" y="169082"/>
                </a:lnTo>
                <a:lnTo>
                  <a:pt x="145442" y="189123"/>
                </a:lnTo>
                <a:lnTo>
                  <a:pt x="132223" y="201650"/>
                </a:lnTo>
                <a:lnTo>
                  <a:pt x="113935" y="208107"/>
                </a:lnTo>
                <a:lnTo>
                  <a:pt x="93645" y="209939"/>
                </a:lnTo>
                <a:lnTo>
                  <a:pt x="161348" y="209939"/>
                </a:lnTo>
                <a:lnTo>
                  <a:pt x="172431" y="198746"/>
                </a:lnTo>
                <a:lnTo>
                  <a:pt x="180386" y="168140"/>
                </a:lnTo>
                <a:lnTo>
                  <a:pt x="174228" y="140611"/>
                </a:lnTo>
                <a:lnTo>
                  <a:pt x="157994" y="122333"/>
                </a:lnTo>
                <a:lnTo>
                  <a:pt x="135041" y="110774"/>
                </a:lnTo>
                <a:lnTo>
                  <a:pt x="108730" y="103398"/>
                </a:lnTo>
                <a:lnTo>
                  <a:pt x="82239" y="97603"/>
                </a:lnTo>
                <a:lnTo>
                  <a:pt x="59197" y="90748"/>
                </a:lnTo>
                <a:lnTo>
                  <a:pt x="42932" y="80239"/>
                </a:lnTo>
                <a:lnTo>
                  <a:pt x="36770" y="63484"/>
                </a:lnTo>
                <a:lnTo>
                  <a:pt x="41090" y="45163"/>
                </a:lnTo>
                <a:lnTo>
                  <a:pt x="52479" y="33353"/>
                </a:lnTo>
                <a:lnTo>
                  <a:pt x="68582" y="27023"/>
                </a:lnTo>
                <a:lnTo>
                  <a:pt x="87045" y="25142"/>
                </a:lnTo>
                <a:lnTo>
                  <a:pt x="152594" y="25142"/>
                </a:lnTo>
                <a:lnTo>
                  <a:pt x="146129" y="17010"/>
                </a:lnTo>
                <a:lnTo>
                  <a:pt x="120309" y="4159"/>
                </a:lnTo>
                <a:lnTo>
                  <a:pt x="88302" y="0"/>
                </a:lnTo>
                <a:close/>
              </a:path>
              <a:path w="731519" h="235585">
                <a:moveTo>
                  <a:pt x="152594" y="25142"/>
                </a:moveTo>
                <a:lnTo>
                  <a:pt x="87045" y="25142"/>
                </a:lnTo>
                <a:lnTo>
                  <a:pt x="108244" y="27803"/>
                </a:lnTo>
                <a:lnTo>
                  <a:pt x="125112" y="36063"/>
                </a:lnTo>
                <a:lnTo>
                  <a:pt x="136853" y="50333"/>
                </a:lnTo>
                <a:lnTo>
                  <a:pt x="142672" y="71027"/>
                </a:lnTo>
                <a:lnTo>
                  <a:pt x="170958" y="71027"/>
                </a:lnTo>
                <a:lnTo>
                  <a:pt x="163700" y="39113"/>
                </a:lnTo>
                <a:lnTo>
                  <a:pt x="152594" y="25142"/>
                </a:lnTo>
                <a:close/>
              </a:path>
              <a:path w="731519" h="235585">
                <a:moveTo>
                  <a:pt x="387182" y="5342"/>
                </a:moveTo>
                <a:lnTo>
                  <a:pt x="232242" y="5342"/>
                </a:lnTo>
                <a:lnTo>
                  <a:pt x="232242" y="229728"/>
                </a:lnTo>
                <a:lnTo>
                  <a:pt x="388125" y="229728"/>
                </a:lnTo>
                <a:lnTo>
                  <a:pt x="388125" y="204596"/>
                </a:lnTo>
                <a:lnTo>
                  <a:pt x="262099" y="204596"/>
                </a:lnTo>
                <a:lnTo>
                  <a:pt x="262099" y="126969"/>
                </a:lnTo>
                <a:lnTo>
                  <a:pt x="378697" y="126969"/>
                </a:lnTo>
                <a:lnTo>
                  <a:pt x="378697" y="101826"/>
                </a:lnTo>
                <a:lnTo>
                  <a:pt x="262099" y="101826"/>
                </a:lnTo>
                <a:lnTo>
                  <a:pt x="262099" y="30485"/>
                </a:lnTo>
                <a:lnTo>
                  <a:pt x="387182" y="30485"/>
                </a:lnTo>
                <a:lnTo>
                  <a:pt x="387182" y="5342"/>
                </a:lnTo>
                <a:close/>
              </a:path>
              <a:path w="731519" h="235585">
                <a:moveTo>
                  <a:pt x="534894" y="0"/>
                </a:moveTo>
                <a:lnTo>
                  <a:pt x="488003" y="9791"/>
                </a:lnTo>
                <a:lnTo>
                  <a:pt x="454399" y="35906"/>
                </a:lnTo>
                <a:lnTo>
                  <a:pt x="434172" y="73453"/>
                </a:lnTo>
                <a:lnTo>
                  <a:pt x="427410" y="117540"/>
                </a:lnTo>
                <a:lnTo>
                  <a:pt x="434172" y="161626"/>
                </a:lnTo>
                <a:lnTo>
                  <a:pt x="454399" y="199169"/>
                </a:lnTo>
                <a:lnTo>
                  <a:pt x="488003" y="225281"/>
                </a:lnTo>
                <a:lnTo>
                  <a:pt x="534894" y="235071"/>
                </a:lnTo>
                <a:lnTo>
                  <a:pt x="581784" y="225281"/>
                </a:lnTo>
                <a:lnTo>
                  <a:pt x="601526" y="209939"/>
                </a:lnTo>
                <a:lnTo>
                  <a:pt x="534894" y="209939"/>
                </a:lnTo>
                <a:lnTo>
                  <a:pt x="499695" y="201866"/>
                </a:lnTo>
                <a:lnTo>
                  <a:pt x="475574" y="180711"/>
                </a:lnTo>
                <a:lnTo>
                  <a:pt x="461706" y="151070"/>
                </a:lnTo>
                <a:lnTo>
                  <a:pt x="457267" y="117540"/>
                </a:lnTo>
                <a:lnTo>
                  <a:pt x="461706" y="84011"/>
                </a:lnTo>
                <a:lnTo>
                  <a:pt x="475574" y="54370"/>
                </a:lnTo>
                <a:lnTo>
                  <a:pt x="499695" y="33215"/>
                </a:lnTo>
                <a:lnTo>
                  <a:pt x="534894" y="25142"/>
                </a:lnTo>
                <a:lnTo>
                  <a:pt x="601535" y="25142"/>
                </a:lnTo>
                <a:lnTo>
                  <a:pt x="581784" y="9791"/>
                </a:lnTo>
                <a:lnTo>
                  <a:pt x="534894" y="0"/>
                </a:lnTo>
                <a:close/>
              </a:path>
              <a:path w="731519" h="235585">
                <a:moveTo>
                  <a:pt x="601535" y="25142"/>
                </a:moveTo>
                <a:lnTo>
                  <a:pt x="534894" y="25142"/>
                </a:lnTo>
                <a:lnTo>
                  <a:pt x="570094" y="33215"/>
                </a:lnTo>
                <a:lnTo>
                  <a:pt x="594215" y="54370"/>
                </a:lnTo>
                <a:lnTo>
                  <a:pt x="608082" y="84011"/>
                </a:lnTo>
                <a:lnTo>
                  <a:pt x="612522" y="117540"/>
                </a:lnTo>
                <a:lnTo>
                  <a:pt x="608082" y="151070"/>
                </a:lnTo>
                <a:lnTo>
                  <a:pt x="594215" y="180711"/>
                </a:lnTo>
                <a:lnTo>
                  <a:pt x="570094" y="201866"/>
                </a:lnTo>
                <a:lnTo>
                  <a:pt x="534894" y="209939"/>
                </a:lnTo>
                <a:lnTo>
                  <a:pt x="601526" y="209939"/>
                </a:lnTo>
                <a:lnTo>
                  <a:pt x="615384" y="199169"/>
                </a:lnTo>
                <a:lnTo>
                  <a:pt x="635607" y="161626"/>
                </a:lnTo>
                <a:lnTo>
                  <a:pt x="642368" y="117540"/>
                </a:lnTo>
                <a:lnTo>
                  <a:pt x="635607" y="73453"/>
                </a:lnTo>
                <a:lnTo>
                  <a:pt x="615384" y="35906"/>
                </a:lnTo>
                <a:lnTo>
                  <a:pt x="601535" y="25142"/>
                </a:lnTo>
                <a:close/>
              </a:path>
              <a:path w="731519" h="235585">
                <a:moveTo>
                  <a:pt x="731005" y="194843"/>
                </a:moveTo>
                <a:lnTo>
                  <a:pt x="696120" y="194843"/>
                </a:lnTo>
                <a:lnTo>
                  <a:pt x="696120" y="229728"/>
                </a:lnTo>
                <a:lnTo>
                  <a:pt x="731005" y="229728"/>
                </a:lnTo>
                <a:lnTo>
                  <a:pt x="731005" y="194843"/>
                </a:lnTo>
                <a:close/>
              </a:path>
              <a:path w="731519" h="235585">
                <a:moveTo>
                  <a:pt x="731005" y="67256"/>
                </a:moveTo>
                <a:lnTo>
                  <a:pt x="696120" y="67256"/>
                </a:lnTo>
                <a:lnTo>
                  <a:pt x="696120" y="102141"/>
                </a:lnTo>
                <a:lnTo>
                  <a:pt x="731005" y="102141"/>
                </a:lnTo>
                <a:lnTo>
                  <a:pt x="731005" y="67256"/>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1" name="object 11"/>
          <p:cNvSpPr/>
          <p:nvPr/>
        </p:nvSpPr>
        <p:spPr>
          <a:xfrm>
            <a:off x="4680460" y="1885656"/>
            <a:ext cx="9525" cy="38678"/>
          </a:xfrm>
          <a:custGeom>
            <a:avLst/>
            <a:gdLst/>
            <a:ahLst/>
            <a:cxnLst/>
            <a:rect l="l" t="t" r="r" b="b"/>
            <a:pathLst>
              <a:path w="20954" h="85089">
                <a:moveTo>
                  <a:pt x="20952" y="0"/>
                </a:moveTo>
                <a:lnTo>
                  <a:pt x="0" y="0"/>
                </a:lnTo>
                <a:lnTo>
                  <a:pt x="0" y="84541"/>
                </a:lnTo>
                <a:lnTo>
                  <a:pt x="20952" y="84541"/>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2" name="object 12"/>
          <p:cNvSpPr/>
          <p:nvPr/>
        </p:nvSpPr>
        <p:spPr>
          <a:xfrm>
            <a:off x="4680460" y="1962535"/>
            <a:ext cx="9525" cy="38678"/>
          </a:xfrm>
          <a:custGeom>
            <a:avLst/>
            <a:gdLst/>
            <a:ahLst/>
            <a:cxnLst/>
            <a:rect l="l" t="t" r="r" b="b"/>
            <a:pathLst>
              <a:path w="20954" h="85089">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3" name="object 13"/>
          <p:cNvSpPr/>
          <p:nvPr/>
        </p:nvSpPr>
        <p:spPr>
          <a:xfrm>
            <a:off x="4680460" y="2039430"/>
            <a:ext cx="9525" cy="38678"/>
          </a:xfrm>
          <a:custGeom>
            <a:avLst/>
            <a:gdLst/>
            <a:ahLst/>
            <a:cxnLst/>
            <a:rect l="l" t="t" r="r" b="b"/>
            <a:pathLst>
              <a:path w="20954" h="85089">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4" name="object 14"/>
          <p:cNvSpPr/>
          <p:nvPr/>
        </p:nvSpPr>
        <p:spPr>
          <a:xfrm>
            <a:off x="4680460" y="2116324"/>
            <a:ext cx="9525" cy="38678"/>
          </a:xfrm>
          <a:custGeom>
            <a:avLst/>
            <a:gdLst/>
            <a:ahLst/>
            <a:cxnLst/>
            <a:rect l="l" t="t" r="r" b="b"/>
            <a:pathLst>
              <a:path w="20954" h="85089">
                <a:moveTo>
                  <a:pt x="20952" y="0"/>
                </a:moveTo>
                <a:lnTo>
                  <a:pt x="0" y="0"/>
                </a:lnTo>
                <a:lnTo>
                  <a:pt x="0" y="84541"/>
                </a:lnTo>
                <a:lnTo>
                  <a:pt x="20952" y="84541"/>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5" name="object 15"/>
          <p:cNvSpPr/>
          <p:nvPr/>
        </p:nvSpPr>
        <p:spPr>
          <a:xfrm>
            <a:off x="4680460" y="2193203"/>
            <a:ext cx="9525" cy="38678"/>
          </a:xfrm>
          <a:custGeom>
            <a:avLst/>
            <a:gdLst/>
            <a:ahLst/>
            <a:cxnLst/>
            <a:rect l="l" t="t" r="r" b="b"/>
            <a:pathLst>
              <a:path w="20954" h="85089">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6" name="object 16"/>
          <p:cNvSpPr/>
          <p:nvPr/>
        </p:nvSpPr>
        <p:spPr>
          <a:xfrm>
            <a:off x="4680460" y="2270097"/>
            <a:ext cx="9525" cy="38678"/>
          </a:xfrm>
          <a:custGeom>
            <a:avLst/>
            <a:gdLst/>
            <a:ahLst/>
            <a:cxnLst/>
            <a:rect l="l" t="t" r="r" b="b"/>
            <a:pathLst>
              <a:path w="20954" h="85089">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7" name="object 17"/>
          <p:cNvSpPr/>
          <p:nvPr/>
        </p:nvSpPr>
        <p:spPr>
          <a:xfrm>
            <a:off x="4680460" y="2346996"/>
            <a:ext cx="9525" cy="38678"/>
          </a:xfrm>
          <a:custGeom>
            <a:avLst/>
            <a:gdLst/>
            <a:ahLst/>
            <a:cxnLst/>
            <a:rect l="l" t="t" r="r" b="b"/>
            <a:pathLst>
              <a:path w="20954" h="85089">
                <a:moveTo>
                  <a:pt x="20952" y="0"/>
                </a:moveTo>
                <a:lnTo>
                  <a:pt x="0" y="0"/>
                </a:lnTo>
                <a:lnTo>
                  <a:pt x="0" y="84541"/>
                </a:lnTo>
                <a:lnTo>
                  <a:pt x="20952" y="84541"/>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8" name="object 18"/>
          <p:cNvSpPr/>
          <p:nvPr/>
        </p:nvSpPr>
        <p:spPr>
          <a:xfrm>
            <a:off x="4680460" y="2423871"/>
            <a:ext cx="9525" cy="38678"/>
          </a:xfrm>
          <a:custGeom>
            <a:avLst/>
            <a:gdLst/>
            <a:ahLst/>
            <a:cxnLst/>
            <a:rect l="l" t="t" r="r" b="b"/>
            <a:pathLst>
              <a:path w="20954" h="85089">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9" name="object 19"/>
          <p:cNvSpPr/>
          <p:nvPr/>
        </p:nvSpPr>
        <p:spPr>
          <a:xfrm>
            <a:off x="4680460" y="2500770"/>
            <a:ext cx="9525" cy="38678"/>
          </a:xfrm>
          <a:custGeom>
            <a:avLst/>
            <a:gdLst/>
            <a:ahLst/>
            <a:cxnLst/>
            <a:rect l="l" t="t" r="r" b="b"/>
            <a:pathLst>
              <a:path w="20954" h="85089">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0" name="object 20"/>
          <p:cNvSpPr/>
          <p:nvPr/>
        </p:nvSpPr>
        <p:spPr>
          <a:xfrm>
            <a:off x="4680460" y="2577664"/>
            <a:ext cx="9525" cy="38678"/>
          </a:xfrm>
          <a:custGeom>
            <a:avLst/>
            <a:gdLst/>
            <a:ahLst/>
            <a:cxnLst/>
            <a:rect l="l" t="t" r="r" b="b"/>
            <a:pathLst>
              <a:path w="20954" h="85089">
                <a:moveTo>
                  <a:pt x="20952" y="0"/>
                </a:moveTo>
                <a:lnTo>
                  <a:pt x="0" y="0"/>
                </a:lnTo>
                <a:lnTo>
                  <a:pt x="0" y="84541"/>
                </a:lnTo>
                <a:lnTo>
                  <a:pt x="20952" y="84541"/>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1" name="object 21"/>
          <p:cNvSpPr/>
          <p:nvPr/>
        </p:nvSpPr>
        <p:spPr>
          <a:xfrm>
            <a:off x="4680460" y="2654543"/>
            <a:ext cx="9525" cy="38678"/>
          </a:xfrm>
          <a:custGeom>
            <a:avLst/>
            <a:gdLst/>
            <a:ahLst/>
            <a:cxnLst/>
            <a:rect l="l" t="t" r="r" b="b"/>
            <a:pathLst>
              <a:path w="20954" h="85089">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2" name="object 22"/>
          <p:cNvSpPr/>
          <p:nvPr/>
        </p:nvSpPr>
        <p:spPr>
          <a:xfrm>
            <a:off x="4680460" y="2731437"/>
            <a:ext cx="9525" cy="38678"/>
          </a:xfrm>
          <a:custGeom>
            <a:avLst/>
            <a:gdLst/>
            <a:ahLst/>
            <a:cxnLst/>
            <a:rect l="l" t="t" r="r" b="b"/>
            <a:pathLst>
              <a:path w="20954" h="85089">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3" name="object 23"/>
          <p:cNvSpPr/>
          <p:nvPr/>
        </p:nvSpPr>
        <p:spPr>
          <a:xfrm>
            <a:off x="4680460" y="2808336"/>
            <a:ext cx="9525" cy="38678"/>
          </a:xfrm>
          <a:custGeom>
            <a:avLst/>
            <a:gdLst/>
            <a:ahLst/>
            <a:cxnLst/>
            <a:rect l="l" t="t" r="r" b="b"/>
            <a:pathLst>
              <a:path w="20954" h="85089">
                <a:moveTo>
                  <a:pt x="20952" y="0"/>
                </a:moveTo>
                <a:lnTo>
                  <a:pt x="0" y="0"/>
                </a:lnTo>
                <a:lnTo>
                  <a:pt x="0" y="84541"/>
                </a:lnTo>
                <a:lnTo>
                  <a:pt x="20952" y="84541"/>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4" name="object 24"/>
          <p:cNvSpPr/>
          <p:nvPr/>
        </p:nvSpPr>
        <p:spPr>
          <a:xfrm>
            <a:off x="4680460" y="2885211"/>
            <a:ext cx="9525" cy="38678"/>
          </a:xfrm>
          <a:custGeom>
            <a:avLst/>
            <a:gdLst/>
            <a:ahLst/>
            <a:cxnLst/>
            <a:rect l="l" t="t" r="r" b="b"/>
            <a:pathLst>
              <a:path w="20954" h="85089">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5" name="object 25"/>
          <p:cNvSpPr/>
          <p:nvPr/>
        </p:nvSpPr>
        <p:spPr>
          <a:xfrm>
            <a:off x="4680460" y="2962109"/>
            <a:ext cx="9525" cy="38678"/>
          </a:xfrm>
          <a:custGeom>
            <a:avLst/>
            <a:gdLst/>
            <a:ahLst/>
            <a:cxnLst/>
            <a:rect l="l" t="t" r="r" b="b"/>
            <a:pathLst>
              <a:path w="20954" h="85089">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6" name="object 26"/>
          <p:cNvSpPr/>
          <p:nvPr/>
        </p:nvSpPr>
        <p:spPr>
          <a:xfrm>
            <a:off x="4680460" y="3039004"/>
            <a:ext cx="9525" cy="38678"/>
          </a:xfrm>
          <a:custGeom>
            <a:avLst/>
            <a:gdLst/>
            <a:ahLst/>
            <a:cxnLst/>
            <a:rect l="l" t="t" r="r" b="b"/>
            <a:pathLst>
              <a:path w="20954" h="85089">
                <a:moveTo>
                  <a:pt x="20952" y="0"/>
                </a:moveTo>
                <a:lnTo>
                  <a:pt x="0" y="0"/>
                </a:lnTo>
                <a:lnTo>
                  <a:pt x="0" y="84541"/>
                </a:lnTo>
                <a:lnTo>
                  <a:pt x="20952" y="84541"/>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7" name="object 27"/>
          <p:cNvSpPr/>
          <p:nvPr/>
        </p:nvSpPr>
        <p:spPr>
          <a:xfrm>
            <a:off x="4680460" y="3115883"/>
            <a:ext cx="9525" cy="38678"/>
          </a:xfrm>
          <a:custGeom>
            <a:avLst/>
            <a:gdLst/>
            <a:ahLst/>
            <a:cxnLst/>
            <a:rect l="l" t="t" r="r" b="b"/>
            <a:pathLst>
              <a:path w="20954" h="85089">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8" name="object 28"/>
          <p:cNvSpPr/>
          <p:nvPr/>
        </p:nvSpPr>
        <p:spPr>
          <a:xfrm>
            <a:off x="4680460" y="3192777"/>
            <a:ext cx="9525" cy="38678"/>
          </a:xfrm>
          <a:custGeom>
            <a:avLst/>
            <a:gdLst/>
            <a:ahLst/>
            <a:cxnLst/>
            <a:rect l="l" t="t" r="r" b="b"/>
            <a:pathLst>
              <a:path w="20954" h="85089">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9" name="object 29"/>
          <p:cNvSpPr/>
          <p:nvPr/>
        </p:nvSpPr>
        <p:spPr>
          <a:xfrm>
            <a:off x="4680460" y="3269676"/>
            <a:ext cx="9525" cy="38678"/>
          </a:xfrm>
          <a:custGeom>
            <a:avLst/>
            <a:gdLst/>
            <a:ahLst/>
            <a:cxnLst/>
            <a:rect l="l" t="t" r="r" b="b"/>
            <a:pathLst>
              <a:path w="20954" h="85089">
                <a:moveTo>
                  <a:pt x="20952" y="0"/>
                </a:moveTo>
                <a:lnTo>
                  <a:pt x="0" y="0"/>
                </a:lnTo>
                <a:lnTo>
                  <a:pt x="0" y="84541"/>
                </a:lnTo>
                <a:lnTo>
                  <a:pt x="20952" y="84541"/>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0" name="object 30"/>
          <p:cNvSpPr/>
          <p:nvPr/>
        </p:nvSpPr>
        <p:spPr>
          <a:xfrm>
            <a:off x="4680460" y="3346551"/>
            <a:ext cx="9525" cy="38678"/>
          </a:xfrm>
          <a:custGeom>
            <a:avLst/>
            <a:gdLst/>
            <a:ahLst/>
            <a:cxnLst/>
            <a:rect l="l" t="t" r="r" b="b"/>
            <a:pathLst>
              <a:path w="20954" h="85089">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1" name="object 31"/>
          <p:cNvSpPr/>
          <p:nvPr/>
        </p:nvSpPr>
        <p:spPr>
          <a:xfrm>
            <a:off x="4680460" y="3423445"/>
            <a:ext cx="9525" cy="38678"/>
          </a:xfrm>
          <a:custGeom>
            <a:avLst/>
            <a:gdLst/>
            <a:ahLst/>
            <a:cxnLst/>
            <a:rect l="l" t="t" r="r" b="b"/>
            <a:pathLst>
              <a:path w="20954" h="85089">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2" name="object 32"/>
          <p:cNvSpPr/>
          <p:nvPr/>
        </p:nvSpPr>
        <p:spPr>
          <a:xfrm>
            <a:off x="4680460" y="3500343"/>
            <a:ext cx="9525" cy="38678"/>
          </a:xfrm>
          <a:custGeom>
            <a:avLst/>
            <a:gdLst/>
            <a:ahLst/>
            <a:cxnLst/>
            <a:rect l="l" t="t" r="r" b="b"/>
            <a:pathLst>
              <a:path w="20954" h="85089">
                <a:moveTo>
                  <a:pt x="20952" y="0"/>
                </a:moveTo>
                <a:lnTo>
                  <a:pt x="0" y="0"/>
                </a:lnTo>
                <a:lnTo>
                  <a:pt x="0" y="84541"/>
                </a:lnTo>
                <a:lnTo>
                  <a:pt x="20952" y="84541"/>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3" name="object 33"/>
          <p:cNvSpPr/>
          <p:nvPr/>
        </p:nvSpPr>
        <p:spPr>
          <a:xfrm>
            <a:off x="4680460" y="3577218"/>
            <a:ext cx="9525" cy="38678"/>
          </a:xfrm>
          <a:custGeom>
            <a:avLst/>
            <a:gdLst/>
            <a:ahLst/>
            <a:cxnLst/>
            <a:rect l="l" t="t" r="r" b="b"/>
            <a:pathLst>
              <a:path w="20954" h="85089">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4" name="object 34"/>
          <p:cNvSpPr/>
          <p:nvPr/>
        </p:nvSpPr>
        <p:spPr>
          <a:xfrm>
            <a:off x="4680460" y="3654117"/>
            <a:ext cx="9525" cy="38678"/>
          </a:xfrm>
          <a:custGeom>
            <a:avLst/>
            <a:gdLst/>
            <a:ahLst/>
            <a:cxnLst/>
            <a:rect l="l" t="t" r="r" b="b"/>
            <a:pathLst>
              <a:path w="20954" h="85089">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5" name="object 35"/>
          <p:cNvSpPr/>
          <p:nvPr/>
        </p:nvSpPr>
        <p:spPr>
          <a:xfrm>
            <a:off x="4680460" y="3731011"/>
            <a:ext cx="9525" cy="38678"/>
          </a:xfrm>
          <a:custGeom>
            <a:avLst/>
            <a:gdLst/>
            <a:ahLst/>
            <a:cxnLst/>
            <a:rect l="l" t="t" r="r" b="b"/>
            <a:pathLst>
              <a:path w="20954" h="85089">
                <a:moveTo>
                  <a:pt x="20952" y="0"/>
                </a:moveTo>
                <a:lnTo>
                  <a:pt x="0" y="0"/>
                </a:lnTo>
                <a:lnTo>
                  <a:pt x="0" y="84541"/>
                </a:lnTo>
                <a:lnTo>
                  <a:pt x="20952" y="84541"/>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6" name="object 36"/>
          <p:cNvSpPr/>
          <p:nvPr/>
        </p:nvSpPr>
        <p:spPr>
          <a:xfrm>
            <a:off x="4680460" y="3807890"/>
            <a:ext cx="9525" cy="38678"/>
          </a:xfrm>
          <a:custGeom>
            <a:avLst/>
            <a:gdLst/>
            <a:ahLst/>
            <a:cxnLst/>
            <a:rect l="l" t="t" r="r" b="b"/>
            <a:pathLst>
              <a:path w="20954" h="85090">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7" name="object 37"/>
          <p:cNvSpPr/>
          <p:nvPr/>
        </p:nvSpPr>
        <p:spPr>
          <a:xfrm>
            <a:off x="4680460" y="3884785"/>
            <a:ext cx="9525" cy="38678"/>
          </a:xfrm>
          <a:custGeom>
            <a:avLst/>
            <a:gdLst/>
            <a:ahLst/>
            <a:cxnLst/>
            <a:rect l="l" t="t" r="r" b="b"/>
            <a:pathLst>
              <a:path w="20954" h="85090">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8" name="object 38"/>
          <p:cNvSpPr/>
          <p:nvPr/>
        </p:nvSpPr>
        <p:spPr>
          <a:xfrm>
            <a:off x="4680460" y="3961683"/>
            <a:ext cx="9525" cy="38678"/>
          </a:xfrm>
          <a:custGeom>
            <a:avLst/>
            <a:gdLst/>
            <a:ahLst/>
            <a:cxnLst/>
            <a:rect l="l" t="t" r="r" b="b"/>
            <a:pathLst>
              <a:path w="20954" h="85090">
                <a:moveTo>
                  <a:pt x="20952" y="0"/>
                </a:moveTo>
                <a:lnTo>
                  <a:pt x="0" y="0"/>
                </a:lnTo>
                <a:lnTo>
                  <a:pt x="0" y="84541"/>
                </a:lnTo>
                <a:lnTo>
                  <a:pt x="20952" y="84541"/>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9" name="object 39"/>
          <p:cNvSpPr/>
          <p:nvPr/>
        </p:nvSpPr>
        <p:spPr>
          <a:xfrm>
            <a:off x="4680460" y="4038558"/>
            <a:ext cx="9525" cy="38678"/>
          </a:xfrm>
          <a:custGeom>
            <a:avLst/>
            <a:gdLst/>
            <a:ahLst/>
            <a:cxnLst/>
            <a:rect l="l" t="t" r="r" b="b"/>
            <a:pathLst>
              <a:path w="20954" h="85090">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0" name="object 40"/>
          <p:cNvSpPr/>
          <p:nvPr/>
        </p:nvSpPr>
        <p:spPr>
          <a:xfrm>
            <a:off x="4680460" y="4115457"/>
            <a:ext cx="9525" cy="38678"/>
          </a:xfrm>
          <a:custGeom>
            <a:avLst/>
            <a:gdLst/>
            <a:ahLst/>
            <a:cxnLst/>
            <a:rect l="l" t="t" r="r" b="b"/>
            <a:pathLst>
              <a:path w="20954" h="85090">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1" name="object 41"/>
          <p:cNvSpPr/>
          <p:nvPr/>
        </p:nvSpPr>
        <p:spPr>
          <a:xfrm>
            <a:off x="4680460" y="4192350"/>
            <a:ext cx="9525" cy="38678"/>
          </a:xfrm>
          <a:custGeom>
            <a:avLst/>
            <a:gdLst/>
            <a:ahLst/>
            <a:cxnLst/>
            <a:rect l="l" t="t" r="r" b="b"/>
            <a:pathLst>
              <a:path w="20954" h="85090">
                <a:moveTo>
                  <a:pt x="20952" y="0"/>
                </a:moveTo>
                <a:lnTo>
                  <a:pt x="0" y="0"/>
                </a:lnTo>
                <a:lnTo>
                  <a:pt x="0" y="84541"/>
                </a:lnTo>
                <a:lnTo>
                  <a:pt x="20952" y="84541"/>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2" name="object 42"/>
          <p:cNvSpPr/>
          <p:nvPr/>
        </p:nvSpPr>
        <p:spPr>
          <a:xfrm>
            <a:off x="4680460" y="4269230"/>
            <a:ext cx="9525" cy="38678"/>
          </a:xfrm>
          <a:custGeom>
            <a:avLst/>
            <a:gdLst/>
            <a:ahLst/>
            <a:cxnLst/>
            <a:rect l="l" t="t" r="r" b="b"/>
            <a:pathLst>
              <a:path w="20954" h="85090">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3" name="object 43"/>
          <p:cNvSpPr/>
          <p:nvPr/>
        </p:nvSpPr>
        <p:spPr>
          <a:xfrm>
            <a:off x="4680460" y="4346124"/>
            <a:ext cx="9525" cy="38678"/>
          </a:xfrm>
          <a:custGeom>
            <a:avLst/>
            <a:gdLst/>
            <a:ahLst/>
            <a:cxnLst/>
            <a:rect l="l" t="t" r="r" b="b"/>
            <a:pathLst>
              <a:path w="20954" h="85090">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4" name="object 44"/>
          <p:cNvSpPr/>
          <p:nvPr/>
        </p:nvSpPr>
        <p:spPr>
          <a:xfrm>
            <a:off x="4680460" y="4423023"/>
            <a:ext cx="9525" cy="38678"/>
          </a:xfrm>
          <a:custGeom>
            <a:avLst/>
            <a:gdLst/>
            <a:ahLst/>
            <a:cxnLst/>
            <a:rect l="l" t="t" r="r" b="b"/>
            <a:pathLst>
              <a:path w="20954" h="85090">
                <a:moveTo>
                  <a:pt x="20952" y="0"/>
                </a:moveTo>
                <a:lnTo>
                  <a:pt x="0" y="0"/>
                </a:lnTo>
                <a:lnTo>
                  <a:pt x="0" y="84541"/>
                </a:lnTo>
                <a:lnTo>
                  <a:pt x="20952" y="84541"/>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5" name="object 45"/>
          <p:cNvSpPr/>
          <p:nvPr/>
        </p:nvSpPr>
        <p:spPr>
          <a:xfrm>
            <a:off x="4680460" y="4499898"/>
            <a:ext cx="9525" cy="38678"/>
          </a:xfrm>
          <a:custGeom>
            <a:avLst/>
            <a:gdLst/>
            <a:ahLst/>
            <a:cxnLst/>
            <a:rect l="l" t="t" r="r" b="b"/>
            <a:pathLst>
              <a:path w="20954" h="85090">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6" name="object 46"/>
          <p:cNvSpPr/>
          <p:nvPr/>
        </p:nvSpPr>
        <p:spPr>
          <a:xfrm>
            <a:off x="4680460" y="4576792"/>
            <a:ext cx="9525" cy="38678"/>
          </a:xfrm>
          <a:custGeom>
            <a:avLst/>
            <a:gdLst/>
            <a:ahLst/>
            <a:cxnLst/>
            <a:rect l="l" t="t" r="r" b="b"/>
            <a:pathLst>
              <a:path w="20954" h="85090">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7" name="object 47"/>
          <p:cNvSpPr/>
          <p:nvPr/>
        </p:nvSpPr>
        <p:spPr>
          <a:xfrm>
            <a:off x="4680460" y="4653691"/>
            <a:ext cx="9525" cy="38678"/>
          </a:xfrm>
          <a:custGeom>
            <a:avLst/>
            <a:gdLst/>
            <a:ahLst/>
            <a:cxnLst/>
            <a:rect l="l" t="t" r="r" b="b"/>
            <a:pathLst>
              <a:path w="20954" h="85090">
                <a:moveTo>
                  <a:pt x="20952" y="0"/>
                </a:moveTo>
                <a:lnTo>
                  <a:pt x="0" y="0"/>
                </a:lnTo>
                <a:lnTo>
                  <a:pt x="0" y="84541"/>
                </a:lnTo>
                <a:lnTo>
                  <a:pt x="20952" y="84541"/>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8" name="object 48"/>
          <p:cNvSpPr/>
          <p:nvPr/>
        </p:nvSpPr>
        <p:spPr>
          <a:xfrm>
            <a:off x="4680460" y="4730565"/>
            <a:ext cx="9525" cy="38678"/>
          </a:xfrm>
          <a:custGeom>
            <a:avLst/>
            <a:gdLst/>
            <a:ahLst/>
            <a:cxnLst/>
            <a:rect l="l" t="t" r="r" b="b"/>
            <a:pathLst>
              <a:path w="20954" h="85090">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9" name="object 49"/>
          <p:cNvSpPr/>
          <p:nvPr/>
        </p:nvSpPr>
        <p:spPr>
          <a:xfrm>
            <a:off x="4680460" y="4807464"/>
            <a:ext cx="9525" cy="38678"/>
          </a:xfrm>
          <a:custGeom>
            <a:avLst/>
            <a:gdLst/>
            <a:ahLst/>
            <a:cxnLst/>
            <a:rect l="l" t="t" r="r" b="b"/>
            <a:pathLst>
              <a:path w="20954" h="85090">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0" name="object 50"/>
          <p:cNvSpPr/>
          <p:nvPr/>
        </p:nvSpPr>
        <p:spPr>
          <a:xfrm>
            <a:off x="4680460" y="4884358"/>
            <a:ext cx="9525" cy="38678"/>
          </a:xfrm>
          <a:custGeom>
            <a:avLst/>
            <a:gdLst/>
            <a:ahLst/>
            <a:cxnLst/>
            <a:rect l="l" t="t" r="r" b="b"/>
            <a:pathLst>
              <a:path w="20954" h="85090">
                <a:moveTo>
                  <a:pt x="20952" y="0"/>
                </a:moveTo>
                <a:lnTo>
                  <a:pt x="0" y="0"/>
                </a:lnTo>
                <a:lnTo>
                  <a:pt x="0" y="84541"/>
                </a:lnTo>
                <a:lnTo>
                  <a:pt x="20952" y="84541"/>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1" name="object 51"/>
          <p:cNvSpPr/>
          <p:nvPr/>
        </p:nvSpPr>
        <p:spPr>
          <a:xfrm>
            <a:off x="4680460" y="4961237"/>
            <a:ext cx="9525" cy="38678"/>
          </a:xfrm>
          <a:custGeom>
            <a:avLst/>
            <a:gdLst/>
            <a:ahLst/>
            <a:cxnLst/>
            <a:rect l="l" t="t" r="r" b="b"/>
            <a:pathLst>
              <a:path w="20954" h="85090">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2" name="object 52"/>
          <p:cNvSpPr/>
          <p:nvPr/>
        </p:nvSpPr>
        <p:spPr>
          <a:xfrm>
            <a:off x="4680460" y="5038132"/>
            <a:ext cx="9525" cy="38678"/>
          </a:xfrm>
          <a:custGeom>
            <a:avLst/>
            <a:gdLst/>
            <a:ahLst/>
            <a:cxnLst/>
            <a:rect l="l" t="t" r="r" b="b"/>
            <a:pathLst>
              <a:path w="20954" h="85090">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3" name="object 53"/>
          <p:cNvSpPr/>
          <p:nvPr/>
        </p:nvSpPr>
        <p:spPr>
          <a:xfrm>
            <a:off x="4680460" y="5115030"/>
            <a:ext cx="9525" cy="38678"/>
          </a:xfrm>
          <a:custGeom>
            <a:avLst/>
            <a:gdLst/>
            <a:ahLst/>
            <a:cxnLst/>
            <a:rect l="l" t="t" r="r" b="b"/>
            <a:pathLst>
              <a:path w="20954" h="85090">
                <a:moveTo>
                  <a:pt x="20952" y="0"/>
                </a:moveTo>
                <a:lnTo>
                  <a:pt x="0" y="0"/>
                </a:lnTo>
                <a:lnTo>
                  <a:pt x="0" y="84541"/>
                </a:lnTo>
                <a:lnTo>
                  <a:pt x="20952" y="84541"/>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4" name="object 54"/>
          <p:cNvSpPr/>
          <p:nvPr/>
        </p:nvSpPr>
        <p:spPr>
          <a:xfrm>
            <a:off x="4680460" y="5191905"/>
            <a:ext cx="9525" cy="38678"/>
          </a:xfrm>
          <a:custGeom>
            <a:avLst/>
            <a:gdLst/>
            <a:ahLst/>
            <a:cxnLst/>
            <a:rect l="l" t="t" r="r" b="b"/>
            <a:pathLst>
              <a:path w="20954" h="85090">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5" name="object 55"/>
          <p:cNvSpPr/>
          <p:nvPr/>
        </p:nvSpPr>
        <p:spPr>
          <a:xfrm>
            <a:off x="4680460" y="5268804"/>
            <a:ext cx="9525" cy="38678"/>
          </a:xfrm>
          <a:custGeom>
            <a:avLst/>
            <a:gdLst/>
            <a:ahLst/>
            <a:cxnLst/>
            <a:rect l="l" t="t" r="r" b="b"/>
            <a:pathLst>
              <a:path w="20954" h="85090">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6" name="object 56"/>
          <p:cNvSpPr/>
          <p:nvPr/>
        </p:nvSpPr>
        <p:spPr>
          <a:xfrm>
            <a:off x="4680460" y="5345698"/>
            <a:ext cx="9525" cy="38678"/>
          </a:xfrm>
          <a:custGeom>
            <a:avLst/>
            <a:gdLst/>
            <a:ahLst/>
            <a:cxnLst/>
            <a:rect l="l" t="t" r="r" b="b"/>
            <a:pathLst>
              <a:path w="20954" h="85090">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7" name="object 57"/>
          <p:cNvSpPr/>
          <p:nvPr/>
        </p:nvSpPr>
        <p:spPr>
          <a:xfrm>
            <a:off x="4680460" y="5422577"/>
            <a:ext cx="9525" cy="38678"/>
          </a:xfrm>
          <a:custGeom>
            <a:avLst/>
            <a:gdLst/>
            <a:ahLst/>
            <a:cxnLst/>
            <a:rect l="l" t="t" r="r" b="b"/>
            <a:pathLst>
              <a:path w="20954" h="85090">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8" name="object 58"/>
          <p:cNvSpPr/>
          <p:nvPr/>
        </p:nvSpPr>
        <p:spPr>
          <a:xfrm>
            <a:off x="4680460" y="5499472"/>
            <a:ext cx="9525" cy="38678"/>
          </a:xfrm>
          <a:custGeom>
            <a:avLst/>
            <a:gdLst/>
            <a:ahLst/>
            <a:cxnLst/>
            <a:rect l="l" t="t" r="r" b="b"/>
            <a:pathLst>
              <a:path w="20954" h="85090">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9" name="object 59"/>
          <p:cNvSpPr/>
          <p:nvPr/>
        </p:nvSpPr>
        <p:spPr>
          <a:xfrm>
            <a:off x="4680460" y="5576365"/>
            <a:ext cx="9525" cy="38678"/>
          </a:xfrm>
          <a:custGeom>
            <a:avLst/>
            <a:gdLst/>
            <a:ahLst/>
            <a:cxnLst/>
            <a:rect l="l" t="t" r="r" b="b"/>
            <a:pathLst>
              <a:path w="20954" h="85090">
                <a:moveTo>
                  <a:pt x="20952" y="0"/>
                </a:moveTo>
                <a:lnTo>
                  <a:pt x="0" y="0"/>
                </a:lnTo>
                <a:lnTo>
                  <a:pt x="0" y="84583"/>
                </a:lnTo>
                <a:lnTo>
                  <a:pt x="20952" y="84583"/>
                </a:lnTo>
                <a:lnTo>
                  <a:pt x="209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60" name="object 60"/>
          <p:cNvSpPr/>
          <p:nvPr/>
        </p:nvSpPr>
        <p:spPr>
          <a:xfrm>
            <a:off x="1227881" y="2880355"/>
            <a:ext cx="533689" cy="111125"/>
          </a:xfrm>
          <a:custGeom>
            <a:avLst/>
            <a:gdLst/>
            <a:ahLst/>
            <a:cxnLst/>
            <a:rect l="l" t="t" r="r" b="b"/>
            <a:pathLst>
              <a:path w="1174114" h="244475">
                <a:moveTo>
                  <a:pt x="145459" y="0"/>
                </a:moveTo>
                <a:lnTo>
                  <a:pt x="0" y="0"/>
                </a:lnTo>
                <a:lnTo>
                  <a:pt x="0" y="194487"/>
                </a:lnTo>
                <a:lnTo>
                  <a:pt x="147638" y="194487"/>
                </a:lnTo>
                <a:lnTo>
                  <a:pt x="147638" y="158533"/>
                </a:lnTo>
                <a:lnTo>
                  <a:pt x="42763" y="158533"/>
                </a:lnTo>
                <a:lnTo>
                  <a:pt x="42763" y="110867"/>
                </a:lnTo>
                <a:lnTo>
                  <a:pt x="137005" y="110867"/>
                </a:lnTo>
                <a:lnTo>
                  <a:pt x="137005" y="77637"/>
                </a:lnTo>
                <a:lnTo>
                  <a:pt x="42763" y="77637"/>
                </a:lnTo>
                <a:lnTo>
                  <a:pt x="42763" y="35953"/>
                </a:lnTo>
                <a:lnTo>
                  <a:pt x="145459" y="35953"/>
                </a:lnTo>
                <a:lnTo>
                  <a:pt x="145459" y="0"/>
                </a:lnTo>
                <a:close/>
              </a:path>
              <a:path w="1174114" h="244475">
                <a:moveTo>
                  <a:pt x="219807" y="53658"/>
                </a:moveTo>
                <a:lnTo>
                  <a:pt x="175682" y="53658"/>
                </a:lnTo>
                <a:lnTo>
                  <a:pt x="221986" y="120400"/>
                </a:lnTo>
                <a:lnTo>
                  <a:pt x="171324" y="194487"/>
                </a:lnTo>
                <a:lnTo>
                  <a:pt x="214632" y="194487"/>
                </a:lnTo>
                <a:lnTo>
                  <a:pt x="244049" y="150089"/>
                </a:lnTo>
                <a:lnTo>
                  <a:pt x="286754" y="150089"/>
                </a:lnTo>
                <a:lnTo>
                  <a:pt x="265566" y="119583"/>
                </a:lnTo>
                <a:lnTo>
                  <a:pt x="286036" y="90439"/>
                </a:lnTo>
                <a:lnTo>
                  <a:pt x="244593" y="90439"/>
                </a:lnTo>
                <a:lnTo>
                  <a:pt x="219807" y="53658"/>
                </a:lnTo>
                <a:close/>
              </a:path>
              <a:path w="1174114" h="244475">
                <a:moveTo>
                  <a:pt x="286754" y="150089"/>
                </a:moveTo>
                <a:lnTo>
                  <a:pt x="244049" y="150089"/>
                </a:lnTo>
                <a:lnTo>
                  <a:pt x="273465" y="194487"/>
                </a:lnTo>
                <a:lnTo>
                  <a:pt x="317590" y="194487"/>
                </a:lnTo>
                <a:lnTo>
                  <a:pt x="286754" y="150089"/>
                </a:lnTo>
                <a:close/>
              </a:path>
              <a:path w="1174114" h="244475">
                <a:moveTo>
                  <a:pt x="311870" y="53658"/>
                </a:moveTo>
                <a:lnTo>
                  <a:pt x="269107" y="53658"/>
                </a:lnTo>
                <a:lnTo>
                  <a:pt x="244593" y="90439"/>
                </a:lnTo>
                <a:lnTo>
                  <a:pt x="286036" y="90439"/>
                </a:lnTo>
                <a:lnTo>
                  <a:pt x="311870" y="53658"/>
                </a:lnTo>
                <a:close/>
              </a:path>
              <a:path w="1174114" h="244475">
                <a:moveTo>
                  <a:pt x="468352" y="75731"/>
                </a:moveTo>
                <a:lnTo>
                  <a:pt x="408564" y="75731"/>
                </a:lnTo>
                <a:lnTo>
                  <a:pt x="418225" y="76373"/>
                </a:lnTo>
                <a:lnTo>
                  <a:pt x="426200" y="79033"/>
                </a:lnTo>
                <a:lnTo>
                  <a:pt x="431622" y="84808"/>
                </a:lnTo>
                <a:lnTo>
                  <a:pt x="433623" y="94797"/>
                </a:lnTo>
                <a:lnTo>
                  <a:pt x="429805" y="103858"/>
                </a:lnTo>
                <a:lnTo>
                  <a:pt x="419629" y="108654"/>
                </a:lnTo>
                <a:lnTo>
                  <a:pt x="405010" y="111152"/>
                </a:lnTo>
                <a:lnTo>
                  <a:pt x="387863" y="113319"/>
                </a:lnTo>
                <a:lnTo>
                  <a:pt x="370261" y="116898"/>
                </a:lnTo>
                <a:lnTo>
                  <a:pt x="354906" y="123975"/>
                </a:lnTo>
                <a:lnTo>
                  <a:pt x="344045" y="136415"/>
                </a:lnTo>
                <a:lnTo>
                  <a:pt x="339925" y="156082"/>
                </a:lnTo>
                <a:lnTo>
                  <a:pt x="343662" y="174859"/>
                </a:lnTo>
                <a:lnTo>
                  <a:pt x="353884" y="188018"/>
                </a:lnTo>
                <a:lnTo>
                  <a:pt x="369112" y="195763"/>
                </a:lnTo>
                <a:lnTo>
                  <a:pt x="387863" y="198300"/>
                </a:lnTo>
                <a:lnTo>
                  <a:pt x="400784" y="197376"/>
                </a:lnTo>
                <a:lnTo>
                  <a:pt x="413399" y="194385"/>
                </a:lnTo>
                <a:lnTo>
                  <a:pt x="425110" y="188980"/>
                </a:lnTo>
                <a:lnTo>
                  <a:pt x="435257" y="180868"/>
                </a:lnTo>
                <a:lnTo>
                  <a:pt x="473364" y="180868"/>
                </a:lnTo>
                <a:lnTo>
                  <a:pt x="472568" y="172654"/>
                </a:lnTo>
                <a:lnTo>
                  <a:pt x="472562" y="172424"/>
                </a:lnTo>
                <a:lnTo>
                  <a:pt x="402299" y="172424"/>
                </a:lnTo>
                <a:lnTo>
                  <a:pt x="393311" y="171645"/>
                </a:lnTo>
                <a:lnTo>
                  <a:pt x="385753" y="168849"/>
                </a:lnTo>
                <a:lnTo>
                  <a:pt x="380543" y="163346"/>
                </a:lnTo>
                <a:lnTo>
                  <a:pt x="378603" y="154447"/>
                </a:lnTo>
                <a:lnTo>
                  <a:pt x="380492" y="145582"/>
                </a:lnTo>
                <a:lnTo>
                  <a:pt x="385548" y="139705"/>
                </a:lnTo>
                <a:lnTo>
                  <a:pt x="392851" y="136024"/>
                </a:lnTo>
                <a:lnTo>
                  <a:pt x="401482" y="133747"/>
                </a:lnTo>
                <a:lnTo>
                  <a:pt x="419595" y="130989"/>
                </a:lnTo>
                <a:lnTo>
                  <a:pt x="427528" y="128959"/>
                </a:lnTo>
                <a:lnTo>
                  <a:pt x="433623" y="125575"/>
                </a:lnTo>
                <a:lnTo>
                  <a:pt x="472300" y="125575"/>
                </a:lnTo>
                <a:lnTo>
                  <a:pt x="472300" y="89894"/>
                </a:lnTo>
                <a:lnTo>
                  <a:pt x="468352" y="75731"/>
                </a:lnTo>
                <a:close/>
              </a:path>
              <a:path w="1174114" h="244475">
                <a:moveTo>
                  <a:pt x="473364" y="180868"/>
                </a:moveTo>
                <a:lnTo>
                  <a:pt x="435257" y="180868"/>
                </a:lnTo>
                <a:lnTo>
                  <a:pt x="435529" y="185498"/>
                </a:lnTo>
                <a:lnTo>
                  <a:pt x="436619" y="190129"/>
                </a:lnTo>
                <a:lnTo>
                  <a:pt x="437981" y="194487"/>
                </a:lnTo>
                <a:lnTo>
                  <a:pt x="477203" y="194487"/>
                </a:lnTo>
                <a:lnTo>
                  <a:pt x="474943" y="188980"/>
                </a:lnTo>
                <a:lnTo>
                  <a:pt x="473424" y="181481"/>
                </a:lnTo>
                <a:lnTo>
                  <a:pt x="473364" y="180868"/>
                </a:lnTo>
                <a:close/>
              </a:path>
              <a:path w="1174114" h="244475">
                <a:moveTo>
                  <a:pt x="472300" y="125575"/>
                </a:moveTo>
                <a:lnTo>
                  <a:pt x="433623" y="125575"/>
                </a:lnTo>
                <a:lnTo>
                  <a:pt x="433623" y="140011"/>
                </a:lnTo>
                <a:lnTo>
                  <a:pt x="432980" y="148638"/>
                </a:lnTo>
                <a:lnTo>
                  <a:pt x="429299" y="159384"/>
                </a:lnTo>
                <a:lnTo>
                  <a:pt x="419949" y="168547"/>
                </a:lnTo>
                <a:lnTo>
                  <a:pt x="402299" y="172424"/>
                </a:lnTo>
                <a:lnTo>
                  <a:pt x="472562" y="172424"/>
                </a:lnTo>
                <a:lnTo>
                  <a:pt x="472305" y="163346"/>
                </a:lnTo>
                <a:lnTo>
                  <a:pt x="472300" y="125575"/>
                </a:lnTo>
                <a:close/>
              </a:path>
              <a:path w="1174114" h="244475">
                <a:moveTo>
                  <a:pt x="410471" y="49844"/>
                </a:moveTo>
                <a:lnTo>
                  <a:pt x="387106" y="52114"/>
                </a:lnTo>
                <a:lnTo>
                  <a:pt x="366346" y="59825"/>
                </a:lnTo>
                <a:lnTo>
                  <a:pt x="351101" y="74329"/>
                </a:lnTo>
                <a:lnTo>
                  <a:pt x="344283" y="96976"/>
                </a:lnTo>
                <a:lnTo>
                  <a:pt x="382961" y="96976"/>
                </a:lnTo>
                <a:lnTo>
                  <a:pt x="385467" y="87221"/>
                </a:lnTo>
                <a:lnTo>
                  <a:pt x="390757" y="80633"/>
                </a:lnTo>
                <a:lnTo>
                  <a:pt x="398550" y="76905"/>
                </a:lnTo>
                <a:lnTo>
                  <a:pt x="408564" y="75731"/>
                </a:lnTo>
                <a:lnTo>
                  <a:pt x="468352" y="75731"/>
                </a:lnTo>
                <a:lnTo>
                  <a:pt x="466584" y="69388"/>
                </a:lnTo>
                <a:lnTo>
                  <a:pt x="451906" y="57204"/>
                </a:lnTo>
                <a:lnTo>
                  <a:pt x="431967" y="51353"/>
                </a:lnTo>
                <a:lnTo>
                  <a:pt x="410471" y="49844"/>
                </a:lnTo>
                <a:close/>
              </a:path>
              <a:path w="1174114" h="244475">
                <a:moveTo>
                  <a:pt x="553458" y="53658"/>
                </a:moveTo>
                <a:lnTo>
                  <a:pt x="516959" y="53658"/>
                </a:lnTo>
                <a:lnTo>
                  <a:pt x="516959" y="194487"/>
                </a:lnTo>
                <a:lnTo>
                  <a:pt x="555637" y="194487"/>
                </a:lnTo>
                <a:lnTo>
                  <a:pt x="555637" y="112774"/>
                </a:lnTo>
                <a:lnTo>
                  <a:pt x="558650" y="96104"/>
                </a:lnTo>
                <a:lnTo>
                  <a:pt x="565851" y="86251"/>
                </a:lnTo>
                <a:lnTo>
                  <a:pt x="574482" y="81557"/>
                </a:lnTo>
                <a:lnTo>
                  <a:pt x="581785" y="80361"/>
                </a:lnTo>
                <a:lnTo>
                  <a:pt x="728875" y="80361"/>
                </a:lnTo>
                <a:lnTo>
                  <a:pt x="728317" y="76972"/>
                </a:lnTo>
                <a:lnTo>
                  <a:pt x="725793" y="73279"/>
                </a:lnTo>
                <a:lnTo>
                  <a:pt x="638177" y="73279"/>
                </a:lnTo>
                <a:lnTo>
                  <a:pt x="637816" y="72734"/>
                </a:lnTo>
                <a:lnTo>
                  <a:pt x="553458" y="72734"/>
                </a:lnTo>
                <a:lnTo>
                  <a:pt x="553458" y="53658"/>
                </a:lnTo>
                <a:close/>
              </a:path>
              <a:path w="1174114" h="244475">
                <a:moveTo>
                  <a:pt x="669773" y="80361"/>
                </a:moveTo>
                <a:lnTo>
                  <a:pt x="581785" y="80361"/>
                </a:lnTo>
                <a:lnTo>
                  <a:pt x="595793" y="83553"/>
                </a:lnTo>
                <a:lnTo>
                  <a:pt x="602699" y="91801"/>
                </a:lnTo>
                <a:lnTo>
                  <a:pt x="605007" y="103113"/>
                </a:lnTo>
                <a:lnTo>
                  <a:pt x="605173" y="112774"/>
                </a:lnTo>
                <a:lnTo>
                  <a:pt x="605220" y="194487"/>
                </a:lnTo>
                <a:lnTo>
                  <a:pt x="643897" y="194487"/>
                </a:lnTo>
                <a:lnTo>
                  <a:pt x="643999" y="114680"/>
                </a:lnTo>
                <a:lnTo>
                  <a:pt x="644876" y="102998"/>
                </a:lnTo>
                <a:lnTo>
                  <a:pt x="648664" y="91562"/>
                </a:lnTo>
                <a:lnTo>
                  <a:pt x="656537" y="83447"/>
                </a:lnTo>
                <a:lnTo>
                  <a:pt x="669773" y="80361"/>
                </a:lnTo>
                <a:close/>
              </a:path>
              <a:path w="1174114" h="244475">
                <a:moveTo>
                  <a:pt x="728875" y="80361"/>
                </a:moveTo>
                <a:lnTo>
                  <a:pt x="669773" y="80361"/>
                </a:lnTo>
                <a:lnTo>
                  <a:pt x="682783" y="83081"/>
                </a:lnTo>
                <a:lnTo>
                  <a:pt x="689895" y="90473"/>
                </a:lnTo>
                <a:lnTo>
                  <a:pt x="692870" y="101389"/>
                </a:lnTo>
                <a:lnTo>
                  <a:pt x="693384" y="112774"/>
                </a:lnTo>
                <a:lnTo>
                  <a:pt x="693470" y="194487"/>
                </a:lnTo>
                <a:lnTo>
                  <a:pt x="732147" y="194487"/>
                </a:lnTo>
                <a:lnTo>
                  <a:pt x="732147" y="100244"/>
                </a:lnTo>
                <a:lnTo>
                  <a:pt x="728875" y="80361"/>
                </a:lnTo>
                <a:close/>
              </a:path>
              <a:path w="1174114" h="244475">
                <a:moveTo>
                  <a:pt x="680668" y="49844"/>
                </a:moveTo>
                <a:lnTo>
                  <a:pt x="666905" y="51782"/>
                </a:lnTo>
                <a:lnTo>
                  <a:pt x="655133" y="56965"/>
                </a:lnTo>
                <a:lnTo>
                  <a:pt x="645506" y="64447"/>
                </a:lnTo>
                <a:lnTo>
                  <a:pt x="638177" y="73279"/>
                </a:lnTo>
                <a:lnTo>
                  <a:pt x="725793" y="73279"/>
                </a:lnTo>
                <a:lnTo>
                  <a:pt x="717643" y="61358"/>
                </a:lnTo>
                <a:lnTo>
                  <a:pt x="701352" y="52587"/>
                </a:lnTo>
                <a:lnTo>
                  <a:pt x="680668" y="49844"/>
                </a:lnTo>
                <a:close/>
              </a:path>
              <a:path w="1174114" h="244475">
                <a:moveTo>
                  <a:pt x="597048" y="49844"/>
                </a:moveTo>
                <a:lnTo>
                  <a:pt x="584036" y="51391"/>
                </a:lnTo>
                <a:lnTo>
                  <a:pt x="572457" y="55876"/>
                </a:lnTo>
                <a:lnTo>
                  <a:pt x="562412" y="63068"/>
                </a:lnTo>
                <a:lnTo>
                  <a:pt x="554003" y="72734"/>
                </a:lnTo>
                <a:lnTo>
                  <a:pt x="637816" y="72734"/>
                </a:lnTo>
                <a:lnTo>
                  <a:pt x="631023" y="62493"/>
                </a:lnTo>
                <a:lnTo>
                  <a:pt x="621392" y="55229"/>
                </a:lnTo>
                <a:lnTo>
                  <a:pt x="609871" y="51131"/>
                </a:lnTo>
                <a:lnTo>
                  <a:pt x="597048" y="49844"/>
                </a:lnTo>
                <a:close/>
              </a:path>
              <a:path w="1174114" h="244475">
                <a:moveTo>
                  <a:pt x="813032" y="53658"/>
                </a:moveTo>
                <a:lnTo>
                  <a:pt x="776262" y="53658"/>
                </a:lnTo>
                <a:lnTo>
                  <a:pt x="776262" y="244059"/>
                </a:lnTo>
                <a:lnTo>
                  <a:pt x="814939" y="244059"/>
                </a:lnTo>
                <a:lnTo>
                  <a:pt x="814939" y="177055"/>
                </a:lnTo>
                <a:lnTo>
                  <a:pt x="902826" y="177055"/>
                </a:lnTo>
                <a:lnTo>
                  <a:pt x="904045" y="176033"/>
                </a:lnTo>
                <a:lnTo>
                  <a:pt x="907484" y="169156"/>
                </a:lnTo>
                <a:lnTo>
                  <a:pt x="847352" y="169156"/>
                </a:lnTo>
                <a:lnTo>
                  <a:pt x="831503" y="165393"/>
                </a:lnTo>
                <a:lnTo>
                  <a:pt x="821068" y="155401"/>
                </a:lnTo>
                <a:lnTo>
                  <a:pt x="815331" y="141118"/>
                </a:lnTo>
                <a:lnTo>
                  <a:pt x="813577" y="124486"/>
                </a:lnTo>
                <a:lnTo>
                  <a:pt x="815250" y="107726"/>
                </a:lnTo>
                <a:lnTo>
                  <a:pt x="820829" y="93163"/>
                </a:lnTo>
                <a:lnTo>
                  <a:pt x="831158" y="82889"/>
                </a:lnTo>
                <a:lnTo>
                  <a:pt x="847079" y="78999"/>
                </a:lnTo>
                <a:lnTo>
                  <a:pt x="907124" y="78999"/>
                </a:lnTo>
                <a:lnTo>
                  <a:pt x="904079" y="72695"/>
                </a:lnTo>
                <a:lnTo>
                  <a:pt x="902822" y="71645"/>
                </a:lnTo>
                <a:lnTo>
                  <a:pt x="813032" y="71645"/>
                </a:lnTo>
                <a:lnTo>
                  <a:pt x="813032" y="53658"/>
                </a:lnTo>
                <a:close/>
              </a:path>
              <a:path w="1174114" h="244475">
                <a:moveTo>
                  <a:pt x="902826" y="177055"/>
                </a:moveTo>
                <a:lnTo>
                  <a:pt x="815484" y="177055"/>
                </a:lnTo>
                <a:lnTo>
                  <a:pt x="823613" y="186235"/>
                </a:lnTo>
                <a:lnTo>
                  <a:pt x="833733" y="192886"/>
                </a:lnTo>
                <a:lnTo>
                  <a:pt x="845284" y="196934"/>
                </a:lnTo>
                <a:lnTo>
                  <a:pt x="857702" y="198300"/>
                </a:lnTo>
                <a:lnTo>
                  <a:pt x="884716" y="192223"/>
                </a:lnTo>
                <a:lnTo>
                  <a:pt x="902826" y="177055"/>
                </a:lnTo>
                <a:close/>
              </a:path>
              <a:path w="1174114" h="244475">
                <a:moveTo>
                  <a:pt x="907124" y="78999"/>
                </a:moveTo>
                <a:lnTo>
                  <a:pt x="847079" y="78999"/>
                </a:lnTo>
                <a:lnTo>
                  <a:pt x="862813" y="82966"/>
                </a:lnTo>
                <a:lnTo>
                  <a:pt x="873262" y="93367"/>
                </a:lnTo>
                <a:lnTo>
                  <a:pt x="879062" y="107956"/>
                </a:lnTo>
                <a:lnTo>
                  <a:pt x="880854" y="124486"/>
                </a:lnTo>
                <a:lnTo>
                  <a:pt x="879182" y="141118"/>
                </a:lnTo>
                <a:lnTo>
                  <a:pt x="873602" y="155401"/>
                </a:lnTo>
                <a:lnTo>
                  <a:pt x="863273" y="165393"/>
                </a:lnTo>
                <a:lnTo>
                  <a:pt x="847352" y="169156"/>
                </a:lnTo>
                <a:lnTo>
                  <a:pt x="907484" y="169156"/>
                </a:lnTo>
                <a:lnTo>
                  <a:pt x="915663" y="152796"/>
                </a:lnTo>
                <a:lnTo>
                  <a:pt x="919542" y="125575"/>
                </a:lnTo>
                <a:lnTo>
                  <a:pt x="915744" y="96851"/>
                </a:lnTo>
                <a:lnTo>
                  <a:pt x="907124" y="78999"/>
                </a:lnTo>
                <a:close/>
              </a:path>
              <a:path w="1174114" h="244475">
                <a:moveTo>
                  <a:pt x="855523" y="49844"/>
                </a:moveTo>
                <a:lnTo>
                  <a:pt x="842917" y="51144"/>
                </a:lnTo>
                <a:lnTo>
                  <a:pt x="831486" y="55127"/>
                </a:lnTo>
                <a:lnTo>
                  <a:pt x="821587" y="61919"/>
                </a:lnTo>
                <a:lnTo>
                  <a:pt x="813577" y="71645"/>
                </a:lnTo>
                <a:lnTo>
                  <a:pt x="902822" y="71645"/>
                </a:lnTo>
                <a:lnTo>
                  <a:pt x="884141" y="56047"/>
                </a:lnTo>
                <a:lnTo>
                  <a:pt x="855523" y="49844"/>
                </a:lnTo>
                <a:close/>
              </a:path>
              <a:path w="1174114" h="244475">
                <a:moveTo>
                  <a:pt x="996069" y="0"/>
                </a:moveTo>
                <a:lnTo>
                  <a:pt x="957392" y="0"/>
                </a:lnTo>
                <a:lnTo>
                  <a:pt x="957392" y="194487"/>
                </a:lnTo>
                <a:lnTo>
                  <a:pt x="996069" y="194487"/>
                </a:lnTo>
                <a:lnTo>
                  <a:pt x="996069" y="0"/>
                </a:lnTo>
                <a:close/>
              </a:path>
              <a:path w="1174114" h="244475">
                <a:moveTo>
                  <a:pt x="1105292" y="49844"/>
                </a:moveTo>
                <a:lnTo>
                  <a:pt x="1076016" y="55528"/>
                </a:lnTo>
                <a:lnTo>
                  <a:pt x="1053302" y="71197"/>
                </a:lnTo>
                <a:lnTo>
                  <a:pt x="1038607" y="94783"/>
                </a:lnTo>
                <a:lnTo>
                  <a:pt x="1033385" y="124214"/>
                </a:lnTo>
                <a:lnTo>
                  <a:pt x="1038377" y="154175"/>
                </a:lnTo>
                <a:lnTo>
                  <a:pt x="1052690" y="177599"/>
                </a:lnTo>
                <a:lnTo>
                  <a:pt x="1075327" y="192852"/>
                </a:lnTo>
                <a:lnTo>
                  <a:pt x="1105292" y="198300"/>
                </a:lnTo>
                <a:lnTo>
                  <a:pt x="1127504" y="195568"/>
                </a:lnTo>
                <a:lnTo>
                  <a:pt x="1146115" y="187064"/>
                </a:lnTo>
                <a:lnTo>
                  <a:pt x="1160793" y="172331"/>
                </a:lnTo>
                <a:lnTo>
                  <a:pt x="1162337" y="169156"/>
                </a:lnTo>
                <a:lnTo>
                  <a:pt x="1106654" y="169156"/>
                </a:lnTo>
                <a:lnTo>
                  <a:pt x="1092325" y="167028"/>
                </a:lnTo>
                <a:lnTo>
                  <a:pt x="1081698" y="160508"/>
                </a:lnTo>
                <a:lnTo>
                  <a:pt x="1074901" y="149391"/>
                </a:lnTo>
                <a:lnTo>
                  <a:pt x="1072062" y="133474"/>
                </a:lnTo>
                <a:lnTo>
                  <a:pt x="1173659" y="133474"/>
                </a:lnTo>
                <a:lnTo>
                  <a:pt x="1171475" y="108961"/>
                </a:lnTo>
                <a:lnTo>
                  <a:pt x="1072062" y="108961"/>
                </a:lnTo>
                <a:lnTo>
                  <a:pt x="1073867" y="99683"/>
                </a:lnTo>
                <a:lnTo>
                  <a:pt x="1079144" y="89894"/>
                </a:lnTo>
                <a:lnTo>
                  <a:pt x="1088916" y="82148"/>
                </a:lnTo>
                <a:lnTo>
                  <a:pt x="1104203" y="78999"/>
                </a:lnTo>
                <a:lnTo>
                  <a:pt x="1160134" y="78999"/>
                </a:lnTo>
                <a:lnTo>
                  <a:pt x="1158474" y="75419"/>
                </a:lnTo>
                <a:lnTo>
                  <a:pt x="1136582" y="56821"/>
                </a:lnTo>
                <a:lnTo>
                  <a:pt x="1105292" y="49844"/>
                </a:lnTo>
                <a:close/>
              </a:path>
              <a:path w="1174114" h="244475">
                <a:moveTo>
                  <a:pt x="1171207" y="150906"/>
                </a:moveTo>
                <a:lnTo>
                  <a:pt x="1137160" y="150906"/>
                </a:lnTo>
                <a:lnTo>
                  <a:pt x="1133543" y="157435"/>
                </a:lnTo>
                <a:lnTo>
                  <a:pt x="1126810" y="163300"/>
                </a:lnTo>
                <a:lnTo>
                  <a:pt x="1117626" y="167530"/>
                </a:lnTo>
                <a:lnTo>
                  <a:pt x="1106654" y="169156"/>
                </a:lnTo>
                <a:lnTo>
                  <a:pt x="1162337" y="169156"/>
                </a:lnTo>
                <a:lnTo>
                  <a:pt x="1171207" y="150906"/>
                </a:lnTo>
                <a:close/>
              </a:path>
              <a:path w="1174114" h="244475">
                <a:moveTo>
                  <a:pt x="1160134" y="78999"/>
                </a:moveTo>
                <a:lnTo>
                  <a:pt x="1104203" y="78999"/>
                </a:lnTo>
                <a:lnTo>
                  <a:pt x="1116443" y="80923"/>
                </a:lnTo>
                <a:lnTo>
                  <a:pt x="1125312" y="86626"/>
                </a:lnTo>
                <a:lnTo>
                  <a:pt x="1131321" y="96006"/>
                </a:lnTo>
                <a:lnTo>
                  <a:pt x="1134981" y="108961"/>
                </a:lnTo>
                <a:lnTo>
                  <a:pt x="1171475" y="108961"/>
                </a:lnTo>
                <a:lnTo>
                  <a:pt x="1170867" y="102137"/>
                </a:lnTo>
                <a:lnTo>
                  <a:pt x="1160134" y="78999"/>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61" name="object 61"/>
          <p:cNvSpPr/>
          <p:nvPr/>
        </p:nvSpPr>
        <p:spPr>
          <a:xfrm>
            <a:off x="1211023" y="3067908"/>
            <a:ext cx="3077562" cy="1147338"/>
          </a:xfrm>
          <a:prstGeom prst="rect">
            <a:avLst/>
          </a:prstGeom>
          <a:blipFill>
            <a:blip r:embed="rId4"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62" name="object 62"/>
          <p:cNvSpPr/>
          <p:nvPr/>
        </p:nvSpPr>
        <p:spPr>
          <a:xfrm>
            <a:off x="1211023" y="4270574"/>
            <a:ext cx="3077562" cy="1147333"/>
          </a:xfrm>
          <a:prstGeom prst="rect">
            <a:avLst/>
          </a:prstGeom>
          <a:blipFill>
            <a:blip r:embed="rId5"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63" name="object 63"/>
          <p:cNvSpPr/>
          <p:nvPr/>
        </p:nvSpPr>
        <p:spPr>
          <a:xfrm>
            <a:off x="643480" y="2704597"/>
            <a:ext cx="684503" cy="681182"/>
          </a:xfrm>
          <a:prstGeom prst="rect">
            <a:avLst/>
          </a:prstGeom>
          <a:blipFill>
            <a:blip r:embed="rId6"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64" name="object 64"/>
          <p:cNvSpPr/>
          <p:nvPr/>
        </p:nvSpPr>
        <p:spPr>
          <a:xfrm>
            <a:off x="4866984" y="3013735"/>
            <a:ext cx="1712046" cy="290005"/>
          </a:xfrm>
          <a:prstGeom prst="rect">
            <a:avLst/>
          </a:prstGeom>
          <a:blipFill>
            <a:blip r:embed="rId7"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65" name="object 65"/>
          <p:cNvSpPr/>
          <p:nvPr/>
        </p:nvSpPr>
        <p:spPr>
          <a:xfrm>
            <a:off x="5019632" y="3921808"/>
            <a:ext cx="1405401" cy="468890"/>
          </a:xfrm>
          <a:prstGeom prst="rect">
            <a:avLst/>
          </a:prstGeom>
          <a:blipFill>
            <a:blip r:embed="rId8"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66" name="object 66"/>
          <p:cNvSpPr/>
          <p:nvPr/>
        </p:nvSpPr>
        <p:spPr>
          <a:xfrm>
            <a:off x="6938816" y="3795328"/>
            <a:ext cx="1709118" cy="819011"/>
          </a:xfrm>
          <a:prstGeom prst="rect">
            <a:avLst/>
          </a:prstGeom>
          <a:blipFill>
            <a:blip r:embed="rId9"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67" name="object 67"/>
          <p:cNvSpPr/>
          <p:nvPr/>
        </p:nvSpPr>
        <p:spPr>
          <a:xfrm>
            <a:off x="6985447" y="2894465"/>
            <a:ext cx="1618712" cy="554987"/>
          </a:xfrm>
          <a:prstGeom prst="rect">
            <a:avLst/>
          </a:prstGeom>
          <a:blipFill>
            <a:blip r:embed="rId10" cstate="print"/>
            <a:stretch>
              <a:fillRect/>
            </a:stretch>
          </a:blipFill>
        </p:spPr>
        <p:txBody>
          <a:bodyPr wrap="square" lIns="0" tIns="0" rIns="0" bIns="0" rtlCol="0"/>
          <a:lstStyle/>
          <a:p>
            <a:pPr defTabSz="415664">
              <a:defRPr/>
            </a:pPr>
            <a:endParaRPr sz="818">
              <a:solidFill>
                <a:prstClr val="black"/>
              </a:solidFill>
              <a:latin typeface="Calibri"/>
            </a:endParaRPr>
          </a:p>
        </p:txBody>
      </p:sp>
    </p:spTree>
    <p:extLst>
      <p:ext uri="{BB962C8B-B14F-4D97-AF65-F5344CB8AC3E}">
        <p14:creationId xmlns:p14="http://schemas.microsoft.com/office/powerpoint/2010/main" val="48415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87" y="857250"/>
            <a:ext cx="378980" cy="5142923"/>
          </a:xfrm>
          <a:custGeom>
            <a:avLst/>
            <a:gdLst/>
            <a:ahLst/>
            <a:cxnLst/>
            <a:rect l="l" t="t" r="r" b="b"/>
            <a:pathLst>
              <a:path w="833755" h="11314430">
                <a:moveTo>
                  <a:pt x="0" y="11314094"/>
                </a:moveTo>
                <a:lnTo>
                  <a:pt x="833136" y="11314094"/>
                </a:lnTo>
                <a:lnTo>
                  <a:pt x="833136" y="0"/>
                </a:lnTo>
                <a:lnTo>
                  <a:pt x="0" y="0"/>
                </a:lnTo>
                <a:lnTo>
                  <a:pt x="0" y="11314094"/>
                </a:lnTo>
                <a:close/>
              </a:path>
            </a:pathLst>
          </a:custGeom>
          <a:solidFill>
            <a:srgbClr val="EAEBEC"/>
          </a:solidFill>
        </p:spPr>
        <p:txBody>
          <a:bodyPr wrap="square" lIns="0" tIns="0" rIns="0" bIns="0" rtlCol="0"/>
          <a:lstStyle/>
          <a:p>
            <a:pPr defTabSz="415664">
              <a:defRPr/>
            </a:pPr>
            <a:endParaRPr sz="818">
              <a:solidFill>
                <a:prstClr val="black"/>
              </a:solidFill>
              <a:latin typeface="Calibri"/>
            </a:endParaRPr>
          </a:p>
        </p:txBody>
      </p:sp>
      <p:sp>
        <p:nvSpPr>
          <p:cNvPr id="4" name="object 4"/>
          <p:cNvSpPr/>
          <p:nvPr/>
        </p:nvSpPr>
        <p:spPr>
          <a:xfrm>
            <a:off x="5014312" y="2095324"/>
            <a:ext cx="3745345" cy="284018"/>
          </a:xfrm>
          <a:custGeom>
            <a:avLst/>
            <a:gdLst/>
            <a:ahLst/>
            <a:cxnLst/>
            <a:rect l="l" t="t" r="r" b="b"/>
            <a:pathLst>
              <a:path w="8239759" h="624839">
                <a:moveTo>
                  <a:pt x="8239416" y="0"/>
                </a:moveTo>
                <a:lnTo>
                  <a:pt x="0" y="0"/>
                </a:lnTo>
                <a:lnTo>
                  <a:pt x="0" y="5960"/>
                </a:lnTo>
                <a:lnTo>
                  <a:pt x="41121" y="18879"/>
                </a:lnTo>
                <a:lnTo>
                  <a:pt x="79402" y="38484"/>
                </a:lnTo>
                <a:lnTo>
                  <a:pt x="114307" y="64174"/>
                </a:lnTo>
                <a:lnTo>
                  <a:pt x="145305" y="95349"/>
                </a:lnTo>
                <a:lnTo>
                  <a:pt x="171862" y="131410"/>
                </a:lnTo>
                <a:lnTo>
                  <a:pt x="193446" y="171755"/>
                </a:lnTo>
                <a:lnTo>
                  <a:pt x="209522" y="215785"/>
                </a:lnTo>
                <a:lnTo>
                  <a:pt x="219559" y="262900"/>
                </a:lnTo>
                <a:lnTo>
                  <a:pt x="223023" y="312499"/>
                </a:lnTo>
                <a:lnTo>
                  <a:pt x="219559" y="362098"/>
                </a:lnTo>
                <a:lnTo>
                  <a:pt x="209522" y="409213"/>
                </a:lnTo>
                <a:lnTo>
                  <a:pt x="193446" y="453243"/>
                </a:lnTo>
                <a:lnTo>
                  <a:pt x="171862" y="493589"/>
                </a:lnTo>
                <a:lnTo>
                  <a:pt x="145305" y="529650"/>
                </a:lnTo>
                <a:lnTo>
                  <a:pt x="114307" y="560827"/>
                </a:lnTo>
                <a:lnTo>
                  <a:pt x="79402" y="586519"/>
                </a:lnTo>
                <a:lnTo>
                  <a:pt x="41121" y="606126"/>
                </a:lnTo>
                <a:lnTo>
                  <a:pt x="0" y="619048"/>
                </a:lnTo>
                <a:lnTo>
                  <a:pt x="0" y="624265"/>
                </a:lnTo>
                <a:lnTo>
                  <a:pt x="8239416" y="624265"/>
                </a:lnTo>
                <a:lnTo>
                  <a:pt x="8239416" y="0"/>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5" name="object 5"/>
          <p:cNvSpPr/>
          <p:nvPr/>
        </p:nvSpPr>
        <p:spPr>
          <a:xfrm>
            <a:off x="607310" y="2458795"/>
            <a:ext cx="4003675" cy="3108036"/>
          </a:xfrm>
          <a:custGeom>
            <a:avLst/>
            <a:gdLst/>
            <a:ahLst/>
            <a:cxnLst/>
            <a:rect l="l" t="t" r="r" b="b"/>
            <a:pathLst>
              <a:path w="8808085" h="6837680">
                <a:moveTo>
                  <a:pt x="0" y="6837379"/>
                </a:moveTo>
                <a:lnTo>
                  <a:pt x="8808085" y="6837379"/>
                </a:lnTo>
                <a:lnTo>
                  <a:pt x="8808085" y="0"/>
                </a:lnTo>
                <a:lnTo>
                  <a:pt x="0" y="0"/>
                </a:lnTo>
                <a:lnTo>
                  <a:pt x="0" y="6837379"/>
                </a:lnTo>
                <a:close/>
              </a:path>
            </a:pathLst>
          </a:custGeom>
          <a:solidFill>
            <a:srgbClr val="EFEFF2"/>
          </a:solidFill>
        </p:spPr>
        <p:txBody>
          <a:bodyPr wrap="square" lIns="0" tIns="0" rIns="0" bIns="0" rtlCol="0"/>
          <a:lstStyle/>
          <a:p>
            <a:pPr defTabSz="415664">
              <a:defRPr/>
            </a:pPr>
            <a:endParaRPr sz="818">
              <a:solidFill>
                <a:prstClr val="black"/>
              </a:solidFill>
              <a:latin typeface="Calibri"/>
            </a:endParaRPr>
          </a:p>
        </p:txBody>
      </p:sp>
      <p:sp>
        <p:nvSpPr>
          <p:cNvPr id="6" name="object 6"/>
          <p:cNvSpPr/>
          <p:nvPr/>
        </p:nvSpPr>
        <p:spPr>
          <a:xfrm>
            <a:off x="805231" y="2565112"/>
            <a:ext cx="3478946" cy="115022"/>
          </a:xfrm>
          <a:prstGeom prst="rect">
            <a:avLst/>
          </a:prstGeom>
          <a:blipFill>
            <a:blip r:embed="rId2"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7" name="object 7"/>
          <p:cNvSpPr/>
          <p:nvPr/>
        </p:nvSpPr>
        <p:spPr>
          <a:xfrm>
            <a:off x="803125" y="2697325"/>
            <a:ext cx="3100586" cy="116507"/>
          </a:xfrm>
          <a:prstGeom prst="rect">
            <a:avLst/>
          </a:prstGeom>
          <a:blipFill>
            <a:blip r:embed="rId3"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8" name="object 8"/>
          <p:cNvSpPr/>
          <p:nvPr/>
        </p:nvSpPr>
        <p:spPr>
          <a:xfrm>
            <a:off x="852262" y="2095324"/>
            <a:ext cx="3758912" cy="284018"/>
          </a:xfrm>
          <a:custGeom>
            <a:avLst/>
            <a:gdLst/>
            <a:ahLst/>
            <a:cxnLst/>
            <a:rect l="l" t="t" r="r" b="b"/>
            <a:pathLst>
              <a:path w="8269605" h="624839">
                <a:moveTo>
                  <a:pt x="8269189" y="0"/>
                </a:moveTo>
                <a:lnTo>
                  <a:pt x="0" y="0"/>
                </a:lnTo>
                <a:lnTo>
                  <a:pt x="0" y="5960"/>
                </a:lnTo>
                <a:lnTo>
                  <a:pt x="41044" y="18879"/>
                </a:lnTo>
                <a:lnTo>
                  <a:pt x="79252" y="38484"/>
                </a:lnTo>
                <a:lnTo>
                  <a:pt x="114091" y="64174"/>
                </a:lnTo>
                <a:lnTo>
                  <a:pt x="145031" y="95349"/>
                </a:lnTo>
                <a:lnTo>
                  <a:pt x="171539" y="131410"/>
                </a:lnTo>
                <a:lnTo>
                  <a:pt x="193082" y="171755"/>
                </a:lnTo>
                <a:lnTo>
                  <a:pt x="209128" y="215785"/>
                </a:lnTo>
                <a:lnTo>
                  <a:pt x="219147" y="262900"/>
                </a:lnTo>
                <a:lnTo>
                  <a:pt x="222604" y="312499"/>
                </a:lnTo>
                <a:lnTo>
                  <a:pt x="219147" y="362098"/>
                </a:lnTo>
                <a:lnTo>
                  <a:pt x="209128" y="409213"/>
                </a:lnTo>
                <a:lnTo>
                  <a:pt x="193082" y="453243"/>
                </a:lnTo>
                <a:lnTo>
                  <a:pt x="171539" y="493589"/>
                </a:lnTo>
                <a:lnTo>
                  <a:pt x="145031" y="529650"/>
                </a:lnTo>
                <a:lnTo>
                  <a:pt x="114091" y="560827"/>
                </a:lnTo>
                <a:lnTo>
                  <a:pt x="79252" y="586519"/>
                </a:lnTo>
                <a:lnTo>
                  <a:pt x="41044" y="606126"/>
                </a:lnTo>
                <a:lnTo>
                  <a:pt x="0" y="619048"/>
                </a:lnTo>
                <a:lnTo>
                  <a:pt x="0" y="624265"/>
                </a:lnTo>
                <a:lnTo>
                  <a:pt x="8269189" y="624265"/>
                </a:lnTo>
                <a:lnTo>
                  <a:pt x="8269189" y="0"/>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9" name="object 9"/>
          <p:cNvSpPr/>
          <p:nvPr/>
        </p:nvSpPr>
        <p:spPr>
          <a:xfrm>
            <a:off x="1014760" y="2174857"/>
            <a:ext cx="1239982" cy="154709"/>
          </a:xfrm>
          <a:custGeom>
            <a:avLst/>
            <a:gdLst/>
            <a:ahLst/>
            <a:cxnLst/>
            <a:rect l="l" t="t" r="r" b="b"/>
            <a:pathLst>
              <a:path w="2727960" h="340360">
                <a:moveTo>
                  <a:pt x="128708" y="0"/>
                </a:moveTo>
                <a:lnTo>
                  <a:pt x="84202" y="6914"/>
                </a:lnTo>
                <a:lnTo>
                  <a:pt x="48392" y="26274"/>
                </a:lnTo>
                <a:lnTo>
                  <a:pt x="21965" y="56002"/>
                </a:lnTo>
                <a:lnTo>
                  <a:pt x="5605" y="94020"/>
                </a:lnTo>
                <a:lnTo>
                  <a:pt x="0" y="138251"/>
                </a:lnTo>
                <a:lnTo>
                  <a:pt x="5605" y="181404"/>
                </a:lnTo>
                <a:lnTo>
                  <a:pt x="21965" y="218768"/>
                </a:lnTo>
                <a:lnTo>
                  <a:pt x="48392" y="248160"/>
                </a:lnTo>
                <a:lnTo>
                  <a:pt x="84202" y="267396"/>
                </a:lnTo>
                <a:lnTo>
                  <a:pt x="128708" y="274293"/>
                </a:lnTo>
                <a:lnTo>
                  <a:pt x="147776" y="272339"/>
                </a:lnTo>
                <a:lnTo>
                  <a:pt x="166571" y="266089"/>
                </a:lnTo>
                <a:lnTo>
                  <a:pt x="184403" y="254957"/>
                </a:lnTo>
                <a:lnTo>
                  <a:pt x="200584" y="238360"/>
                </a:lnTo>
                <a:lnTo>
                  <a:pt x="243116" y="238360"/>
                </a:lnTo>
                <a:lnTo>
                  <a:pt x="243116" y="225894"/>
                </a:lnTo>
                <a:lnTo>
                  <a:pt x="128708" y="225894"/>
                </a:lnTo>
                <a:lnTo>
                  <a:pt x="95783" y="218336"/>
                </a:lnTo>
                <a:lnTo>
                  <a:pt x="73755" y="198435"/>
                </a:lnTo>
                <a:lnTo>
                  <a:pt x="61420" y="170353"/>
                </a:lnTo>
                <a:lnTo>
                  <a:pt x="57576" y="138251"/>
                </a:lnTo>
                <a:lnTo>
                  <a:pt x="61420" y="104874"/>
                </a:lnTo>
                <a:lnTo>
                  <a:pt x="73755" y="76139"/>
                </a:lnTo>
                <a:lnTo>
                  <a:pt x="95783" y="56000"/>
                </a:lnTo>
                <a:lnTo>
                  <a:pt x="128708" y="48409"/>
                </a:lnTo>
                <a:lnTo>
                  <a:pt x="222838" y="48409"/>
                </a:lnTo>
                <a:lnTo>
                  <a:pt x="201637" y="23929"/>
                </a:lnTo>
                <a:lnTo>
                  <a:pt x="167666" y="6085"/>
                </a:lnTo>
                <a:lnTo>
                  <a:pt x="128708" y="0"/>
                </a:lnTo>
                <a:close/>
              </a:path>
              <a:path w="2727960" h="340360">
                <a:moveTo>
                  <a:pt x="243116" y="238360"/>
                </a:moveTo>
                <a:lnTo>
                  <a:pt x="200584" y="238360"/>
                </a:lnTo>
                <a:lnTo>
                  <a:pt x="206450" y="268060"/>
                </a:lnTo>
                <a:lnTo>
                  <a:pt x="243116" y="268060"/>
                </a:lnTo>
                <a:lnTo>
                  <a:pt x="243116" y="238360"/>
                </a:lnTo>
                <a:close/>
              </a:path>
              <a:path w="2727960" h="340360">
                <a:moveTo>
                  <a:pt x="243116" y="126518"/>
                </a:moveTo>
                <a:lnTo>
                  <a:pt x="133108" y="126518"/>
                </a:lnTo>
                <a:lnTo>
                  <a:pt x="133108" y="169418"/>
                </a:lnTo>
                <a:lnTo>
                  <a:pt x="191051" y="169418"/>
                </a:lnTo>
                <a:lnTo>
                  <a:pt x="185178" y="193556"/>
                </a:lnTo>
                <a:lnTo>
                  <a:pt x="172670" y="211268"/>
                </a:lnTo>
                <a:lnTo>
                  <a:pt x="153767" y="222174"/>
                </a:lnTo>
                <a:lnTo>
                  <a:pt x="128708" y="225894"/>
                </a:lnTo>
                <a:lnTo>
                  <a:pt x="243116" y="225894"/>
                </a:lnTo>
                <a:lnTo>
                  <a:pt x="243116" y="126518"/>
                </a:lnTo>
                <a:close/>
              </a:path>
              <a:path w="2727960" h="340360">
                <a:moveTo>
                  <a:pt x="222838" y="48409"/>
                </a:moveTo>
                <a:lnTo>
                  <a:pt x="128708" y="48409"/>
                </a:lnTo>
                <a:lnTo>
                  <a:pt x="147879" y="51211"/>
                </a:lnTo>
                <a:lnTo>
                  <a:pt x="164096" y="59546"/>
                </a:lnTo>
                <a:lnTo>
                  <a:pt x="176463" y="73313"/>
                </a:lnTo>
                <a:lnTo>
                  <a:pt x="184084" y="92408"/>
                </a:lnTo>
                <a:lnTo>
                  <a:pt x="239083" y="92408"/>
                </a:lnTo>
                <a:lnTo>
                  <a:pt x="226737" y="52911"/>
                </a:lnTo>
                <a:lnTo>
                  <a:pt x="222838" y="48409"/>
                </a:lnTo>
                <a:close/>
              </a:path>
              <a:path w="2727960" h="340360">
                <a:moveTo>
                  <a:pt x="394526" y="73342"/>
                </a:moveTo>
                <a:lnTo>
                  <a:pt x="354169" y="80475"/>
                </a:lnTo>
                <a:lnTo>
                  <a:pt x="323297" y="100705"/>
                </a:lnTo>
                <a:lnTo>
                  <a:pt x="303563" y="132281"/>
                </a:lnTo>
                <a:lnTo>
                  <a:pt x="296617" y="173451"/>
                </a:lnTo>
                <a:lnTo>
                  <a:pt x="303563" y="214408"/>
                </a:lnTo>
                <a:lnTo>
                  <a:pt x="323297" y="245875"/>
                </a:lnTo>
                <a:lnTo>
                  <a:pt x="354169" y="266066"/>
                </a:lnTo>
                <a:lnTo>
                  <a:pt x="394526" y="273193"/>
                </a:lnTo>
                <a:lnTo>
                  <a:pt x="435100" y="266066"/>
                </a:lnTo>
                <a:lnTo>
                  <a:pt x="466080" y="245875"/>
                </a:lnTo>
                <a:lnTo>
                  <a:pt x="473567" y="233960"/>
                </a:lnTo>
                <a:lnTo>
                  <a:pt x="394526" y="233960"/>
                </a:lnTo>
                <a:lnTo>
                  <a:pt x="372515" y="228734"/>
                </a:lnTo>
                <a:lnTo>
                  <a:pt x="358410" y="214980"/>
                </a:lnTo>
                <a:lnTo>
                  <a:pt x="350905" y="195590"/>
                </a:lnTo>
                <a:lnTo>
                  <a:pt x="348694" y="173451"/>
                </a:lnTo>
                <a:lnTo>
                  <a:pt x="350905" y="151100"/>
                </a:lnTo>
                <a:lnTo>
                  <a:pt x="358410" y="131600"/>
                </a:lnTo>
                <a:lnTo>
                  <a:pt x="372515" y="117807"/>
                </a:lnTo>
                <a:lnTo>
                  <a:pt x="394526" y="112575"/>
                </a:lnTo>
                <a:lnTo>
                  <a:pt x="473512" y="112575"/>
                </a:lnTo>
                <a:lnTo>
                  <a:pt x="466080" y="100705"/>
                </a:lnTo>
                <a:lnTo>
                  <a:pt x="435100" y="80475"/>
                </a:lnTo>
                <a:lnTo>
                  <a:pt x="394526" y="73342"/>
                </a:lnTo>
                <a:close/>
              </a:path>
              <a:path w="2727960" h="340360">
                <a:moveTo>
                  <a:pt x="473512" y="112575"/>
                </a:moveTo>
                <a:lnTo>
                  <a:pt x="394526" y="112575"/>
                </a:lnTo>
                <a:lnTo>
                  <a:pt x="416755" y="117807"/>
                </a:lnTo>
                <a:lnTo>
                  <a:pt x="430972" y="131600"/>
                </a:lnTo>
                <a:lnTo>
                  <a:pt x="438519" y="151100"/>
                </a:lnTo>
                <a:lnTo>
                  <a:pt x="440736" y="173451"/>
                </a:lnTo>
                <a:lnTo>
                  <a:pt x="438519" y="195590"/>
                </a:lnTo>
                <a:lnTo>
                  <a:pt x="430972" y="214980"/>
                </a:lnTo>
                <a:lnTo>
                  <a:pt x="416755" y="228734"/>
                </a:lnTo>
                <a:lnTo>
                  <a:pt x="394526" y="233960"/>
                </a:lnTo>
                <a:lnTo>
                  <a:pt x="473567" y="233960"/>
                </a:lnTo>
                <a:lnTo>
                  <a:pt x="485852" y="214408"/>
                </a:lnTo>
                <a:lnTo>
                  <a:pt x="492802" y="173451"/>
                </a:lnTo>
                <a:lnTo>
                  <a:pt x="485852" y="132281"/>
                </a:lnTo>
                <a:lnTo>
                  <a:pt x="473512" y="112575"/>
                </a:lnTo>
                <a:close/>
              </a:path>
              <a:path w="2727960" h="340360">
                <a:moveTo>
                  <a:pt x="636889" y="73342"/>
                </a:moveTo>
                <a:lnTo>
                  <a:pt x="596532" y="80475"/>
                </a:lnTo>
                <a:lnTo>
                  <a:pt x="565660" y="100705"/>
                </a:lnTo>
                <a:lnTo>
                  <a:pt x="545925" y="132281"/>
                </a:lnTo>
                <a:lnTo>
                  <a:pt x="538980" y="173451"/>
                </a:lnTo>
                <a:lnTo>
                  <a:pt x="545925" y="214408"/>
                </a:lnTo>
                <a:lnTo>
                  <a:pt x="565660" y="245875"/>
                </a:lnTo>
                <a:lnTo>
                  <a:pt x="596532" y="266066"/>
                </a:lnTo>
                <a:lnTo>
                  <a:pt x="636889" y="273193"/>
                </a:lnTo>
                <a:lnTo>
                  <a:pt x="677462" y="266066"/>
                </a:lnTo>
                <a:lnTo>
                  <a:pt x="708443" y="245875"/>
                </a:lnTo>
                <a:lnTo>
                  <a:pt x="715929" y="233960"/>
                </a:lnTo>
                <a:lnTo>
                  <a:pt x="636889" y="233960"/>
                </a:lnTo>
                <a:lnTo>
                  <a:pt x="614878" y="228734"/>
                </a:lnTo>
                <a:lnTo>
                  <a:pt x="600773" y="214980"/>
                </a:lnTo>
                <a:lnTo>
                  <a:pt x="593268" y="195590"/>
                </a:lnTo>
                <a:lnTo>
                  <a:pt x="591056" y="173451"/>
                </a:lnTo>
                <a:lnTo>
                  <a:pt x="593268" y="151100"/>
                </a:lnTo>
                <a:lnTo>
                  <a:pt x="600773" y="131600"/>
                </a:lnTo>
                <a:lnTo>
                  <a:pt x="614878" y="117807"/>
                </a:lnTo>
                <a:lnTo>
                  <a:pt x="636889" y="112575"/>
                </a:lnTo>
                <a:lnTo>
                  <a:pt x="715875" y="112575"/>
                </a:lnTo>
                <a:lnTo>
                  <a:pt x="708443" y="100705"/>
                </a:lnTo>
                <a:lnTo>
                  <a:pt x="677462" y="80475"/>
                </a:lnTo>
                <a:lnTo>
                  <a:pt x="636889" y="73342"/>
                </a:lnTo>
                <a:close/>
              </a:path>
              <a:path w="2727960" h="340360">
                <a:moveTo>
                  <a:pt x="715875" y="112575"/>
                </a:moveTo>
                <a:lnTo>
                  <a:pt x="636889" y="112575"/>
                </a:lnTo>
                <a:lnTo>
                  <a:pt x="659118" y="117807"/>
                </a:lnTo>
                <a:lnTo>
                  <a:pt x="673335" y="131600"/>
                </a:lnTo>
                <a:lnTo>
                  <a:pt x="680881" y="151100"/>
                </a:lnTo>
                <a:lnTo>
                  <a:pt x="683098" y="173451"/>
                </a:lnTo>
                <a:lnTo>
                  <a:pt x="680881" y="195590"/>
                </a:lnTo>
                <a:lnTo>
                  <a:pt x="673335" y="214980"/>
                </a:lnTo>
                <a:lnTo>
                  <a:pt x="659118" y="228734"/>
                </a:lnTo>
                <a:lnTo>
                  <a:pt x="636889" y="233960"/>
                </a:lnTo>
                <a:lnTo>
                  <a:pt x="715929" y="233960"/>
                </a:lnTo>
                <a:lnTo>
                  <a:pt x="728215" y="214408"/>
                </a:lnTo>
                <a:lnTo>
                  <a:pt x="735164" y="173451"/>
                </a:lnTo>
                <a:lnTo>
                  <a:pt x="728215" y="132281"/>
                </a:lnTo>
                <a:lnTo>
                  <a:pt x="715875" y="112575"/>
                </a:lnTo>
                <a:close/>
              </a:path>
              <a:path w="2727960" h="340360">
                <a:moveTo>
                  <a:pt x="839285" y="279060"/>
                </a:moveTo>
                <a:lnTo>
                  <a:pt x="787576" y="279060"/>
                </a:lnTo>
                <a:lnTo>
                  <a:pt x="796462" y="306829"/>
                </a:lnTo>
                <a:lnTo>
                  <a:pt x="816314" y="325726"/>
                </a:lnTo>
                <a:lnTo>
                  <a:pt x="842700" y="336510"/>
                </a:lnTo>
                <a:lnTo>
                  <a:pt x="871185" y="339936"/>
                </a:lnTo>
                <a:lnTo>
                  <a:pt x="923360" y="331197"/>
                </a:lnTo>
                <a:lnTo>
                  <a:pt x="953051" y="309635"/>
                </a:lnTo>
                <a:lnTo>
                  <a:pt x="955260" y="305092"/>
                </a:lnTo>
                <a:lnTo>
                  <a:pt x="878151" y="305092"/>
                </a:lnTo>
                <a:lnTo>
                  <a:pt x="865015" y="303758"/>
                </a:lnTo>
                <a:lnTo>
                  <a:pt x="853631" y="299363"/>
                </a:lnTo>
                <a:lnTo>
                  <a:pt x="844791" y="291325"/>
                </a:lnTo>
                <a:lnTo>
                  <a:pt x="839285" y="279060"/>
                </a:lnTo>
                <a:close/>
              </a:path>
              <a:path w="2727960" h="340360">
                <a:moveTo>
                  <a:pt x="969460" y="233227"/>
                </a:moveTo>
                <a:lnTo>
                  <a:pt x="919951" y="233227"/>
                </a:lnTo>
                <a:lnTo>
                  <a:pt x="919951" y="258160"/>
                </a:lnTo>
                <a:lnTo>
                  <a:pt x="917648" y="276940"/>
                </a:lnTo>
                <a:lnTo>
                  <a:pt x="910051" y="291801"/>
                </a:lnTo>
                <a:lnTo>
                  <a:pt x="896954" y="301575"/>
                </a:lnTo>
                <a:lnTo>
                  <a:pt x="878151" y="305092"/>
                </a:lnTo>
                <a:lnTo>
                  <a:pt x="955260" y="305092"/>
                </a:lnTo>
                <a:lnTo>
                  <a:pt x="966378" y="282229"/>
                </a:lnTo>
                <a:lnTo>
                  <a:pt x="969460" y="255960"/>
                </a:lnTo>
                <a:lnTo>
                  <a:pt x="969460" y="233227"/>
                </a:lnTo>
                <a:close/>
              </a:path>
              <a:path w="2727960" h="340360">
                <a:moveTo>
                  <a:pt x="862752" y="73342"/>
                </a:moveTo>
                <a:lnTo>
                  <a:pt x="827598" y="81099"/>
                </a:lnTo>
                <a:lnTo>
                  <a:pt x="802106" y="101851"/>
                </a:lnTo>
                <a:lnTo>
                  <a:pt x="786585" y="131817"/>
                </a:lnTo>
                <a:lnTo>
                  <a:pt x="781343" y="167218"/>
                </a:lnTo>
                <a:lnTo>
                  <a:pt x="786012" y="204080"/>
                </a:lnTo>
                <a:lnTo>
                  <a:pt x="800548" y="234413"/>
                </a:lnTo>
                <a:lnTo>
                  <a:pt x="825741" y="254984"/>
                </a:lnTo>
                <a:lnTo>
                  <a:pt x="862385" y="262560"/>
                </a:lnTo>
                <a:lnTo>
                  <a:pt x="879257" y="260761"/>
                </a:lnTo>
                <a:lnTo>
                  <a:pt x="895064" y="255318"/>
                </a:lnTo>
                <a:lnTo>
                  <a:pt x="908739" y="246163"/>
                </a:lnTo>
                <a:lnTo>
                  <a:pt x="919217" y="233227"/>
                </a:lnTo>
                <a:lnTo>
                  <a:pt x="969460" y="233227"/>
                </a:lnTo>
                <a:lnTo>
                  <a:pt x="969460" y="223327"/>
                </a:lnTo>
                <a:lnTo>
                  <a:pt x="875585" y="223327"/>
                </a:lnTo>
                <a:lnTo>
                  <a:pt x="855539" y="218261"/>
                </a:lnTo>
                <a:lnTo>
                  <a:pt x="842539" y="205081"/>
                </a:lnTo>
                <a:lnTo>
                  <a:pt x="835521" y="186813"/>
                </a:lnTo>
                <a:lnTo>
                  <a:pt x="833419" y="166484"/>
                </a:lnTo>
                <a:lnTo>
                  <a:pt x="835882" y="146150"/>
                </a:lnTo>
                <a:lnTo>
                  <a:pt x="843502" y="128942"/>
                </a:lnTo>
                <a:lnTo>
                  <a:pt x="856622" y="117028"/>
                </a:lnTo>
                <a:lnTo>
                  <a:pt x="875585" y="112575"/>
                </a:lnTo>
                <a:lnTo>
                  <a:pt x="969460" y="112575"/>
                </a:lnTo>
                <a:lnTo>
                  <a:pt x="969460" y="103775"/>
                </a:lnTo>
                <a:lnTo>
                  <a:pt x="919217" y="103775"/>
                </a:lnTo>
                <a:lnTo>
                  <a:pt x="908641" y="89739"/>
                </a:lnTo>
                <a:lnTo>
                  <a:pt x="895659" y="80309"/>
                </a:lnTo>
                <a:lnTo>
                  <a:pt x="880340" y="75004"/>
                </a:lnTo>
                <a:lnTo>
                  <a:pt x="862752" y="73342"/>
                </a:lnTo>
                <a:close/>
              </a:path>
              <a:path w="2727960" h="340360">
                <a:moveTo>
                  <a:pt x="969460" y="112575"/>
                </a:moveTo>
                <a:lnTo>
                  <a:pt x="875585" y="112575"/>
                </a:lnTo>
                <a:lnTo>
                  <a:pt x="896748" y="117354"/>
                </a:lnTo>
                <a:lnTo>
                  <a:pt x="910417" y="130180"/>
                </a:lnTo>
                <a:lnTo>
                  <a:pt x="917762" y="148780"/>
                </a:lnTo>
                <a:lnTo>
                  <a:pt x="919951" y="170884"/>
                </a:lnTo>
                <a:lnTo>
                  <a:pt x="917195" y="190525"/>
                </a:lnTo>
                <a:lnTo>
                  <a:pt x="908905" y="207281"/>
                </a:lnTo>
                <a:lnTo>
                  <a:pt x="895046" y="218949"/>
                </a:lnTo>
                <a:lnTo>
                  <a:pt x="875585" y="223327"/>
                </a:lnTo>
                <a:lnTo>
                  <a:pt x="969460" y="223327"/>
                </a:lnTo>
                <a:lnTo>
                  <a:pt x="969460" y="112575"/>
                </a:lnTo>
                <a:close/>
              </a:path>
              <a:path w="2727960" h="340360">
                <a:moveTo>
                  <a:pt x="969460" y="78475"/>
                </a:moveTo>
                <a:lnTo>
                  <a:pt x="919951" y="78475"/>
                </a:lnTo>
                <a:lnTo>
                  <a:pt x="919951" y="103775"/>
                </a:lnTo>
                <a:lnTo>
                  <a:pt x="969460" y="103775"/>
                </a:lnTo>
                <a:lnTo>
                  <a:pt x="969460" y="78475"/>
                </a:lnTo>
                <a:close/>
              </a:path>
              <a:path w="2727960" h="340360">
                <a:moveTo>
                  <a:pt x="1083115" y="6233"/>
                </a:moveTo>
                <a:lnTo>
                  <a:pt x="1031038" y="6233"/>
                </a:lnTo>
                <a:lnTo>
                  <a:pt x="1031038" y="268060"/>
                </a:lnTo>
                <a:lnTo>
                  <a:pt x="1083115" y="268060"/>
                </a:lnTo>
                <a:lnTo>
                  <a:pt x="1083115" y="6233"/>
                </a:lnTo>
                <a:close/>
              </a:path>
              <a:path w="2727960" h="340360">
                <a:moveTo>
                  <a:pt x="1230135" y="73342"/>
                </a:moveTo>
                <a:lnTo>
                  <a:pt x="1190725" y="80991"/>
                </a:lnTo>
                <a:lnTo>
                  <a:pt x="1160149" y="102080"/>
                </a:lnTo>
                <a:lnTo>
                  <a:pt x="1140366" y="133828"/>
                </a:lnTo>
                <a:lnTo>
                  <a:pt x="1133337" y="173451"/>
                </a:lnTo>
                <a:lnTo>
                  <a:pt x="1140057" y="213790"/>
                </a:lnTo>
                <a:lnTo>
                  <a:pt x="1159324" y="245325"/>
                </a:lnTo>
                <a:lnTo>
                  <a:pt x="1189797" y="265860"/>
                </a:lnTo>
                <a:lnTo>
                  <a:pt x="1230135" y="273193"/>
                </a:lnTo>
                <a:lnTo>
                  <a:pt x="1260041" y="269515"/>
                </a:lnTo>
                <a:lnTo>
                  <a:pt x="1285097" y="258067"/>
                </a:lnTo>
                <a:lnTo>
                  <a:pt x="1304858" y="238230"/>
                </a:lnTo>
                <a:lnTo>
                  <a:pt x="1306933" y="233960"/>
                </a:lnTo>
                <a:lnTo>
                  <a:pt x="1231968" y="233960"/>
                </a:lnTo>
                <a:lnTo>
                  <a:pt x="1212678" y="231096"/>
                </a:lnTo>
                <a:lnTo>
                  <a:pt x="1198373" y="222318"/>
                </a:lnTo>
                <a:lnTo>
                  <a:pt x="1189224" y="207350"/>
                </a:lnTo>
                <a:lnTo>
                  <a:pt x="1185402" y="185917"/>
                </a:lnTo>
                <a:lnTo>
                  <a:pt x="1322177" y="185917"/>
                </a:lnTo>
                <a:lnTo>
                  <a:pt x="1319237" y="152918"/>
                </a:lnTo>
                <a:lnTo>
                  <a:pt x="1185402" y="152918"/>
                </a:lnTo>
                <a:lnTo>
                  <a:pt x="1187831" y="140427"/>
                </a:lnTo>
                <a:lnTo>
                  <a:pt x="1194936" y="127246"/>
                </a:lnTo>
                <a:lnTo>
                  <a:pt x="1208089" y="116816"/>
                </a:lnTo>
                <a:lnTo>
                  <a:pt x="1228668" y="112575"/>
                </a:lnTo>
                <a:lnTo>
                  <a:pt x="1303965" y="112575"/>
                </a:lnTo>
                <a:lnTo>
                  <a:pt x="1301735" y="107768"/>
                </a:lnTo>
                <a:lnTo>
                  <a:pt x="1272261" y="82734"/>
                </a:lnTo>
                <a:lnTo>
                  <a:pt x="1230135" y="73342"/>
                </a:lnTo>
                <a:close/>
              </a:path>
              <a:path w="2727960" h="340360">
                <a:moveTo>
                  <a:pt x="1318877" y="209384"/>
                </a:moveTo>
                <a:lnTo>
                  <a:pt x="1273045" y="209384"/>
                </a:lnTo>
                <a:lnTo>
                  <a:pt x="1268175" y="218178"/>
                </a:lnTo>
                <a:lnTo>
                  <a:pt x="1259110" y="226076"/>
                </a:lnTo>
                <a:lnTo>
                  <a:pt x="1246744" y="231772"/>
                </a:lnTo>
                <a:lnTo>
                  <a:pt x="1231968" y="233960"/>
                </a:lnTo>
                <a:lnTo>
                  <a:pt x="1306933" y="233960"/>
                </a:lnTo>
                <a:lnTo>
                  <a:pt x="1318877" y="209384"/>
                </a:lnTo>
                <a:close/>
              </a:path>
              <a:path w="2727960" h="340360">
                <a:moveTo>
                  <a:pt x="1303965" y="112575"/>
                </a:moveTo>
                <a:lnTo>
                  <a:pt x="1228668" y="112575"/>
                </a:lnTo>
                <a:lnTo>
                  <a:pt x="1245151" y="115166"/>
                </a:lnTo>
                <a:lnTo>
                  <a:pt x="1257094" y="122846"/>
                </a:lnTo>
                <a:lnTo>
                  <a:pt x="1265184" y="135477"/>
                </a:lnTo>
                <a:lnTo>
                  <a:pt x="1270111" y="152918"/>
                </a:lnTo>
                <a:lnTo>
                  <a:pt x="1319237" y="152918"/>
                </a:lnTo>
                <a:lnTo>
                  <a:pt x="1318419" y="143733"/>
                </a:lnTo>
                <a:lnTo>
                  <a:pt x="1303965" y="112575"/>
                </a:lnTo>
                <a:close/>
              </a:path>
              <a:path w="2727960" h="340360">
                <a:moveTo>
                  <a:pt x="1612562" y="54642"/>
                </a:moveTo>
                <a:lnTo>
                  <a:pt x="1554996" y="54642"/>
                </a:lnTo>
                <a:lnTo>
                  <a:pt x="1554996" y="268060"/>
                </a:lnTo>
                <a:lnTo>
                  <a:pt x="1612562" y="268060"/>
                </a:lnTo>
                <a:lnTo>
                  <a:pt x="1612562" y="54642"/>
                </a:lnTo>
                <a:close/>
              </a:path>
              <a:path w="2727960" h="340360">
                <a:moveTo>
                  <a:pt x="1691038" y="6233"/>
                </a:moveTo>
                <a:lnTo>
                  <a:pt x="1476520" y="6233"/>
                </a:lnTo>
                <a:lnTo>
                  <a:pt x="1476520" y="54642"/>
                </a:lnTo>
                <a:lnTo>
                  <a:pt x="1691038" y="54642"/>
                </a:lnTo>
                <a:lnTo>
                  <a:pt x="1691038" y="6233"/>
                </a:lnTo>
                <a:close/>
              </a:path>
              <a:path w="2727960" h="340360">
                <a:moveTo>
                  <a:pt x="1749693" y="78475"/>
                </a:moveTo>
                <a:lnTo>
                  <a:pt x="1700183" y="78475"/>
                </a:lnTo>
                <a:lnTo>
                  <a:pt x="1700183" y="268060"/>
                </a:lnTo>
                <a:lnTo>
                  <a:pt x="1752259" y="268060"/>
                </a:lnTo>
                <a:lnTo>
                  <a:pt x="1752259" y="182617"/>
                </a:lnTo>
                <a:lnTo>
                  <a:pt x="1754918" y="159031"/>
                </a:lnTo>
                <a:lnTo>
                  <a:pt x="1763626" y="139672"/>
                </a:lnTo>
                <a:lnTo>
                  <a:pt x="1779484" y="126570"/>
                </a:lnTo>
                <a:lnTo>
                  <a:pt x="1803592" y="121752"/>
                </a:lnTo>
                <a:lnTo>
                  <a:pt x="1822292" y="121752"/>
                </a:lnTo>
                <a:lnTo>
                  <a:pt x="1822292" y="113675"/>
                </a:lnTo>
                <a:lnTo>
                  <a:pt x="1749693" y="113675"/>
                </a:lnTo>
                <a:lnTo>
                  <a:pt x="1749693" y="78475"/>
                </a:lnTo>
                <a:close/>
              </a:path>
              <a:path w="2727960" h="340360">
                <a:moveTo>
                  <a:pt x="1822292" y="121752"/>
                </a:moveTo>
                <a:lnTo>
                  <a:pt x="1809825" y="121752"/>
                </a:lnTo>
                <a:lnTo>
                  <a:pt x="1817525" y="122485"/>
                </a:lnTo>
                <a:lnTo>
                  <a:pt x="1822292" y="123585"/>
                </a:lnTo>
                <a:lnTo>
                  <a:pt x="1822292" y="121752"/>
                </a:lnTo>
                <a:close/>
              </a:path>
              <a:path w="2727960" h="340360">
                <a:moveTo>
                  <a:pt x="1814592" y="73342"/>
                </a:moveTo>
                <a:lnTo>
                  <a:pt x="1810925" y="73342"/>
                </a:lnTo>
                <a:lnTo>
                  <a:pt x="1792140" y="76293"/>
                </a:lnTo>
                <a:lnTo>
                  <a:pt x="1774763" y="84571"/>
                </a:lnTo>
                <a:lnTo>
                  <a:pt x="1760343" y="97318"/>
                </a:lnTo>
                <a:lnTo>
                  <a:pt x="1750426" y="113675"/>
                </a:lnTo>
                <a:lnTo>
                  <a:pt x="1822292" y="113675"/>
                </a:lnTo>
                <a:lnTo>
                  <a:pt x="1822292" y="75175"/>
                </a:lnTo>
                <a:lnTo>
                  <a:pt x="1818992" y="74075"/>
                </a:lnTo>
                <a:lnTo>
                  <a:pt x="1814592" y="73342"/>
                </a:lnTo>
                <a:close/>
              </a:path>
              <a:path w="2727960" h="340360">
                <a:moveTo>
                  <a:pt x="1942190" y="73342"/>
                </a:moveTo>
                <a:lnTo>
                  <a:pt x="1902778" y="80991"/>
                </a:lnTo>
                <a:lnTo>
                  <a:pt x="1872198" y="102080"/>
                </a:lnTo>
                <a:lnTo>
                  <a:pt x="1852412" y="133828"/>
                </a:lnTo>
                <a:lnTo>
                  <a:pt x="1845381" y="173451"/>
                </a:lnTo>
                <a:lnTo>
                  <a:pt x="1852103" y="213790"/>
                </a:lnTo>
                <a:lnTo>
                  <a:pt x="1871373" y="245325"/>
                </a:lnTo>
                <a:lnTo>
                  <a:pt x="1901850" y="265860"/>
                </a:lnTo>
                <a:lnTo>
                  <a:pt x="1942190" y="273193"/>
                </a:lnTo>
                <a:lnTo>
                  <a:pt x="1972096" y="269515"/>
                </a:lnTo>
                <a:lnTo>
                  <a:pt x="1997152" y="258067"/>
                </a:lnTo>
                <a:lnTo>
                  <a:pt x="2016913" y="238230"/>
                </a:lnTo>
                <a:lnTo>
                  <a:pt x="2018988" y="233960"/>
                </a:lnTo>
                <a:lnTo>
                  <a:pt x="1944023" y="233960"/>
                </a:lnTo>
                <a:lnTo>
                  <a:pt x="1924733" y="231096"/>
                </a:lnTo>
                <a:lnTo>
                  <a:pt x="1910428" y="222318"/>
                </a:lnTo>
                <a:lnTo>
                  <a:pt x="1901278" y="207350"/>
                </a:lnTo>
                <a:lnTo>
                  <a:pt x="1897457" y="185917"/>
                </a:lnTo>
                <a:lnTo>
                  <a:pt x="2034232" y="185917"/>
                </a:lnTo>
                <a:lnTo>
                  <a:pt x="2031292" y="152918"/>
                </a:lnTo>
                <a:lnTo>
                  <a:pt x="1897457" y="152918"/>
                </a:lnTo>
                <a:lnTo>
                  <a:pt x="1899886" y="140427"/>
                </a:lnTo>
                <a:lnTo>
                  <a:pt x="1906990" y="127246"/>
                </a:lnTo>
                <a:lnTo>
                  <a:pt x="1920144" y="116816"/>
                </a:lnTo>
                <a:lnTo>
                  <a:pt x="1940723" y="112575"/>
                </a:lnTo>
                <a:lnTo>
                  <a:pt x="2016019" y="112575"/>
                </a:lnTo>
                <a:lnTo>
                  <a:pt x="2013789" y="107768"/>
                </a:lnTo>
                <a:lnTo>
                  <a:pt x="1984316" y="82734"/>
                </a:lnTo>
                <a:lnTo>
                  <a:pt x="1942190" y="73342"/>
                </a:lnTo>
                <a:close/>
              </a:path>
              <a:path w="2727960" h="340360">
                <a:moveTo>
                  <a:pt x="2030932" y="209384"/>
                </a:moveTo>
                <a:lnTo>
                  <a:pt x="1985099" y="209384"/>
                </a:lnTo>
                <a:lnTo>
                  <a:pt x="1980224" y="218178"/>
                </a:lnTo>
                <a:lnTo>
                  <a:pt x="1971157" y="226076"/>
                </a:lnTo>
                <a:lnTo>
                  <a:pt x="1958793" y="231772"/>
                </a:lnTo>
                <a:lnTo>
                  <a:pt x="1944023" y="233960"/>
                </a:lnTo>
                <a:lnTo>
                  <a:pt x="2018988" y="233960"/>
                </a:lnTo>
                <a:lnTo>
                  <a:pt x="2030932" y="209384"/>
                </a:lnTo>
                <a:close/>
              </a:path>
              <a:path w="2727960" h="340360">
                <a:moveTo>
                  <a:pt x="2016019" y="112575"/>
                </a:moveTo>
                <a:lnTo>
                  <a:pt x="1940723" y="112575"/>
                </a:lnTo>
                <a:lnTo>
                  <a:pt x="1957200" y="115166"/>
                </a:lnTo>
                <a:lnTo>
                  <a:pt x="1969140" y="122846"/>
                </a:lnTo>
                <a:lnTo>
                  <a:pt x="1977233" y="135477"/>
                </a:lnTo>
                <a:lnTo>
                  <a:pt x="1982166" y="152918"/>
                </a:lnTo>
                <a:lnTo>
                  <a:pt x="2031292" y="152918"/>
                </a:lnTo>
                <a:lnTo>
                  <a:pt x="2030473" y="143733"/>
                </a:lnTo>
                <a:lnTo>
                  <a:pt x="2016019" y="112575"/>
                </a:lnTo>
                <a:close/>
              </a:path>
              <a:path w="2727960" h="340360">
                <a:moveTo>
                  <a:pt x="2132843" y="78475"/>
                </a:moveTo>
                <a:lnTo>
                  <a:pt x="2083343" y="78475"/>
                </a:lnTo>
                <a:lnTo>
                  <a:pt x="2083343" y="268060"/>
                </a:lnTo>
                <a:lnTo>
                  <a:pt x="2135409" y="268060"/>
                </a:lnTo>
                <a:lnTo>
                  <a:pt x="2135409" y="168684"/>
                </a:lnTo>
                <a:lnTo>
                  <a:pt x="2137743" y="143962"/>
                </a:lnTo>
                <a:lnTo>
                  <a:pt x="2144993" y="127109"/>
                </a:lnTo>
                <a:lnTo>
                  <a:pt x="2157538" y="117475"/>
                </a:lnTo>
                <a:lnTo>
                  <a:pt x="2175752" y="114408"/>
                </a:lnTo>
                <a:lnTo>
                  <a:pt x="2255937" y="114408"/>
                </a:lnTo>
                <a:lnTo>
                  <a:pt x="2251742" y="104875"/>
                </a:lnTo>
                <a:lnTo>
                  <a:pt x="2132843" y="104875"/>
                </a:lnTo>
                <a:lnTo>
                  <a:pt x="2132843" y="78475"/>
                </a:lnTo>
                <a:close/>
              </a:path>
              <a:path w="2727960" h="340360">
                <a:moveTo>
                  <a:pt x="2255937" y="114408"/>
                </a:moveTo>
                <a:lnTo>
                  <a:pt x="2175752" y="114408"/>
                </a:lnTo>
                <a:lnTo>
                  <a:pt x="2191175" y="117303"/>
                </a:lnTo>
                <a:lnTo>
                  <a:pt x="2201510" y="126009"/>
                </a:lnTo>
                <a:lnTo>
                  <a:pt x="2207308" y="140559"/>
                </a:lnTo>
                <a:lnTo>
                  <a:pt x="2209118" y="160984"/>
                </a:lnTo>
                <a:lnTo>
                  <a:pt x="2209118" y="268060"/>
                </a:lnTo>
                <a:lnTo>
                  <a:pt x="2261195" y="268060"/>
                </a:lnTo>
                <a:lnTo>
                  <a:pt x="2261195" y="151451"/>
                </a:lnTo>
                <a:lnTo>
                  <a:pt x="2258152" y="119443"/>
                </a:lnTo>
                <a:lnTo>
                  <a:pt x="2255937" y="114408"/>
                </a:lnTo>
                <a:close/>
              </a:path>
              <a:path w="2727960" h="340360">
                <a:moveTo>
                  <a:pt x="2191885" y="73342"/>
                </a:moveTo>
                <a:lnTo>
                  <a:pt x="2175407" y="75278"/>
                </a:lnTo>
                <a:lnTo>
                  <a:pt x="2159614" y="81134"/>
                </a:lnTo>
                <a:lnTo>
                  <a:pt x="2145471" y="90976"/>
                </a:lnTo>
                <a:lnTo>
                  <a:pt x="2133943" y="104875"/>
                </a:lnTo>
                <a:lnTo>
                  <a:pt x="2251742" y="104875"/>
                </a:lnTo>
                <a:lnTo>
                  <a:pt x="2247306" y="94793"/>
                </a:lnTo>
                <a:lnTo>
                  <a:pt x="2226077" y="78945"/>
                </a:lnTo>
                <a:lnTo>
                  <a:pt x="2191885" y="73342"/>
                </a:lnTo>
                <a:close/>
              </a:path>
              <a:path w="2727960" h="340360">
                <a:moveTo>
                  <a:pt x="2395005" y="73342"/>
                </a:moveTo>
                <a:lnTo>
                  <a:pt x="2358372" y="81531"/>
                </a:lnTo>
                <a:lnTo>
                  <a:pt x="2332117" y="103368"/>
                </a:lnTo>
                <a:lnTo>
                  <a:pt x="2316313" y="134761"/>
                </a:lnTo>
                <a:lnTo>
                  <a:pt x="2311029" y="171618"/>
                </a:lnTo>
                <a:lnTo>
                  <a:pt x="2316279" y="209613"/>
                </a:lnTo>
                <a:lnTo>
                  <a:pt x="2332117" y="242071"/>
                </a:lnTo>
                <a:lnTo>
                  <a:pt x="2358681" y="264697"/>
                </a:lnTo>
                <a:lnTo>
                  <a:pt x="2396105" y="273193"/>
                </a:lnTo>
                <a:lnTo>
                  <a:pt x="2413609" y="271497"/>
                </a:lnTo>
                <a:lnTo>
                  <a:pt x="2429430" y="266226"/>
                </a:lnTo>
                <a:lnTo>
                  <a:pt x="2442983" y="257106"/>
                </a:lnTo>
                <a:lnTo>
                  <a:pt x="2453681" y="243860"/>
                </a:lnTo>
                <a:lnTo>
                  <a:pt x="2503913" y="243860"/>
                </a:lnTo>
                <a:lnTo>
                  <a:pt x="2503913" y="233960"/>
                </a:lnTo>
                <a:lnTo>
                  <a:pt x="2408938" y="233960"/>
                </a:lnTo>
                <a:lnTo>
                  <a:pt x="2388164" y="228625"/>
                </a:lnTo>
                <a:lnTo>
                  <a:pt x="2373922" y="214660"/>
                </a:lnTo>
                <a:lnTo>
                  <a:pt x="2365729" y="195126"/>
                </a:lnTo>
                <a:lnTo>
                  <a:pt x="2363105" y="173084"/>
                </a:lnTo>
                <a:lnTo>
                  <a:pt x="2365471" y="150481"/>
                </a:lnTo>
                <a:lnTo>
                  <a:pt x="2373234" y="131142"/>
                </a:lnTo>
                <a:lnTo>
                  <a:pt x="2387415" y="117641"/>
                </a:lnTo>
                <a:lnTo>
                  <a:pt x="2408938" y="112575"/>
                </a:lnTo>
                <a:lnTo>
                  <a:pt x="2503913" y="112575"/>
                </a:lnTo>
                <a:lnTo>
                  <a:pt x="2503913" y="101575"/>
                </a:lnTo>
                <a:lnTo>
                  <a:pt x="2451114" y="101575"/>
                </a:lnTo>
                <a:lnTo>
                  <a:pt x="2440543" y="89275"/>
                </a:lnTo>
                <a:lnTo>
                  <a:pt x="2427047" y="80446"/>
                </a:lnTo>
                <a:lnTo>
                  <a:pt x="2411558" y="75124"/>
                </a:lnTo>
                <a:lnTo>
                  <a:pt x="2395005" y="73342"/>
                </a:lnTo>
                <a:close/>
              </a:path>
              <a:path w="2727960" h="340360">
                <a:moveTo>
                  <a:pt x="2503913" y="243860"/>
                </a:moveTo>
                <a:lnTo>
                  <a:pt x="2454414" y="243860"/>
                </a:lnTo>
                <a:lnTo>
                  <a:pt x="2454414" y="268060"/>
                </a:lnTo>
                <a:lnTo>
                  <a:pt x="2503913" y="268060"/>
                </a:lnTo>
                <a:lnTo>
                  <a:pt x="2503913" y="243860"/>
                </a:lnTo>
                <a:close/>
              </a:path>
              <a:path w="2727960" h="340360">
                <a:moveTo>
                  <a:pt x="2503913" y="112575"/>
                </a:moveTo>
                <a:lnTo>
                  <a:pt x="2408938" y="112575"/>
                </a:lnTo>
                <a:lnTo>
                  <a:pt x="2430170" y="117647"/>
                </a:lnTo>
                <a:lnTo>
                  <a:pt x="2443963" y="131096"/>
                </a:lnTo>
                <a:lnTo>
                  <a:pt x="2451435" y="150327"/>
                </a:lnTo>
                <a:lnTo>
                  <a:pt x="2453571" y="171618"/>
                </a:lnTo>
                <a:lnTo>
                  <a:pt x="2453646" y="173084"/>
                </a:lnTo>
                <a:lnTo>
                  <a:pt x="2451538" y="195435"/>
                </a:lnTo>
                <a:lnTo>
                  <a:pt x="2444238" y="215026"/>
                </a:lnTo>
                <a:lnTo>
                  <a:pt x="2430474" y="228774"/>
                </a:lnTo>
                <a:lnTo>
                  <a:pt x="2408938" y="233960"/>
                </a:lnTo>
                <a:lnTo>
                  <a:pt x="2503913" y="233960"/>
                </a:lnTo>
                <a:lnTo>
                  <a:pt x="2503913" y="112575"/>
                </a:lnTo>
                <a:close/>
              </a:path>
              <a:path w="2727960" h="340360">
                <a:moveTo>
                  <a:pt x="2503913" y="6233"/>
                </a:moveTo>
                <a:lnTo>
                  <a:pt x="2451848" y="6233"/>
                </a:lnTo>
                <a:lnTo>
                  <a:pt x="2451848" y="101575"/>
                </a:lnTo>
                <a:lnTo>
                  <a:pt x="2503913" y="101575"/>
                </a:lnTo>
                <a:lnTo>
                  <a:pt x="2503913" y="6233"/>
                </a:lnTo>
                <a:close/>
              </a:path>
              <a:path w="2727960" h="340360">
                <a:moveTo>
                  <a:pt x="2601801" y="206450"/>
                </a:moveTo>
                <a:lnTo>
                  <a:pt x="2552292" y="206450"/>
                </a:lnTo>
                <a:lnTo>
                  <a:pt x="2560954" y="238075"/>
                </a:lnTo>
                <a:lnTo>
                  <a:pt x="2581168" y="258663"/>
                </a:lnTo>
                <a:lnTo>
                  <a:pt x="2609220" y="269830"/>
                </a:lnTo>
                <a:lnTo>
                  <a:pt x="2641401" y="273193"/>
                </a:lnTo>
                <a:lnTo>
                  <a:pt x="2673176" y="269893"/>
                </a:lnTo>
                <a:lnTo>
                  <a:pt x="2700897" y="258892"/>
                </a:lnTo>
                <a:lnTo>
                  <a:pt x="2720505" y="238539"/>
                </a:lnTo>
                <a:lnTo>
                  <a:pt x="2720547" y="238360"/>
                </a:lnTo>
                <a:lnTo>
                  <a:pt x="2641767" y="238360"/>
                </a:lnTo>
                <a:lnTo>
                  <a:pt x="2626912" y="236573"/>
                </a:lnTo>
                <a:lnTo>
                  <a:pt x="2614222" y="230934"/>
                </a:lnTo>
                <a:lnTo>
                  <a:pt x="2605313" y="221031"/>
                </a:lnTo>
                <a:lnTo>
                  <a:pt x="2601801" y="206450"/>
                </a:lnTo>
                <a:close/>
              </a:path>
              <a:path w="2727960" h="340360">
                <a:moveTo>
                  <a:pt x="2639201" y="73342"/>
                </a:moveTo>
                <a:lnTo>
                  <a:pt x="2609139" y="76046"/>
                </a:lnTo>
                <a:lnTo>
                  <a:pt x="2582684" y="85627"/>
                </a:lnTo>
                <a:lnTo>
                  <a:pt x="2563860" y="104283"/>
                </a:lnTo>
                <a:lnTo>
                  <a:pt x="2556692" y="134218"/>
                </a:lnTo>
                <a:lnTo>
                  <a:pt x="2561859" y="155273"/>
                </a:lnTo>
                <a:lnTo>
                  <a:pt x="2575484" y="169555"/>
                </a:lnTo>
                <a:lnTo>
                  <a:pt x="2594749" y="178819"/>
                </a:lnTo>
                <a:lnTo>
                  <a:pt x="2616834" y="184817"/>
                </a:lnTo>
                <a:lnTo>
                  <a:pt x="2641836" y="190587"/>
                </a:lnTo>
                <a:lnTo>
                  <a:pt x="2660375" y="196596"/>
                </a:lnTo>
                <a:lnTo>
                  <a:pt x="2671902" y="204050"/>
                </a:lnTo>
                <a:lnTo>
                  <a:pt x="2675867" y="214150"/>
                </a:lnTo>
                <a:lnTo>
                  <a:pt x="2672653" y="225672"/>
                </a:lnTo>
                <a:lnTo>
                  <a:pt x="2664454" y="233134"/>
                </a:lnTo>
                <a:lnTo>
                  <a:pt x="2653437" y="237157"/>
                </a:lnTo>
                <a:lnTo>
                  <a:pt x="2641767" y="238360"/>
                </a:lnTo>
                <a:lnTo>
                  <a:pt x="2720547" y="238360"/>
                </a:lnTo>
                <a:lnTo>
                  <a:pt x="2727943" y="207184"/>
                </a:lnTo>
                <a:lnTo>
                  <a:pt x="2722827" y="185006"/>
                </a:lnTo>
                <a:lnTo>
                  <a:pt x="2709288" y="170013"/>
                </a:lnTo>
                <a:lnTo>
                  <a:pt x="2690041" y="160314"/>
                </a:lnTo>
                <a:lnTo>
                  <a:pt x="2667800" y="154018"/>
                </a:lnTo>
                <a:lnTo>
                  <a:pt x="2646047" y="149297"/>
                </a:lnTo>
                <a:lnTo>
                  <a:pt x="2627147" y="144301"/>
                </a:lnTo>
                <a:lnTo>
                  <a:pt x="2613815" y="137106"/>
                </a:lnTo>
                <a:lnTo>
                  <a:pt x="2608768" y="125785"/>
                </a:lnTo>
                <a:lnTo>
                  <a:pt x="2611644" y="116532"/>
                </a:lnTo>
                <a:lnTo>
                  <a:pt x="2618851" y="111201"/>
                </a:lnTo>
                <a:lnTo>
                  <a:pt x="2628258" y="108759"/>
                </a:lnTo>
                <a:lnTo>
                  <a:pt x="2637734" y="108175"/>
                </a:lnTo>
                <a:lnTo>
                  <a:pt x="2714923" y="108175"/>
                </a:lnTo>
                <a:lnTo>
                  <a:pt x="2713871" y="104748"/>
                </a:lnTo>
                <a:lnTo>
                  <a:pt x="2695030" y="86131"/>
                </a:lnTo>
                <a:lnTo>
                  <a:pt x="2669177" y="76247"/>
                </a:lnTo>
                <a:lnTo>
                  <a:pt x="2639201" y="73342"/>
                </a:lnTo>
                <a:close/>
              </a:path>
              <a:path w="2727960" h="340360">
                <a:moveTo>
                  <a:pt x="2714923" y="108175"/>
                </a:moveTo>
                <a:lnTo>
                  <a:pt x="2637734" y="108175"/>
                </a:lnTo>
                <a:lnTo>
                  <a:pt x="2650974" y="109349"/>
                </a:lnTo>
                <a:lnTo>
                  <a:pt x="2661979" y="113447"/>
                </a:lnTo>
                <a:lnTo>
                  <a:pt x="2669754" y="121327"/>
                </a:lnTo>
                <a:lnTo>
                  <a:pt x="2673300" y="133852"/>
                </a:lnTo>
                <a:lnTo>
                  <a:pt x="2722810" y="133852"/>
                </a:lnTo>
                <a:lnTo>
                  <a:pt x="2714923" y="108175"/>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0" name="object 10"/>
          <p:cNvSpPr/>
          <p:nvPr/>
        </p:nvSpPr>
        <p:spPr>
          <a:xfrm>
            <a:off x="574305" y="2095325"/>
            <a:ext cx="285750" cy="284307"/>
          </a:xfrm>
          <a:custGeom>
            <a:avLst/>
            <a:gdLst/>
            <a:ahLst/>
            <a:cxnLst/>
            <a:rect l="l" t="t" r="r" b="b"/>
            <a:pathLst>
              <a:path w="628650" h="625475">
                <a:moveTo>
                  <a:pt x="314280" y="0"/>
                </a:moveTo>
                <a:lnTo>
                  <a:pt x="267837" y="3387"/>
                </a:lnTo>
                <a:lnTo>
                  <a:pt x="223510" y="13229"/>
                </a:lnTo>
                <a:lnTo>
                  <a:pt x="181785" y="29042"/>
                </a:lnTo>
                <a:lnTo>
                  <a:pt x="143149" y="50342"/>
                </a:lnTo>
                <a:lnTo>
                  <a:pt x="108087" y="76646"/>
                </a:lnTo>
                <a:lnTo>
                  <a:pt x="77086" y="107471"/>
                </a:lnTo>
                <a:lnTo>
                  <a:pt x="50631" y="142334"/>
                </a:lnTo>
                <a:lnTo>
                  <a:pt x="29209" y="180751"/>
                </a:lnTo>
                <a:lnTo>
                  <a:pt x="13305" y="222240"/>
                </a:lnTo>
                <a:lnTo>
                  <a:pt x="3407" y="266317"/>
                </a:lnTo>
                <a:lnTo>
                  <a:pt x="0" y="312499"/>
                </a:lnTo>
                <a:lnTo>
                  <a:pt x="3407" y="358679"/>
                </a:lnTo>
                <a:lnTo>
                  <a:pt x="13305" y="402754"/>
                </a:lnTo>
                <a:lnTo>
                  <a:pt x="29209" y="444242"/>
                </a:lnTo>
                <a:lnTo>
                  <a:pt x="50631" y="482660"/>
                </a:lnTo>
                <a:lnTo>
                  <a:pt x="77086" y="517523"/>
                </a:lnTo>
                <a:lnTo>
                  <a:pt x="108087" y="548349"/>
                </a:lnTo>
                <a:lnTo>
                  <a:pt x="143149" y="574654"/>
                </a:lnTo>
                <a:lnTo>
                  <a:pt x="181785" y="595955"/>
                </a:lnTo>
                <a:lnTo>
                  <a:pt x="223510" y="611768"/>
                </a:lnTo>
                <a:lnTo>
                  <a:pt x="267837" y="621610"/>
                </a:lnTo>
                <a:lnTo>
                  <a:pt x="314280" y="624998"/>
                </a:lnTo>
                <a:lnTo>
                  <a:pt x="360723" y="621610"/>
                </a:lnTo>
                <a:lnTo>
                  <a:pt x="405050" y="611768"/>
                </a:lnTo>
                <a:lnTo>
                  <a:pt x="446775" y="595955"/>
                </a:lnTo>
                <a:lnTo>
                  <a:pt x="485411" y="574654"/>
                </a:lnTo>
                <a:lnTo>
                  <a:pt x="520473" y="548349"/>
                </a:lnTo>
                <a:lnTo>
                  <a:pt x="551474" y="517523"/>
                </a:lnTo>
                <a:lnTo>
                  <a:pt x="577929" y="482660"/>
                </a:lnTo>
                <a:lnTo>
                  <a:pt x="599351" y="444242"/>
                </a:lnTo>
                <a:lnTo>
                  <a:pt x="615254" y="402754"/>
                </a:lnTo>
                <a:lnTo>
                  <a:pt x="625153" y="358679"/>
                </a:lnTo>
                <a:lnTo>
                  <a:pt x="628560" y="312499"/>
                </a:lnTo>
                <a:lnTo>
                  <a:pt x="625153" y="266317"/>
                </a:lnTo>
                <a:lnTo>
                  <a:pt x="615254" y="222240"/>
                </a:lnTo>
                <a:lnTo>
                  <a:pt x="599351" y="180751"/>
                </a:lnTo>
                <a:lnTo>
                  <a:pt x="577929" y="142334"/>
                </a:lnTo>
                <a:lnTo>
                  <a:pt x="551474" y="107471"/>
                </a:lnTo>
                <a:lnTo>
                  <a:pt x="520473" y="76646"/>
                </a:lnTo>
                <a:lnTo>
                  <a:pt x="485411" y="50342"/>
                </a:lnTo>
                <a:lnTo>
                  <a:pt x="446775" y="29042"/>
                </a:lnTo>
                <a:lnTo>
                  <a:pt x="405050" y="13229"/>
                </a:lnTo>
                <a:lnTo>
                  <a:pt x="360723" y="3387"/>
                </a:lnTo>
                <a:lnTo>
                  <a:pt x="314280"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1" name="object 11"/>
          <p:cNvSpPr/>
          <p:nvPr/>
        </p:nvSpPr>
        <p:spPr>
          <a:xfrm>
            <a:off x="657246" y="2169213"/>
            <a:ext cx="120073" cy="122382"/>
          </a:xfrm>
          <a:custGeom>
            <a:avLst/>
            <a:gdLst/>
            <a:ahLst/>
            <a:cxnLst/>
            <a:rect l="l" t="t" r="r" b="b"/>
            <a:pathLst>
              <a:path w="264160" h="269239">
                <a:moveTo>
                  <a:pt x="162902" y="0"/>
                </a:moveTo>
                <a:lnTo>
                  <a:pt x="102193" y="0"/>
                </a:lnTo>
                <a:lnTo>
                  <a:pt x="0" y="269244"/>
                </a:lnTo>
                <a:lnTo>
                  <a:pt x="59954" y="269244"/>
                </a:lnTo>
                <a:lnTo>
                  <a:pt x="81073" y="209289"/>
                </a:lnTo>
                <a:lnTo>
                  <a:pt x="241166" y="209289"/>
                </a:lnTo>
                <a:lnTo>
                  <a:pt x="224666" y="165164"/>
                </a:lnTo>
                <a:lnTo>
                  <a:pt x="96536" y="165164"/>
                </a:lnTo>
                <a:lnTo>
                  <a:pt x="131599" y="66365"/>
                </a:lnTo>
                <a:lnTo>
                  <a:pt x="187719" y="66365"/>
                </a:lnTo>
                <a:lnTo>
                  <a:pt x="162902" y="0"/>
                </a:lnTo>
                <a:close/>
              </a:path>
              <a:path w="264160" h="269239">
                <a:moveTo>
                  <a:pt x="241166" y="209289"/>
                </a:moveTo>
                <a:lnTo>
                  <a:pt x="181758" y="209289"/>
                </a:lnTo>
                <a:lnTo>
                  <a:pt x="202124" y="269244"/>
                </a:lnTo>
                <a:lnTo>
                  <a:pt x="263586" y="269244"/>
                </a:lnTo>
                <a:lnTo>
                  <a:pt x="241166" y="209289"/>
                </a:lnTo>
                <a:close/>
              </a:path>
              <a:path w="264160" h="269239">
                <a:moveTo>
                  <a:pt x="187719" y="66365"/>
                </a:moveTo>
                <a:lnTo>
                  <a:pt x="132353" y="66365"/>
                </a:lnTo>
                <a:lnTo>
                  <a:pt x="166296" y="165164"/>
                </a:lnTo>
                <a:lnTo>
                  <a:pt x="224666" y="165164"/>
                </a:lnTo>
                <a:lnTo>
                  <a:pt x="187719" y="66365"/>
                </a:lnTo>
                <a:close/>
              </a:path>
            </a:pathLst>
          </a:custGeom>
          <a:solidFill>
            <a:srgbClr val="FFFFFF"/>
          </a:solidFill>
        </p:spPr>
        <p:txBody>
          <a:bodyPr wrap="square" lIns="0" tIns="0" rIns="0" bIns="0" rtlCol="0"/>
          <a:lstStyle/>
          <a:p>
            <a:pPr defTabSz="415664">
              <a:defRPr/>
            </a:pPr>
            <a:endParaRPr sz="818">
              <a:solidFill>
                <a:prstClr val="black"/>
              </a:solidFill>
              <a:latin typeface="Calibri"/>
            </a:endParaRPr>
          </a:p>
        </p:txBody>
      </p:sp>
      <p:sp>
        <p:nvSpPr>
          <p:cNvPr id="12" name="object 12"/>
          <p:cNvSpPr/>
          <p:nvPr/>
        </p:nvSpPr>
        <p:spPr>
          <a:xfrm>
            <a:off x="4759473" y="2095325"/>
            <a:ext cx="285750" cy="284307"/>
          </a:xfrm>
          <a:custGeom>
            <a:avLst/>
            <a:gdLst/>
            <a:ahLst/>
            <a:cxnLst/>
            <a:rect l="l" t="t" r="r" b="b"/>
            <a:pathLst>
              <a:path w="628650" h="625475">
                <a:moveTo>
                  <a:pt x="314280" y="0"/>
                </a:moveTo>
                <a:lnTo>
                  <a:pt x="267837" y="3387"/>
                </a:lnTo>
                <a:lnTo>
                  <a:pt x="223510" y="13229"/>
                </a:lnTo>
                <a:lnTo>
                  <a:pt x="181785" y="29042"/>
                </a:lnTo>
                <a:lnTo>
                  <a:pt x="143149" y="50342"/>
                </a:lnTo>
                <a:lnTo>
                  <a:pt x="108087" y="76646"/>
                </a:lnTo>
                <a:lnTo>
                  <a:pt x="77086" y="107471"/>
                </a:lnTo>
                <a:lnTo>
                  <a:pt x="50631" y="142334"/>
                </a:lnTo>
                <a:lnTo>
                  <a:pt x="29209" y="180751"/>
                </a:lnTo>
                <a:lnTo>
                  <a:pt x="13305" y="222240"/>
                </a:lnTo>
                <a:lnTo>
                  <a:pt x="3407" y="266317"/>
                </a:lnTo>
                <a:lnTo>
                  <a:pt x="0" y="312499"/>
                </a:lnTo>
                <a:lnTo>
                  <a:pt x="3407" y="358679"/>
                </a:lnTo>
                <a:lnTo>
                  <a:pt x="13305" y="402754"/>
                </a:lnTo>
                <a:lnTo>
                  <a:pt x="29209" y="444242"/>
                </a:lnTo>
                <a:lnTo>
                  <a:pt x="50631" y="482660"/>
                </a:lnTo>
                <a:lnTo>
                  <a:pt x="77086" y="517523"/>
                </a:lnTo>
                <a:lnTo>
                  <a:pt x="108087" y="548349"/>
                </a:lnTo>
                <a:lnTo>
                  <a:pt x="143149" y="574654"/>
                </a:lnTo>
                <a:lnTo>
                  <a:pt x="181785" y="595955"/>
                </a:lnTo>
                <a:lnTo>
                  <a:pt x="223510" y="611768"/>
                </a:lnTo>
                <a:lnTo>
                  <a:pt x="267837" y="621610"/>
                </a:lnTo>
                <a:lnTo>
                  <a:pt x="314280" y="624998"/>
                </a:lnTo>
                <a:lnTo>
                  <a:pt x="360721" y="621610"/>
                </a:lnTo>
                <a:lnTo>
                  <a:pt x="405046" y="611768"/>
                </a:lnTo>
                <a:lnTo>
                  <a:pt x="446770" y="595955"/>
                </a:lnTo>
                <a:lnTo>
                  <a:pt x="485406" y="574654"/>
                </a:lnTo>
                <a:lnTo>
                  <a:pt x="520469" y="548349"/>
                </a:lnTo>
                <a:lnTo>
                  <a:pt x="551471" y="517523"/>
                </a:lnTo>
                <a:lnTo>
                  <a:pt x="577926" y="482660"/>
                </a:lnTo>
                <a:lnTo>
                  <a:pt x="599349" y="444242"/>
                </a:lnTo>
                <a:lnTo>
                  <a:pt x="615254" y="402754"/>
                </a:lnTo>
                <a:lnTo>
                  <a:pt x="625153" y="358679"/>
                </a:lnTo>
                <a:lnTo>
                  <a:pt x="628560" y="312499"/>
                </a:lnTo>
                <a:lnTo>
                  <a:pt x="625153" y="266317"/>
                </a:lnTo>
                <a:lnTo>
                  <a:pt x="615254" y="222240"/>
                </a:lnTo>
                <a:lnTo>
                  <a:pt x="599349" y="180751"/>
                </a:lnTo>
                <a:lnTo>
                  <a:pt x="577926" y="142334"/>
                </a:lnTo>
                <a:lnTo>
                  <a:pt x="551471" y="107471"/>
                </a:lnTo>
                <a:lnTo>
                  <a:pt x="520469" y="76646"/>
                </a:lnTo>
                <a:lnTo>
                  <a:pt x="485406" y="50342"/>
                </a:lnTo>
                <a:lnTo>
                  <a:pt x="446770" y="29042"/>
                </a:lnTo>
                <a:lnTo>
                  <a:pt x="405046" y="13229"/>
                </a:lnTo>
                <a:lnTo>
                  <a:pt x="360721" y="3387"/>
                </a:lnTo>
                <a:lnTo>
                  <a:pt x="314280"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3" name="object 13"/>
          <p:cNvSpPr/>
          <p:nvPr/>
        </p:nvSpPr>
        <p:spPr>
          <a:xfrm>
            <a:off x="4850656" y="2169218"/>
            <a:ext cx="102755" cy="122382"/>
          </a:xfrm>
          <a:custGeom>
            <a:avLst/>
            <a:gdLst/>
            <a:ahLst/>
            <a:cxnLst/>
            <a:rect l="l" t="t" r="r" b="b"/>
            <a:pathLst>
              <a:path w="226059" h="269239">
                <a:moveTo>
                  <a:pt x="126696" y="0"/>
                </a:moveTo>
                <a:lnTo>
                  <a:pt x="0" y="0"/>
                </a:lnTo>
                <a:lnTo>
                  <a:pt x="0" y="269244"/>
                </a:lnTo>
                <a:lnTo>
                  <a:pt x="130468" y="269244"/>
                </a:lnTo>
                <a:lnTo>
                  <a:pt x="165840" y="264736"/>
                </a:lnTo>
                <a:lnTo>
                  <a:pt x="196226" y="250718"/>
                </a:lnTo>
                <a:lnTo>
                  <a:pt x="217489" y="226449"/>
                </a:lnTo>
                <a:lnTo>
                  <a:pt x="218219" y="223233"/>
                </a:lnTo>
                <a:lnTo>
                  <a:pt x="59199" y="223233"/>
                </a:lnTo>
                <a:lnTo>
                  <a:pt x="59199" y="149325"/>
                </a:lnTo>
                <a:lnTo>
                  <a:pt x="213722" y="149325"/>
                </a:lnTo>
                <a:lnTo>
                  <a:pt x="213099" y="148005"/>
                </a:lnTo>
                <a:lnTo>
                  <a:pt x="197657" y="132848"/>
                </a:lnTo>
                <a:lnTo>
                  <a:pt x="176101" y="122925"/>
                </a:lnTo>
                <a:lnTo>
                  <a:pt x="191676" y="113090"/>
                </a:lnTo>
                <a:lnTo>
                  <a:pt x="195429" y="108971"/>
                </a:lnTo>
                <a:lnTo>
                  <a:pt x="59199" y="108971"/>
                </a:lnTo>
                <a:lnTo>
                  <a:pt x="59199" y="46000"/>
                </a:lnTo>
                <a:lnTo>
                  <a:pt x="208588" y="46000"/>
                </a:lnTo>
                <a:lnTo>
                  <a:pt x="206452" y="35157"/>
                </a:lnTo>
                <a:lnTo>
                  <a:pt x="188919" y="14565"/>
                </a:lnTo>
                <a:lnTo>
                  <a:pt x="161768" y="3376"/>
                </a:lnTo>
                <a:lnTo>
                  <a:pt x="126696" y="0"/>
                </a:lnTo>
                <a:close/>
              </a:path>
              <a:path w="226059" h="269239">
                <a:moveTo>
                  <a:pt x="213722" y="149325"/>
                </a:moveTo>
                <a:lnTo>
                  <a:pt x="123679" y="149325"/>
                </a:lnTo>
                <a:lnTo>
                  <a:pt x="140998" y="151464"/>
                </a:lnTo>
                <a:lnTo>
                  <a:pt x="154463" y="158234"/>
                </a:lnTo>
                <a:lnTo>
                  <a:pt x="163190" y="170167"/>
                </a:lnTo>
                <a:lnTo>
                  <a:pt x="166296" y="187793"/>
                </a:lnTo>
                <a:lnTo>
                  <a:pt x="162748" y="205099"/>
                </a:lnTo>
                <a:lnTo>
                  <a:pt x="153190" y="215974"/>
                </a:lnTo>
                <a:lnTo>
                  <a:pt x="139248" y="221618"/>
                </a:lnTo>
                <a:lnTo>
                  <a:pt x="122548" y="223233"/>
                </a:lnTo>
                <a:lnTo>
                  <a:pt x="218219" y="223233"/>
                </a:lnTo>
                <a:lnTo>
                  <a:pt x="225496" y="191187"/>
                </a:lnTo>
                <a:lnTo>
                  <a:pt x="222390" y="167686"/>
                </a:lnTo>
                <a:lnTo>
                  <a:pt x="213722" y="149325"/>
                </a:lnTo>
                <a:close/>
              </a:path>
              <a:path w="226059" h="269239">
                <a:moveTo>
                  <a:pt x="208588" y="46000"/>
                </a:moveTo>
                <a:lnTo>
                  <a:pt x="114628" y="46000"/>
                </a:lnTo>
                <a:lnTo>
                  <a:pt x="129902" y="47225"/>
                </a:lnTo>
                <a:lnTo>
                  <a:pt x="142913" y="51845"/>
                </a:lnTo>
                <a:lnTo>
                  <a:pt x="151965" y="61274"/>
                </a:lnTo>
                <a:lnTo>
                  <a:pt x="155359" y="76925"/>
                </a:lnTo>
                <a:lnTo>
                  <a:pt x="152619" y="91478"/>
                </a:lnTo>
                <a:lnTo>
                  <a:pt x="145035" y="101434"/>
                </a:lnTo>
                <a:lnTo>
                  <a:pt x="133561" y="107146"/>
                </a:lnTo>
                <a:lnTo>
                  <a:pt x="119154" y="108971"/>
                </a:lnTo>
                <a:lnTo>
                  <a:pt x="195429" y="108971"/>
                </a:lnTo>
                <a:lnTo>
                  <a:pt x="203152" y="100495"/>
                </a:lnTo>
                <a:lnTo>
                  <a:pt x="210245" y="85068"/>
                </a:lnTo>
                <a:lnTo>
                  <a:pt x="212673" y="66742"/>
                </a:lnTo>
                <a:lnTo>
                  <a:pt x="208588" y="46000"/>
                </a:lnTo>
                <a:close/>
              </a:path>
            </a:pathLst>
          </a:custGeom>
          <a:solidFill>
            <a:srgbClr val="FFFFFF"/>
          </a:solidFill>
        </p:spPr>
        <p:txBody>
          <a:bodyPr wrap="square" lIns="0" tIns="0" rIns="0" bIns="0" rtlCol="0"/>
          <a:lstStyle/>
          <a:p>
            <a:pPr defTabSz="415664">
              <a:defRPr/>
            </a:pPr>
            <a:endParaRPr sz="818">
              <a:solidFill>
                <a:prstClr val="black"/>
              </a:solidFill>
              <a:latin typeface="Calibri"/>
            </a:endParaRPr>
          </a:p>
        </p:txBody>
      </p:sp>
      <p:sp>
        <p:nvSpPr>
          <p:cNvPr id="14" name="object 14"/>
          <p:cNvSpPr/>
          <p:nvPr/>
        </p:nvSpPr>
        <p:spPr>
          <a:xfrm>
            <a:off x="4759463" y="2458795"/>
            <a:ext cx="4003098" cy="3108036"/>
          </a:xfrm>
          <a:custGeom>
            <a:avLst/>
            <a:gdLst/>
            <a:ahLst/>
            <a:cxnLst/>
            <a:rect l="l" t="t" r="r" b="b"/>
            <a:pathLst>
              <a:path w="8806815" h="6837680">
                <a:moveTo>
                  <a:pt x="0" y="6837379"/>
                </a:moveTo>
                <a:lnTo>
                  <a:pt x="8806451" y="6837379"/>
                </a:lnTo>
                <a:lnTo>
                  <a:pt x="8806451" y="0"/>
                </a:lnTo>
                <a:lnTo>
                  <a:pt x="0" y="0"/>
                </a:lnTo>
                <a:lnTo>
                  <a:pt x="0" y="6837379"/>
                </a:lnTo>
                <a:close/>
              </a:path>
            </a:pathLst>
          </a:custGeom>
          <a:solidFill>
            <a:srgbClr val="EFEFF2"/>
          </a:solidFill>
        </p:spPr>
        <p:txBody>
          <a:bodyPr wrap="square" lIns="0" tIns="0" rIns="0" bIns="0" rtlCol="0"/>
          <a:lstStyle/>
          <a:p>
            <a:pPr defTabSz="415664">
              <a:defRPr/>
            </a:pPr>
            <a:endParaRPr sz="818">
              <a:solidFill>
                <a:prstClr val="black"/>
              </a:solidFill>
              <a:latin typeface="Calibri"/>
            </a:endParaRPr>
          </a:p>
        </p:txBody>
      </p:sp>
      <p:sp>
        <p:nvSpPr>
          <p:cNvPr id="15" name="object 15"/>
          <p:cNvSpPr/>
          <p:nvPr/>
        </p:nvSpPr>
        <p:spPr>
          <a:xfrm>
            <a:off x="5207527" y="2174857"/>
            <a:ext cx="1349664" cy="154709"/>
          </a:xfrm>
          <a:custGeom>
            <a:avLst/>
            <a:gdLst/>
            <a:ahLst/>
            <a:cxnLst/>
            <a:rect l="l" t="t" r="r" b="b"/>
            <a:pathLst>
              <a:path w="2969259" h="340360">
                <a:moveTo>
                  <a:pt x="128708" y="0"/>
                </a:moveTo>
                <a:lnTo>
                  <a:pt x="84202" y="6914"/>
                </a:lnTo>
                <a:lnTo>
                  <a:pt x="48392" y="26274"/>
                </a:lnTo>
                <a:lnTo>
                  <a:pt x="21965" y="56002"/>
                </a:lnTo>
                <a:lnTo>
                  <a:pt x="5605" y="94020"/>
                </a:lnTo>
                <a:lnTo>
                  <a:pt x="0" y="138251"/>
                </a:lnTo>
                <a:lnTo>
                  <a:pt x="5605" y="181404"/>
                </a:lnTo>
                <a:lnTo>
                  <a:pt x="21965" y="218768"/>
                </a:lnTo>
                <a:lnTo>
                  <a:pt x="48392" y="248160"/>
                </a:lnTo>
                <a:lnTo>
                  <a:pt x="84202" y="267396"/>
                </a:lnTo>
                <a:lnTo>
                  <a:pt x="128708" y="274293"/>
                </a:lnTo>
                <a:lnTo>
                  <a:pt x="147776" y="272339"/>
                </a:lnTo>
                <a:lnTo>
                  <a:pt x="166571" y="266089"/>
                </a:lnTo>
                <a:lnTo>
                  <a:pt x="184403" y="254957"/>
                </a:lnTo>
                <a:lnTo>
                  <a:pt x="200584" y="238360"/>
                </a:lnTo>
                <a:lnTo>
                  <a:pt x="243116" y="238360"/>
                </a:lnTo>
                <a:lnTo>
                  <a:pt x="243116" y="225894"/>
                </a:lnTo>
                <a:lnTo>
                  <a:pt x="128708" y="225894"/>
                </a:lnTo>
                <a:lnTo>
                  <a:pt x="95781" y="218336"/>
                </a:lnTo>
                <a:lnTo>
                  <a:pt x="73749" y="198435"/>
                </a:lnTo>
                <a:lnTo>
                  <a:pt x="61411" y="170353"/>
                </a:lnTo>
                <a:lnTo>
                  <a:pt x="57565" y="138251"/>
                </a:lnTo>
                <a:lnTo>
                  <a:pt x="61411" y="104874"/>
                </a:lnTo>
                <a:lnTo>
                  <a:pt x="73749" y="76139"/>
                </a:lnTo>
                <a:lnTo>
                  <a:pt x="95781" y="56000"/>
                </a:lnTo>
                <a:lnTo>
                  <a:pt x="128708" y="48409"/>
                </a:lnTo>
                <a:lnTo>
                  <a:pt x="222838" y="48409"/>
                </a:lnTo>
                <a:lnTo>
                  <a:pt x="201637" y="23929"/>
                </a:lnTo>
                <a:lnTo>
                  <a:pt x="167666" y="6085"/>
                </a:lnTo>
                <a:lnTo>
                  <a:pt x="128708" y="0"/>
                </a:lnTo>
                <a:close/>
              </a:path>
              <a:path w="2969259" h="340360">
                <a:moveTo>
                  <a:pt x="243116" y="238360"/>
                </a:moveTo>
                <a:lnTo>
                  <a:pt x="200584" y="238360"/>
                </a:lnTo>
                <a:lnTo>
                  <a:pt x="206450" y="268060"/>
                </a:lnTo>
                <a:lnTo>
                  <a:pt x="243116" y="268060"/>
                </a:lnTo>
                <a:lnTo>
                  <a:pt x="243116" y="238360"/>
                </a:lnTo>
                <a:close/>
              </a:path>
              <a:path w="2969259" h="340360">
                <a:moveTo>
                  <a:pt x="243116" y="126518"/>
                </a:moveTo>
                <a:lnTo>
                  <a:pt x="133108" y="126518"/>
                </a:lnTo>
                <a:lnTo>
                  <a:pt x="133108" y="169418"/>
                </a:lnTo>
                <a:lnTo>
                  <a:pt x="191051" y="169418"/>
                </a:lnTo>
                <a:lnTo>
                  <a:pt x="185178" y="193556"/>
                </a:lnTo>
                <a:lnTo>
                  <a:pt x="172670" y="211268"/>
                </a:lnTo>
                <a:lnTo>
                  <a:pt x="153767" y="222174"/>
                </a:lnTo>
                <a:lnTo>
                  <a:pt x="128708" y="225894"/>
                </a:lnTo>
                <a:lnTo>
                  <a:pt x="243116" y="225894"/>
                </a:lnTo>
                <a:lnTo>
                  <a:pt x="243116" y="126518"/>
                </a:lnTo>
                <a:close/>
              </a:path>
              <a:path w="2969259" h="340360">
                <a:moveTo>
                  <a:pt x="222838" y="48409"/>
                </a:moveTo>
                <a:lnTo>
                  <a:pt x="128708" y="48409"/>
                </a:lnTo>
                <a:lnTo>
                  <a:pt x="147879" y="51211"/>
                </a:lnTo>
                <a:lnTo>
                  <a:pt x="164096" y="59546"/>
                </a:lnTo>
                <a:lnTo>
                  <a:pt x="176463" y="73313"/>
                </a:lnTo>
                <a:lnTo>
                  <a:pt x="184084" y="92408"/>
                </a:lnTo>
                <a:lnTo>
                  <a:pt x="239083" y="92408"/>
                </a:lnTo>
                <a:lnTo>
                  <a:pt x="226737" y="52911"/>
                </a:lnTo>
                <a:lnTo>
                  <a:pt x="222838" y="48409"/>
                </a:lnTo>
                <a:close/>
              </a:path>
              <a:path w="2969259" h="340360">
                <a:moveTo>
                  <a:pt x="390860" y="73342"/>
                </a:moveTo>
                <a:lnTo>
                  <a:pt x="350502" y="80475"/>
                </a:lnTo>
                <a:lnTo>
                  <a:pt x="319631" y="100705"/>
                </a:lnTo>
                <a:lnTo>
                  <a:pt x="299896" y="132281"/>
                </a:lnTo>
                <a:lnTo>
                  <a:pt x="292951" y="173451"/>
                </a:lnTo>
                <a:lnTo>
                  <a:pt x="299896" y="214408"/>
                </a:lnTo>
                <a:lnTo>
                  <a:pt x="319631" y="245875"/>
                </a:lnTo>
                <a:lnTo>
                  <a:pt x="350502" y="266066"/>
                </a:lnTo>
                <a:lnTo>
                  <a:pt x="390860" y="273193"/>
                </a:lnTo>
                <a:lnTo>
                  <a:pt x="431433" y="266066"/>
                </a:lnTo>
                <a:lnTo>
                  <a:pt x="462413" y="245875"/>
                </a:lnTo>
                <a:lnTo>
                  <a:pt x="469900" y="233960"/>
                </a:lnTo>
                <a:lnTo>
                  <a:pt x="390860" y="233960"/>
                </a:lnTo>
                <a:lnTo>
                  <a:pt x="368848" y="228734"/>
                </a:lnTo>
                <a:lnTo>
                  <a:pt x="354744" y="214980"/>
                </a:lnTo>
                <a:lnTo>
                  <a:pt x="347238" y="195590"/>
                </a:lnTo>
                <a:lnTo>
                  <a:pt x="345027" y="173451"/>
                </a:lnTo>
                <a:lnTo>
                  <a:pt x="347238" y="151100"/>
                </a:lnTo>
                <a:lnTo>
                  <a:pt x="354744" y="131600"/>
                </a:lnTo>
                <a:lnTo>
                  <a:pt x="368848" y="117807"/>
                </a:lnTo>
                <a:lnTo>
                  <a:pt x="390860" y="112575"/>
                </a:lnTo>
                <a:lnTo>
                  <a:pt x="469846" y="112575"/>
                </a:lnTo>
                <a:lnTo>
                  <a:pt x="462413" y="100705"/>
                </a:lnTo>
                <a:lnTo>
                  <a:pt x="431433" y="80475"/>
                </a:lnTo>
                <a:lnTo>
                  <a:pt x="390860" y="73342"/>
                </a:lnTo>
                <a:close/>
              </a:path>
              <a:path w="2969259" h="340360">
                <a:moveTo>
                  <a:pt x="469846" y="112575"/>
                </a:moveTo>
                <a:lnTo>
                  <a:pt x="390860" y="112575"/>
                </a:lnTo>
                <a:lnTo>
                  <a:pt x="413089" y="117807"/>
                </a:lnTo>
                <a:lnTo>
                  <a:pt x="427306" y="131600"/>
                </a:lnTo>
                <a:lnTo>
                  <a:pt x="434852" y="151100"/>
                </a:lnTo>
                <a:lnTo>
                  <a:pt x="437069" y="173451"/>
                </a:lnTo>
                <a:lnTo>
                  <a:pt x="434852" y="195590"/>
                </a:lnTo>
                <a:lnTo>
                  <a:pt x="427306" y="214980"/>
                </a:lnTo>
                <a:lnTo>
                  <a:pt x="413089" y="228734"/>
                </a:lnTo>
                <a:lnTo>
                  <a:pt x="390860" y="233960"/>
                </a:lnTo>
                <a:lnTo>
                  <a:pt x="469900" y="233960"/>
                </a:lnTo>
                <a:lnTo>
                  <a:pt x="482186" y="214408"/>
                </a:lnTo>
                <a:lnTo>
                  <a:pt x="489135" y="173451"/>
                </a:lnTo>
                <a:lnTo>
                  <a:pt x="482186" y="132281"/>
                </a:lnTo>
                <a:lnTo>
                  <a:pt x="469846" y="112575"/>
                </a:lnTo>
                <a:close/>
              </a:path>
              <a:path w="2969259" h="340360">
                <a:moveTo>
                  <a:pt x="629556" y="73342"/>
                </a:moveTo>
                <a:lnTo>
                  <a:pt x="589198" y="80475"/>
                </a:lnTo>
                <a:lnTo>
                  <a:pt x="558327" y="100705"/>
                </a:lnTo>
                <a:lnTo>
                  <a:pt x="538592" y="132281"/>
                </a:lnTo>
                <a:lnTo>
                  <a:pt x="531647" y="173451"/>
                </a:lnTo>
                <a:lnTo>
                  <a:pt x="538592" y="214408"/>
                </a:lnTo>
                <a:lnTo>
                  <a:pt x="558327" y="245875"/>
                </a:lnTo>
                <a:lnTo>
                  <a:pt x="589198" y="266066"/>
                </a:lnTo>
                <a:lnTo>
                  <a:pt x="629556" y="273193"/>
                </a:lnTo>
                <a:lnTo>
                  <a:pt x="670129" y="266066"/>
                </a:lnTo>
                <a:lnTo>
                  <a:pt x="701109" y="245875"/>
                </a:lnTo>
                <a:lnTo>
                  <a:pt x="708596" y="233960"/>
                </a:lnTo>
                <a:lnTo>
                  <a:pt x="629556" y="233960"/>
                </a:lnTo>
                <a:lnTo>
                  <a:pt x="607544" y="228734"/>
                </a:lnTo>
                <a:lnTo>
                  <a:pt x="593439" y="214980"/>
                </a:lnTo>
                <a:lnTo>
                  <a:pt x="585934" y="195590"/>
                </a:lnTo>
                <a:lnTo>
                  <a:pt x="583723" y="173451"/>
                </a:lnTo>
                <a:lnTo>
                  <a:pt x="585934" y="151100"/>
                </a:lnTo>
                <a:lnTo>
                  <a:pt x="593439" y="131600"/>
                </a:lnTo>
                <a:lnTo>
                  <a:pt x="607544" y="117807"/>
                </a:lnTo>
                <a:lnTo>
                  <a:pt x="629556" y="112575"/>
                </a:lnTo>
                <a:lnTo>
                  <a:pt x="708542" y="112575"/>
                </a:lnTo>
                <a:lnTo>
                  <a:pt x="701109" y="100705"/>
                </a:lnTo>
                <a:lnTo>
                  <a:pt x="670129" y="80475"/>
                </a:lnTo>
                <a:lnTo>
                  <a:pt x="629556" y="73342"/>
                </a:lnTo>
                <a:close/>
              </a:path>
              <a:path w="2969259" h="340360">
                <a:moveTo>
                  <a:pt x="708542" y="112575"/>
                </a:moveTo>
                <a:lnTo>
                  <a:pt x="629556" y="112575"/>
                </a:lnTo>
                <a:lnTo>
                  <a:pt x="651785" y="117807"/>
                </a:lnTo>
                <a:lnTo>
                  <a:pt x="666002" y="131600"/>
                </a:lnTo>
                <a:lnTo>
                  <a:pt x="673548" y="151100"/>
                </a:lnTo>
                <a:lnTo>
                  <a:pt x="675765" y="173451"/>
                </a:lnTo>
                <a:lnTo>
                  <a:pt x="673548" y="195590"/>
                </a:lnTo>
                <a:lnTo>
                  <a:pt x="666002" y="214980"/>
                </a:lnTo>
                <a:lnTo>
                  <a:pt x="651785" y="228734"/>
                </a:lnTo>
                <a:lnTo>
                  <a:pt x="629556" y="233960"/>
                </a:lnTo>
                <a:lnTo>
                  <a:pt x="708596" y="233960"/>
                </a:lnTo>
                <a:lnTo>
                  <a:pt x="720882" y="214408"/>
                </a:lnTo>
                <a:lnTo>
                  <a:pt x="727831" y="173451"/>
                </a:lnTo>
                <a:lnTo>
                  <a:pt x="720882" y="132281"/>
                </a:lnTo>
                <a:lnTo>
                  <a:pt x="708542" y="112575"/>
                </a:lnTo>
                <a:close/>
              </a:path>
              <a:path w="2969259" h="340360">
                <a:moveTo>
                  <a:pt x="828286" y="279060"/>
                </a:moveTo>
                <a:lnTo>
                  <a:pt x="776576" y="279060"/>
                </a:lnTo>
                <a:lnTo>
                  <a:pt x="785463" y="306829"/>
                </a:lnTo>
                <a:lnTo>
                  <a:pt x="805318" y="325726"/>
                </a:lnTo>
                <a:lnTo>
                  <a:pt x="831704" y="336510"/>
                </a:lnTo>
                <a:lnTo>
                  <a:pt x="860185" y="339936"/>
                </a:lnTo>
                <a:lnTo>
                  <a:pt x="912360" y="331197"/>
                </a:lnTo>
                <a:lnTo>
                  <a:pt x="942051" y="309635"/>
                </a:lnTo>
                <a:lnTo>
                  <a:pt x="944260" y="305092"/>
                </a:lnTo>
                <a:lnTo>
                  <a:pt x="867152" y="305092"/>
                </a:lnTo>
                <a:lnTo>
                  <a:pt x="854015" y="303758"/>
                </a:lnTo>
                <a:lnTo>
                  <a:pt x="842631" y="299363"/>
                </a:lnTo>
                <a:lnTo>
                  <a:pt x="833791" y="291325"/>
                </a:lnTo>
                <a:lnTo>
                  <a:pt x="828286" y="279060"/>
                </a:lnTo>
                <a:close/>
              </a:path>
              <a:path w="2969259" h="340360">
                <a:moveTo>
                  <a:pt x="958460" y="233227"/>
                </a:moveTo>
                <a:lnTo>
                  <a:pt x="908951" y="233227"/>
                </a:lnTo>
                <a:lnTo>
                  <a:pt x="908951" y="258160"/>
                </a:lnTo>
                <a:lnTo>
                  <a:pt x="906648" y="276940"/>
                </a:lnTo>
                <a:lnTo>
                  <a:pt x="899051" y="291801"/>
                </a:lnTo>
                <a:lnTo>
                  <a:pt x="885954" y="301575"/>
                </a:lnTo>
                <a:lnTo>
                  <a:pt x="867152" y="305092"/>
                </a:lnTo>
                <a:lnTo>
                  <a:pt x="944260" y="305092"/>
                </a:lnTo>
                <a:lnTo>
                  <a:pt x="955378" y="282229"/>
                </a:lnTo>
                <a:lnTo>
                  <a:pt x="958460" y="255960"/>
                </a:lnTo>
                <a:lnTo>
                  <a:pt x="958460" y="233227"/>
                </a:lnTo>
                <a:close/>
              </a:path>
              <a:path w="2969259" h="340360">
                <a:moveTo>
                  <a:pt x="851752" y="73342"/>
                </a:moveTo>
                <a:lnTo>
                  <a:pt x="816598" y="81099"/>
                </a:lnTo>
                <a:lnTo>
                  <a:pt x="791106" y="101851"/>
                </a:lnTo>
                <a:lnTo>
                  <a:pt x="775585" y="131817"/>
                </a:lnTo>
                <a:lnTo>
                  <a:pt x="770343" y="167218"/>
                </a:lnTo>
                <a:lnTo>
                  <a:pt x="775012" y="204080"/>
                </a:lnTo>
                <a:lnTo>
                  <a:pt x="789548" y="234413"/>
                </a:lnTo>
                <a:lnTo>
                  <a:pt x="814742" y="254984"/>
                </a:lnTo>
                <a:lnTo>
                  <a:pt x="851385" y="262560"/>
                </a:lnTo>
                <a:lnTo>
                  <a:pt x="868257" y="260761"/>
                </a:lnTo>
                <a:lnTo>
                  <a:pt x="884064" y="255318"/>
                </a:lnTo>
                <a:lnTo>
                  <a:pt x="897739" y="246163"/>
                </a:lnTo>
                <a:lnTo>
                  <a:pt x="908218" y="233227"/>
                </a:lnTo>
                <a:lnTo>
                  <a:pt x="958460" y="233227"/>
                </a:lnTo>
                <a:lnTo>
                  <a:pt x="958460" y="223327"/>
                </a:lnTo>
                <a:lnTo>
                  <a:pt x="864585" y="223327"/>
                </a:lnTo>
                <a:lnTo>
                  <a:pt x="844537" y="218261"/>
                </a:lnTo>
                <a:lnTo>
                  <a:pt x="831534" y="205081"/>
                </a:lnTo>
                <a:lnTo>
                  <a:pt x="824513" y="186813"/>
                </a:lnTo>
                <a:lnTo>
                  <a:pt x="822408" y="166484"/>
                </a:lnTo>
                <a:lnTo>
                  <a:pt x="824874" y="146150"/>
                </a:lnTo>
                <a:lnTo>
                  <a:pt x="832497" y="128942"/>
                </a:lnTo>
                <a:lnTo>
                  <a:pt x="845620" y="117028"/>
                </a:lnTo>
                <a:lnTo>
                  <a:pt x="864585" y="112575"/>
                </a:lnTo>
                <a:lnTo>
                  <a:pt x="958460" y="112575"/>
                </a:lnTo>
                <a:lnTo>
                  <a:pt x="958460" y="103775"/>
                </a:lnTo>
                <a:lnTo>
                  <a:pt x="908218" y="103775"/>
                </a:lnTo>
                <a:lnTo>
                  <a:pt x="897642" y="89739"/>
                </a:lnTo>
                <a:lnTo>
                  <a:pt x="884660" y="80309"/>
                </a:lnTo>
                <a:lnTo>
                  <a:pt x="869340" y="75004"/>
                </a:lnTo>
                <a:lnTo>
                  <a:pt x="851752" y="73342"/>
                </a:lnTo>
                <a:close/>
              </a:path>
              <a:path w="2969259" h="340360">
                <a:moveTo>
                  <a:pt x="958460" y="112575"/>
                </a:moveTo>
                <a:lnTo>
                  <a:pt x="864585" y="112575"/>
                </a:lnTo>
                <a:lnTo>
                  <a:pt x="885748" y="117354"/>
                </a:lnTo>
                <a:lnTo>
                  <a:pt x="899418" y="130180"/>
                </a:lnTo>
                <a:lnTo>
                  <a:pt x="906762" y="148780"/>
                </a:lnTo>
                <a:lnTo>
                  <a:pt x="908951" y="170884"/>
                </a:lnTo>
                <a:lnTo>
                  <a:pt x="906195" y="190525"/>
                </a:lnTo>
                <a:lnTo>
                  <a:pt x="897905" y="207281"/>
                </a:lnTo>
                <a:lnTo>
                  <a:pt x="884047" y="218949"/>
                </a:lnTo>
                <a:lnTo>
                  <a:pt x="864585" y="223327"/>
                </a:lnTo>
                <a:lnTo>
                  <a:pt x="958460" y="223327"/>
                </a:lnTo>
                <a:lnTo>
                  <a:pt x="958460" y="112575"/>
                </a:lnTo>
                <a:close/>
              </a:path>
              <a:path w="2969259" h="340360">
                <a:moveTo>
                  <a:pt x="958460" y="78475"/>
                </a:moveTo>
                <a:lnTo>
                  <a:pt x="908951" y="78475"/>
                </a:lnTo>
                <a:lnTo>
                  <a:pt x="908951" y="103775"/>
                </a:lnTo>
                <a:lnTo>
                  <a:pt x="958460" y="103775"/>
                </a:lnTo>
                <a:lnTo>
                  <a:pt x="958460" y="78475"/>
                </a:lnTo>
                <a:close/>
              </a:path>
              <a:path w="2969259" h="340360">
                <a:moveTo>
                  <a:pt x="1068438" y="6233"/>
                </a:moveTo>
                <a:lnTo>
                  <a:pt x="1016372" y="6233"/>
                </a:lnTo>
                <a:lnTo>
                  <a:pt x="1016372" y="268060"/>
                </a:lnTo>
                <a:lnTo>
                  <a:pt x="1068438" y="268060"/>
                </a:lnTo>
                <a:lnTo>
                  <a:pt x="1068438" y="6233"/>
                </a:lnTo>
                <a:close/>
              </a:path>
              <a:path w="2969259" h="340360">
                <a:moveTo>
                  <a:pt x="1211802" y="73342"/>
                </a:moveTo>
                <a:lnTo>
                  <a:pt x="1172390" y="80991"/>
                </a:lnTo>
                <a:lnTo>
                  <a:pt x="1141810" y="102080"/>
                </a:lnTo>
                <a:lnTo>
                  <a:pt x="1122024" y="133828"/>
                </a:lnTo>
                <a:lnTo>
                  <a:pt x="1114993" y="173451"/>
                </a:lnTo>
                <a:lnTo>
                  <a:pt x="1121715" y="213790"/>
                </a:lnTo>
                <a:lnTo>
                  <a:pt x="1140985" y="245325"/>
                </a:lnTo>
                <a:lnTo>
                  <a:pt x="1171462" y="265860"/>
                </a:lnTo>
                <a:lnTo>
                  <a:pt x="1211802" y="273193"/>
                </a:lnTo>
                <a:lnTo>
                  <a:pt x="1241708" y="269515"/>
                </a:lnTo>
                <a:lnTo>
                  <a:pt x="1266764" y="258067"/>
                </a:lnTo>
                <a:lnTo>
                  <a:pt x="1286525" y="238230"/>
                </a:lnTo>
                <a:lnTo>
                  <a:pt x="1288600" y="233960"/>
                </a:lnTo>
                <a:lnTo>
                  <a:pt x="1213635" y="233960"/>
                </a:lnTo>
                <a:lnTo>
                  <a:pt x="1194345" y="231096"/>
                </a:lnTo>
                <a:lnTo>
                  <a:pt x="1180040" y="222318"/>
                </a:lnTo>
                <a:lnTo>
                  <a:pt x="1170891" y="207350"/>
                </a:lnTo>
                <a:lnTo>
                  <a:pt x="1167069" y="185917"/>
                </a:lnTo>
                <a:lnTo>
                  <a:pt x="1303844" y="185917"/>
                </a:lnTo>
                <a:lnTo>
                  <a:pt x="1300904" y="152918"/>
                </a:lnTo>
                <a:lnTo>
                  <a:pt x="1167069" y="152918"/>
                </a:lnTo>
                <a:lnTo>
                  <a:pt x="1169498" y="140427"/>
                </a:lnTo>
                <a:lnTo>
                  <a:pt x="1176603" y="127246"/>
                </a:lnTo>
                <a:lnTo>
                  <a:pt x="1189756" y="116816"/>
                </a:lnTo>
                <a:lnTo>
                  <a:pt x="1210335" y="112575"/>
                </a:lnTo>
                <a:lnTo>
                  <a:pt x="1285632" y="112575"/>
                </a:lnTo>
                <a:lnTo>
                  <a:pt x="1283402" y="107768"/>
                </a:lnTo>
                <a:lnTo>
                  <a:pt x="1253928" y="82734"/>
                </a:lnTo>
                <a:lnTo>
                  <a:pt x="1211802" y="73342"/>
                </a:lnTo>
                <a:close/>
              </a:path>
              <a:path w="2969259" h="340360">
                <a:moveTo>
                  <a:pt x="1300544" y="209384"/>
                </a:moveTo>
                <a:lnTo>
                  <a:pt x="1254712" y="209384"/>
                </a:lnTo>
                <a:lnTo>
                  <a:pt x="1249842" y="218178"/>
                </a:lnTo>
                <a:lnTo>
                  <a:pt x="1240777" y="226076"/>
                </a:lnTo>
                <a:lnTo>
                  <a:pt x="1228411" y="231772"/>
                </a:lnTo>
                <a:lnTo>
                  <a:pt x="1213635" y="233960"/>
                </a:lnTo>
                <a:lnTo>
                  <a:pt x="1288600" y="233960"/>
                </a:lnTo>
                <a:lnTo>
                  <a:pt x="1300544" y="209384"/>
                </a:lnTo>
                <a:close/>
              </a:path>
              <a:path w="2969259" h="340360">
                <a:moveTo>
                  <a:pt x="1285632" y="112575"/>
                </a:moveTo>
                <a:lnTo>
                  <a:pt x="1210335" y="112575"/>
                </a:lnTo>
                <a:lnTo>
                  <a:pt x="1226818" y="115166"/>
                </a:lnTo>
                <a:lnTo>
                  <a:pt x="1238761" y="122846"/>
                </a:lnTo>
                <a:lnTo>
                  <a:pt x="1246851" y="135477"/>
                </a:lnTo>
                <a:lnTo>
                  <a:pt x="1251778" y="152918"/>
                </a:lnTo>
                <a:lnTo>
                  <a:pt x="1300904" y="152918"/>
                </a:lnTo>
                <a:lnTo>
                  <a:pt x="1300086" y="143733"/>
                </a:lnTo>
                <a:lnTo>
                  <a:pt x="1285632" y="112575"/>
                </a:lnTo>
                <a:close/>
              </a:path>
              <a:path w="2969259" h="340360">
                <a:moveTo>
                  <a:pt x="1510630" y="181151"/>
                </a:moveTo>
                <a:lnTo>
                  <a:pt x="1454887" y="181151"/>
                </a:lnTo>
                <a:lnTo>
                  <a:pt x="1463849" y="222933"/>
                </a:lnTo>
                <a:lnTo>
                  <a:pt x="1488625" y="251925"/>
                </a:lnTo>
                <a:lnTo>
                  <a:pt x="1524401" y="268816"/>
                </a:lnTo>
                <a:lnTo>
                  <a:pt x="1566363" y="274293"/>
                </a:lnTo>
                <a:lnTo>
                  <a:pt x="1613393" y="267928"/>
                </a:lnTo>
                <a:lnTo>
                  <a:pt x="1647495" y="250321"/>
                </a:lnTo>
                <a:lnTo>
                  <a:pt x="1663692" y="229560"/>
                </a:lnTo>
                <a:lnTo>
                  <a:pt x="1568563" y="229560"/>
                </a:lnTo>
                <a:lnTo>
                  <a:pt x="1546517" y="226895"/>
                </a:lnTo>
                <a:lnTo>
                  <a:pt x="1528047" y="218418"/>
                </a:lnTo>
                <a:lnTo>
                  <a:pt x="1515351" y="203410"/>
                </a:lnTo>
                <a:lnTo>
                  <a:pt x="1510630" y="181151"/>
                </a:lnTo>
                <a:close/>
              </a:path>
              <a:path w="2969259" h="340360">
                <a:moveTo>
                  <a:pt x="1561596" y="0"/>
                </a:moveTo>
                <a:lnTo>
                  <a:pt x="1526343" y="4848"/>
                </a:lnTo>
                <a:lnTo>
                  <a:pt x="1494904" y="19529"/>
                </a:lnTo>
                <a:lnTo>
                  <a:pt x="1472334" y="44248"/>
                </a:lnTo>
                <a:lnTo>
                  <a:pt x="1463687" y="79209"/>
                </a:lnTo>
                <a:lnTo>
                  <a:pt x="1470426" y="110129"/>
                </a:lnTo>
                <a:lnTo>
                  <a:pt x="1488167" y="131009"/>
                </a:lnTo>
                <a:lnTo>
                  <a:pt x="1513195" y="144599"/>
                </a:lnTo>
                <a:lnTo>
                  <a:pt x="1541796" y="153651"/>
                </a:lnTo>
                <a:lnTo>
                  <a:pt x="1570186" y="160772"/>
                </a:lnTo>
                <a:lnTo>
                  <a:pt x="1595105" y="168547"/>
                </a:lnTo>
                <a:lnTo>
                  <a:pt x="1612806" y="179690"/>
                </a:lnTo>
                <a:lnTo>
                  <a:pt x="1619539" y="196917"/>
                </a:lnTo>
                <a:lnTo>
                  <a:pt x="1614411" y="213314"/>
                </a:lnTo>
                <a:lnTo>
                  <a:pt x="1601617" y="223280"/>
                </a:lnTo>
                <a:lnTo>
                  <a:pt x="1585040" y="228225"/>
                </a:lnTo>
                <a:lnTo>
                  <a:pt x="1568563" y="229560"/>
                </a:lnTo>
                <a:lnTo>
                  <a:pt x="1663692" y="229560"/>
                </a:lnTo>
                <a:lnTo>
                  <a:pt x="1668259" y="223707"/>
                </a:lnTo>
                <a:lnTo>
                  <a:pt x="1675271" y="190317"/>
                </a:lnTo>
                <a:lnTo>
                  <a:pt x="1665807" y="154012"/>
                </a:lnTo>
                <a:lnTo>
                  <a:pt x="1643555" y="131696"/>
                </a:lnTo>
                <a:lnTo>
                  <a:pt x="1617728" y="119622"/>
                </a:lnTo>
                <a:lnTo>
                  <a:pt x="1597539" y="114041"/>
                </a:lnTo>
                <a:lnTo>
                  <a:pt x="1557642" y="103574"/>
                </a:lnTo>
                <a:lnTo>
                  <a:pt x="1533869" y="95479"/>
                </a:lnTo>
                <a:lnTo>
                  <a:pt x="1522404" y="86765"/>
                </a:lnTo>
                <a:lnTo>
                  <a:pt x="1519430" y="74442"/>
                </a:lnTo>
                <a:lnTo>
                  <a:pt x="1523039" y="60520"/>
                </a:lnTo>
                <a:lnTo>
                  <a:pt x="1532355" y="51342"/>
                </a:lnTo>
                <a:lnTo>
                  <a:pt x="1545108" y="46289"/>
                </a:lnTo>
                <a:lnTo>
                  <a:pt x="1559029" y="44743"/>
                </a:lnTo>
                <a:lnTo>
                  <a:pt x="1656971" y="44743"/>
                </a:lnTo>
                <a:lnTo>
                  <a:pt x="1634525" y="19484"/>
                </a:lnTo>
                <a:lnTo>
                  <a:pt x="1601035" y="4670"/>
                </a:lnTo>
                <a:lnTo>
                  <a:pt x="1561596" y="0"/>
                </a:lnTo>
                <a:close/>
              </a:path>
              <a:path w="2969259" h="340360">
                <a:moveTo>
                  <a:pt x="1656971" y="44743"/>
                </a:moveTo>
                <a:lnTo>
                  <a:pt x="1559029" y="44743"/>
                </a:lnTo>
                <a:lnTo>
                  <a:pt x="1578453" y="46496"/>
                </a:lnTo>
                <a:lnTo>
                  <a:pt x="1594509" y="52717"/>
                </a:lnTo>
                <a:lnTo>
                  <a:pt x="1605753" y="64852"/>
                </a:lnTo>
                <a:lnTo>
                  <a:pt x="1610739" y="84342"/>
                </a:lnTo>
                <a:lnTo>
                  <a:pt x="1666471" y="84342"/>
                </a:lnTo>
                <a:lnTo>
                  <a:pt x="1657769" y="45640"/>
                </a:lnTo>
                <a:lnTo>
                  <a:pt x="1656971" y="44743"/>
                </a:lnTo>
                <a:close/>
              </a:path>
              <a:path w="2969259" h="340360">
                <a:moveTo>
                  <a:pt x="1770582" y="78475"/>
                </a:moveTo>
                <a:lnTo>
                  <a:pt x="1718516" y="78475"/>
                </a:lnTo>
                <a:lnTo>
                  <a:pt x="1718516" y="195084"/>
                </a:lnTo>
                <a:lnTo>
                  <a:pt x="1721558" y="227092"/>
                </a:lnTo>
                <a:lnTo>
                  <a:pt x="1732403" y="251742"/>
                </a:lnTo>
                <a:lnTo>
                  <a:pt x="1753630" y="267590"/>
                </a:lnTo>
                <a:lnTo>
                  <a:pt x="1787815" y="273193"/>
                </a:lnTo>
                <a:lnTo>
                  <a:pt x="1804298" y="271257"/>
                </a:lnTo>
                <a:lnTo>
                  <a:pt x="1820090" y="265401"/>
                </a:lnTo>
                <a:lnTo>
                  <a:pt x="1834231" y="255559"/>
                </a:lnTo>
                <a:lnTo>
                  <a:pt x="1845758" y="241660"/>
                </a:lnTo>
                <a:lnTo>
                  <a:pt x="1896357" y="241660"/>
                </a:lnTo>
                <a:lnTo>
                  <a:pt x="1896357" y="232127"/>
                </a:lnTo>
                <a:lnTo>
                  <a:pt x="1803959" y="232127"/>
                </a:lnTo>
                <a:lnTo>
                  <a:pt x="1788530" y="229232"/>
                </a:lnTo>
                <a:lnTo>
                  <a:pt x="1778192" y="220526"/>
                </a:lnTo>
                <a:lnTo>
                  <a:pt x="1772393" y="205976"/>
                </a:lnTo>
                <a:lnTo>
                  <a:pt x="1770582" y="185551"/>
                </a:lnTo>
                <a:lnTo>
                  <a:pt x="1770582" y="78475"/>
                </a:lnTo>
                <a:close/>
              </a:path>
              <a:path w="2969259" h="340360">
                <a:moveTo>
                  <a:pt x="1896357" y="241660"/>
                </a:moveTo>
                <a:lnTo>
                  <a:pt x="1846858" y="241660"/>
                </a:lnTo>
                <a:lnTo>
                  <a:pt x="1846858" y="268060"/>
                </a:lnTo>
                <a:lnTo>
                  <a:pt x="1896357" y="268060"/>
                </a:lnTo>
                <a:lnTo>
                  <a:pt x="1896357" y="241660"/>
                </a:lnTo>
                <a:close/>
              </a:path>
              <a:path w="2969259" h="340360">
                <a:moveTo>
                  <a:pt x="1896357" y="78475"/>
                </a:moveTo>
                <a:lnTo>
                  <a:pt x="1844291" y="78475"/>
                </a:lnTo>
                <a:lnTo>
                  <a:pt x="1844291" y="177851"/>
                </a:lnTo>
                <a:lnTo>
                  <a:pt x="1841960" y="202573"/>
                </a:lnTo>
                <a:lnTo>
                  <a:pt x="1834712" y="219426"/>
                </a:lnTo>
                <a:lnTo>
                  <a:pt x="1822171" y="229060"/>
                </a:lnTo>
                <a:lnTo>
                  <a:pt x="1803959" y="232127"/>
                </a:lnTo>
                <a:lnTo>
                  <a:pt x="1896357" y="232127"/>
                </a:lnTo>
                <a:lnTo>
                  <a:pt x="1896357" y="78475"/>
                </a:lnTo>
                <a:close/>
              </a:path>
              <a:path w="2969259" h="340360">
                <a:moveTo>
                  <a:pt x="2002678" y="279060"/>
                </a:moveTo>
                <a:lnTo>
                  <a:pt x="1950969" y="279060"/>
                </a:lnTo>
                <a:lnTo>
                  <a:pt x="1959856" y="306829"/>
                </a:lnTo>
                <a:lnTo>
                  <a:pt x="1979711" y="325726"/>
                </a:lnTo>
                <a:lnTo>
                  <a:pt x="2006097" y="336510"/>
                </a:lnTo>
                <a:lnTo>
                  <a:pt x="2034578" y="339936"/>
                </a:lnTo>
                <a:lnTo>
                  <a:pt x="2086753" y="331197"/>
                </a:lnTo>
                <a:lnTo>
                  <a:pt x="2116444" y="309635"/>
                </a:lnTo>
                <a:lnTo>
                  <a:pt x="2118653" y="305092"/>
                </a:lnTo>
                <a:lnTo>
                  <a:pt x="2041544" y="305092"/>
                </a:lnTo>
                <a:lnTo>
                  <a:pt x="2028407" y="303758"/>
                </a:lnTo>
                <a:lnTo>
                  <a:pt x="2017024" y="299363"/>
                </a:lnTo>
                <a:lnTo>
                  <a:pt x="2008184" y="291325"/>
                </a:lnTo>
                <a:lnTo>
                  <a:pt x="2002678" y="279060"/>
                </a:lnTo>
                <a:close/>
              </a:path>
              <a:path w="2969259" h="340360">
                <a:moveTo>
                  <a:pt x="2132853" y="233227"/>
                </a:moveTo>
                <a:lnTo>
                  <a:pt x="2083354" y="233227"/>
                </a:lnTo>
                <a:lnTo>
                  <a:pt x="2083354" y="258160"/>
                </a:lnTo>
                <a:lnTo>
                  <a:pt x="2081051" y="276940"/>
                </a:lnTo>
                <a:lnTo>
                  <a:pt x="2073453" y="291801"/>
                </a:lnTo>
                <a:lnTo>
                  <a:pt x="2060353" y="301575"/>
                </a:lnTo>
                <a:lnTo>
                  <a:pt x="2041544" y="305092"/>
                </a:lnTo>
                <a:lnTo>
                  <a:pt x="2118653" y="305092"/>
                </a:lnTo>
                <a:lnTo>
                  <a:pt x="2129771" y="282229"/>
                </a:lnTo>
                <a:lnTo>
                  <a:pt x="2132853" y="255960"/>
                </a:lnTo>
                <a:lnTo>
                  <a:pt x="2132853" y="233227"/>
                </a:lnTo>
                <a:close/>
              </a:path>
              <a:path w="2969259" h="340360">
                <a:moveTo>
                  <a:pt x="2026144" y="73342"/>
                </a:moveTo>
                <a:lnTo>
                  <a:pt x="1990990" y="81099"/>
                </a:lnTo>
                <a:lnTo>
                  <a:pt x="1965499" y="101851"/>
                </a:lnTo>
                <a:lnTo>
                  <a:pt x="1949978" y="131817"/>
                </a:lnTo>
                <a:lnTo>
                  <a:pt x="1944735" y="167218"/>
                </a:lnTo>
                <a:lnTo>
                  <a:pt x="1949405" y="204080"/>
                </a:lnTo>
                <a:lnTo>
                  <a:pt x="1963940" y="234413"/>
                </a:lnTo>
                <a:lnTo>
                  <a:pt x="1989134" y="254984"/>
                </a:lnTo>
                <a:lnTo>
                  <a:pt x="2025778" y="262560"/>
                </a:lnTo>
                <a:lnTo>
                  <a:pt x="2042650" y="260761"/>
                </a:lnTo>
                <a:lnTo>
                  <a:pt x="2058458" y="255318"/>
                </a:lnTo>
                <a:lnTo>
                  <a:pt x="2072136" y="246163"/>
                </a:lnTo>
                <a:lnTo>
                  <a:pt x="2082621" y="233227"/>
                </a:lnTo>
                <a:lnTo>
                  <a:pt x="2132853" y="233227"/>
                </a:lnTo>
                <a:lnTo>
                  <a:pt x="2132853" y="223327"/>
                </a:lnTo>
                <a:lnTo>
                  <a:pt x="2038977" y="223327"/>
                </a:lnTo>
                <a:lnTo>
                  <a:pt x="2018931" y="218261"/>
                </a:lnTo>
                <a:lnTo>
                  <a:pt x="2005932" y="205081"/>
                </a:lnTo>
                <a:lnTo>
                  <a:pt x="1998914" y="186813"/>
                </a:lnTo>
                <a:lnTo>
                  <a:pt x="1996812" y="166484"/>
                </a:lnTo>
                <a:lnTo>
                  <a:pt x="1999275" y="146150"/>
                </a:lnTo>
                <a:lnTo>
                  <a:pt x="2006895" y="128942"/>
                </a:lnTo>
                <a:lnTo>
                  <a:pt x="2020014" y="117028"/>
                </a:lnTo>
                <a:lnTo>
                  <a:pt x="2038977" y="112575"/>
                </a:lnTo>
                <a:lnTo>
                  <a:pt x="2132853" y="112575"/>
                </a:lnTo>
                <a:lnTo>
                  <a:pt x="2132853" y="103775"/>
                </a:lnTo>
                <a:lnTo>
                  <a:pt x="2082621" y="103775"/>
                </a:lnTo>
                <a:lnTo>
                  <a:pt x="2072039" y="89739"/>
                </a:lnTo>
                <a:lnTo>
                  <a:pt x="2059053" y="80309"/>
                </a:lnTo>
                <a:lnTo>
                  <a:pt x="2043733" y="75004"/>
                </a:lnTo>
                <a:lnTo>
                  <a:pt x="2026144" y="73342"/>
                </a:lnTo>
                <a:close/>
              </a:path>
              <a:path w="2969259" h="340360">
                <a:moveTo>
                  <a:pt x="2132853" y="112575"/>
                </a:moveTo>
                <a:lnTo>
                  <a:pt x="2038977" y="112575"/>
                </a:lnTo>
                <a:lnTo>
                  <a:pt x="2060142" y="117354"/>
                </a:lnTo>
                <a:lnTo>
                  <a:pt x="2073815" y="130180"/>
                </a:lnTo>
                <a:lnTo>
                  <a:pt x="2081164" y="148780"/>
                </a:lnTo>
                <a:lnTo>
                  <a:pt x="2083354" y="170884"/>
                </a:lnTo>
                <a:lnTo>
                  <a:pt x="2080597" y="190525"/>
                </a:lnTo>
                <a:lnTo>
                  <a:pt x="2072303" y="207281"/>
                </a:lnTo>
                <a:lnTo>
                  <a:pt x="2058441" y="218949"/>
                </a:lnTo>
                <a:lnTo>
                  <a:pt x="2038977" y="223327"/>
                </a:lnTo>
                <a:lnTo>
                  <a:pt x="2132853" y="223327"/>
                </a:lnTo>
                <a:lnTo>
                  <a:pt x="2132853" y="112575"/>
                </a:lnTo>
                <a:close/>
              </a:path>
              <a:path w="2969259" h="340360">
                <a:moveTo>
                  <a:pt x="2132853" y="78475"/>
                </a:moveTo>
                <a:lnTo>
                  <a:pt x="2083354" y="78475"/>
                </a:lnTo>
                <a:lnTo>
                  <a:pt x="2083354" y="103775"/>
                </a:lnTo>
                <a:lnTo>
                  <a:pt x="2132853" y="103775"/>
                </a:lnTo>
                <a:lnTo>
                  <a:pt x="2132853" y="78475"/>
                </a:lnTo>
                <a:close/>
              </a:path>
              <a:path w="2969259" h="340360">
                <a:moveTo>
                  <a:pt x="2241374" y="279060"/>
                </a:moveTo>
                <a:lnTo>
                  <a:pt x="2189664" y="279060"/>
                </a:lnTo>
                <a:lnTo>
                  <a:pt x="2198550" y="306829"/>
                </a:lnTo>
                <a:lnTo>
                  <a:pt x="2218403" y="325726"/>
                </a:lnTo>
                <a:lnTo>
                  <a:pt x="2244788" y="336510"/>
                </a:lnTo>
                <a:lnTo>
                  <a:pt x="2273274" y="339936"/>
                </a:lnTo>
                <a:lnTo>
                  <a:pt x="2325449" y="331197"/>
                </a:lnTo>
                <a:lnTo>
                  <a:pt x="2355140" y="309635"/>
                </a:lnTo>
                <a:lnTo>
                  <a:pt x="2357349" y="305092"/>
                </a:lnTo>
                <a:lnTo>
                  <a:pt x="2280240" y="305092"/>
                </a:lnTo>
                <a:lnTo>
                  <a:pt x="2267103" y="303758"/>
                </a:lnTo>
                <a:lnTo>
                  <a:pt x="2255720" y="299363"/>
                </a:lnTo>
                <a:lnTo>
                  <a:pt x="2246880" y="291325"/>
                </a:lnTo>
                <a:lnTo>
                  <a:pt x="2241374" y="279060"/>
                </a:lnTo>
                <a:close/>
              </a:path>
              <a:path w="2969259" h="340360">
                <a:moveTo>
                  <a:pt x="2371549" y="233227"/>
                </a:moveTo>
                <a:lnTo>
                  <a:pt x="2322039" y="233227"/>
                </a:lnTo>
                <a:lnTo>
                  <a:pt x="2322039" y="258160"/>
                </a:lnTo>
                <a:lnTo>
                  <a:pt x="2319736" y="276940"/>
                </a:lnTo>
                <a:lnTo>
                  <a:pt x="2312140" y="291801"/>
                </a:lnTo>
                <a:lnTo>
                  <a:pt x="2299043" y="301575"/>
                </a:lnTo>
                <a:lnTo>
                  <a:pt x="2280240" y="305092"/>
                </a:lnTo>
                <a:lnTo>
                  <a:pt x="2357349" y="305092"/>
                </a:lnTo>
                <a:lnTo>
                  <a:pt x="2368467" y="282229"/>
                </a:lnTo>
                <a:lnTo>
                  <a:pt x="2371549" y="255960"/>
                </a:lnTo>
                <a:lnTo>
                  <a:pt x="2371549" y="233227"/>
                </a:lnTo>
                <a:close/>
              </a:path>
              <a:path w="2969259" h="340360">
                <a:moveTo>
                  <a:pt x="2264840" y="73342"/>
                </a:moveTo>
                <a:lnTo>
                  <a:pt x="2229686" y="81099"/>
                </a:lnTo>
                <a:lnTo>
                  <a:pt x="2204195" y="101851"/>
                </a:lnTo>
                <a:lnTo>
                  <a:pt x="2188674" y="131817"/>
                </a:lnTo>
                <a:lnTo>
                  <a:pt x="2183431" y="167218"/>
                </a:lnTo>
                <a:lnTo>
                  <a:pt x="2188101" y="204080"/>
                </a:lnTo>
                <a:lnTo>
                  <a:pt x="2202636" y="234413"/>
                </a:lnTo>
                <a:lnTo>
                  <a:pt x="2227830" y="254984"/>
                </a:lnTo>
                <a:lnTo>
                  <a:pt x="2264474" y="262560"/>
                </a:lnTo>
                <a:lnTo>
                  <a:pt x="2281346" y="260761"/>
                </a:lnTo>
                <a:lnTo>
                  <a:pt x="2297152" y="255318"/>
                </a:lnTo>
                <a:lnTo>
                  <a:pt x="2310828" y="246163"/>
                </a:lnTo>
                <a:lnTo>
                  <a:pt x="2321306" y="233227"/>
                </a:lnTo>
                <a:lnTo>
                  <a:pt x="2371549" y="233227"/>
                </a:lnTo>
                <a:lnTo>
                  <a:pt x="2371549" y="223327"/>
                </a:lnTo>
                <a:lnTo>
                  <a:pt x="2277673" y="223327"/>
                </a:lnTo>
                <a:lnTo>
                  <a:pt x="2257627" y="218261"/>
                </a:lnTo>
                <a:lnTo>
                  <a:pt x="2244628" y="205081"/>
                </a:lnTo>
                <a:lnTo>
                  <a:pt x="2237610" y="186813"/>
                </a:lnTo>
                <a:lnTo>
                  <a:pt x="2235508" y="166484"/>
                </a:lnTo>
                <a:lnTo>
                  <a:pt x="2237971" y="146150"/>
                </a:lnTo>
                <a:lnTo>
                  <a:pt x="2245591" y="128942"/>
                </a:lnTo>
                <a:lnTo>
                  <a:pt x="2258710" y="117028"/>
                </a:lnTo>
                <a:lnTo>
                  <a:pt x="2277673" y="112575"/>
                </a:lnTo>
                <a:lnTo>
                  <a:pt x="2371549" y="112575"/>
                </a:lnTo>
                <a:lnTo>
                  <a:pt x="2371549" y="103775"/>
                </a:lnTo>
                <a:lnTo>
                  <a:pt x="2321306" y="103775"/>
                </a:lnTo>
                <a:lnTo>
                  <a:pt x="2310730" y="89739"/>
                </a:lnTo>
                <a:lnTo>
                  <a:pt x="2297748" y="80309"/>
                </a:lnTo>
                <a:lnTo>
                  <a:pt x="2282429" y="75004"/>
                </a:lnTo>
                <a:lnTo>
                  <a:pt x="2264840" y="73342"/>
                </a:lnTo>
                <a:close/>
              </a:path>
              <a:path w="2969259" h="340360">
                <a:moveTo>
                  <a:pt x="2371549" y="112575"/>
                </a:moveTo>
                <a:lnTo>
                  <a:pt x="2277673" y="112575"/>
                </a:lnTo>
                <a:lnTo>
                  <a:pt x="2298837" y="117354"/>
                </a:lnTo>
                <a:lnTo>
                  <a:pt x="2312506" y="130180"/>
                </a:lnTo>
                <a:lnTo>
                  <a:pt x="2319851" y="148780"/>
                </a:lnTo>
                <a:lnTo>
                  <a:pt x="2322039" y="170884"/>
                </a:lnTo>
                <a:lnTo>
                  <a:pt x="2319284" y="190525"/>
                </a:lnTo>
                <a:lnTo>
                  <a:pt x="2310994" y="207281"/>
                </a:lnTo>
                <a:lnTo>
                  <a:pt x="2297135" y="218949"/>
                </a:lnTo>
                <a:lnTo>
                  <a:pt x="2277673" y="223327"/>
                </a:lnTo>
                <a:lnTo>
                  <a:pt x="2371549" y="223327"/>
                </a:lnTo>
                <a:lnTo>
                  <a:pt x="2371549" y="112575"/>
                </a:lnTo>
                <a:close/>
              </a:path>
              <a:path w="2969259" h="340360">
                <a:moveTo>
                  <a:pt x="2371549" y="78475"/>
                </a:moveTo>
                <a:lnTo>
                  <a:pt x="2322039" y="78475"/>
                </a:lnTo>
                <a:lnTo>
                  <a:pt x="2322039" y="103775"/>
                </a:lnTo>
                <a:lnTo>
                  <a:pt x="2371549" y="103775"/>
                </a:lnTo>
                <a:lnTo>
                  <a:pt x="2371549" y="78475"/>
                </a:lnTo>
                <a:close/>
              </a:path>
              <a:path w="2969259" h="340360">
                <a:moveTo>
                  <a:pt x="2515636" y="73342"/>
                </a:moveTo>
                <a:lnTo>
                  <a:pt x="2476220" y="80991"/>
                </a:lnTo>
                <a:lnTo>
                  <a:pt x="2445641" y="102080"/>
                </a:lnTo>
                <a:lnTo>
                  <a:pt x="2425857" y="133828"/>
                </a:lnTo>
                <a:lnTo>
                  <a:pt x="2418827" y="173451"/>
                </a:lnTo>
                <a:lnTo>
                  <a:pt x="2425548" y="213790"/>
                </a:lnTo>
                <a:lnTo>
                  <a:pt x="2444816" y="245325"/>
                </a:lnTo>
                <a:lnTo>
                  <a:pt x="2475292" y="265860"/>
                </a:lnTo>
                <a:lnTo>
                  <a:pt x="2515636" y="273193"/>
                </a:lnTo>
                <a:lnTo>
                  <a:pt x="2545536" y="269515"/>
                </a:lnTo>
                <a:lnTo>
                  <a:pt x="2570589" y="258067"/>
                </a:lnTo>
                <a:lnTo>
                  <a:pt x="2590349" y="238230"/>
                </a:lnTo>
                <a:lnTo>
                  <a:pt x="2592424" y="233960"/>
                </a:lnTo>
                <a:lnTo>
                  <a:pt x="2517469" y="233960"/>
                </a:lnTo>
                <a:lnTo>
                  <a:pt x="2498174" y="231096"/>
                </a:lnTo>
                <a:lnTo>
                  <a:pt x="2483865" y="222318"/>
                </a:lnTo>
                <a:lnTo>
                  <a:pt x="2474715" y="207350"/>
                </a:lnTo>
                <a:lnTo>
                  <a:pt x="2470893" y="185917"/>
                </a:lnTo>
                <a:lnTo>
                  <a:pt x="2607678" y="185917"/>
                </a:lnTo>
                <a:lnTo>
                  <a:pt x="2604737" y="152918"/>
                </a:lnTo>
                <a:lnTo>
                  <a:pt x="2470893" y="152918"/>
                </a:lnTo>
                <a:lnTo>
                  <a:pt x="2473322" y="140427"/>
                </a:lnTo>
                <a:lnTo>
                  <a:pt x="2480428" y="127246"/>
                </a:lnTo>
                <a:lnTo>
                  <a:pt x="2493585" y="116816"/>
                </a:lnTo>
                <a:lnTo>
                  <a:pt x="2514169" y="112575"/>
                </a:lnTo>
                <a:lnTo>
                  <a:pt x="2589462" y="112575"/>
                </a:lnTo>
                <a:lnTo>
                  <a:pt x="2587232" y="107768"/>
                </a:lnTo>
                <a:lnTo>
                  <a:pt x="2557758" y="82734"/>
                </a:lnTo>
                <a:lnTo>
                  <a:pt x="2515636" y="73342"/>
                </a:lnTo>
                <a:close/>
              </a:path>
              <a:path w="2969259" h="340360">
                <a:moveTo>
                  <a:pt x="2604368" y="209384"/>
                </a:moveTo>
                <a:lnTo>
                  <a:pt x="2558535" y="209384"/>
                </a:lnTo>
                <a:lnTo>
                  <a:pt x="2553666" y="218178"/>
                </a:lnTo>
                <a:lnTo>
                  <a:pt x="2544602" y="226076"/>
                </a:lnTo>
                <a:lnTo>
                  <a:pt x="2532239" y="231772"/>
                </a:lnTo>
                <a:lnTo>
                  <a:pt x="2517469" y="233960"/>
                </a:lnTo>
                <a:lnTo>
                  <a:pt x="2592424" y="233960"/>
                </a:lnTo>
                <a:lnTo>
                  <a:pt x="2604368" y="209384"/>
                </a:lnTo>
                <a:close/>
              </a:path>
              <a:path w="2969259" h="340360">
                <a:moveTo>
                  <a:pt x="2589462" y="112575"/>
                </a:moveTo>
                <a:lnTo>
                  <a:pt x="2514169" y="112575"/>
                </a:lnTo>
                <a:lnTo>
                  <a:pt x="2530646" y="115166"/>
                </a:lnTo>
                <a:lnTo>
                  <a:pt x="2542586" y="122846"/>
                </a:lnTo>
                <a:lnTo>
                  <a:pt x="2550675" y="135477"/>
                </a:lnTo>
                <a:lnTo>
                  <a:pt x="2555602" y="152918"/>
                </a:lnTo>
                <a:lnTo>
                  <a:pt x="2604737" y="152918"/>
                </a:lnTo>
                <a:lnTo>
                  <a:pt x="2603918" y="143733"/>
                </a:lnTo>
                <a:lnTo>
                  <a:pt x="2589462" y="112575"/>
                </a:lnTo>
                <a:close/>
              </a:path>
              <a:path w="2969259" h="340360">
                <a:moveTo>
                  <a:pt x="2693456" y="206450"/>
                </a:moveTo>
                <a:lnTo>
                  <a:pt x="2643946" y="206450"/>
                </a:lnTo>
                <a:lnTo>
                  <a:pt x="2652610" y="238075"/>
                </a:lnTo>
                <a:lnTo>
                  <a:pt x="2672826" y="258663"/>
                </a:lnTo>
                <a:lnTo>
                  <a:pt x="2700879" y="269830"/>
                </a:lnTo>
                <a:lnTo>
                  <a:pt x="2733055" y="273193"/>
                </a:lnTo>
                <a:lnTo>
                  <a:pt x="2764835" y="269893"/>
                </a:lnTo>
                <a:lnTo>
                  <a:pt x="2792555" y="258892"/>
                </a:lnTo>
                <a:lnTo>
                  <a:pt x="2812161" y="238539"/>
                </a:lnTo>
                <a:lnTo>
                  <a:pt x="2812204" y="238360"/>
                </a:lnTo>
                <a:lnTo>
                  <a:pt x="2733422" y="238360"/>
                </a:lnTo>
                <a:lnTo>
                  <a:pt x="2718566" y="236573"/>
                </a:lnTo>
                <a:lnTo>
                  <a:pt x="2705877" y="230934"/>
                </a:lnTo>
                <a:lnTo>
                  <a:pt x="2696968" y="221031"/>
                </a:lnTo>
                <a:lnTo>
                  <a:pt x="2693456" y="206450"/>
                </a:lnTo>
                <a:close/>
              </a:path>
              <a:path w="2969259" h="340360">
                <a:moveTo>
                  <a:pt x="2730855" y="73342"/>
                </a:moveTo>
                <a:lnTo>
                  <a:pt x="2700793" y="76046"/>
                </a:lnTo>
                <a:lnTo>
                  <a:pt x="2674339" y="85627"/>
                </a:lnTo>
                <a:lnTo>
                  <a:pt x="2655515" y="104283"/>
                </a:lnTo>
                <a:lnTo>
                  <a:pt x="2648346" y="134218"/>
                </a:lnTo>
                <a:lnTo>
                  <a:pt x="2653516" y="155273"/>
                </a:lnTo>
                <a:lnTo>
                  <a:pt x="2667143" y="169555"/>
                </a:lnTo>
                <a:lnTo>
                  <a:pt x="2686408" y="178819"/>
                </a:lnTo>
                <a:lnTo>
                  <a:pt x="2708489" y="184817"/>
                </a:lnTo>
                <a:lnTo>
                  <a:pt x="2733492" y="190587"/>
                </a:lnTo>
                <a:lnTo>
                  <a:pt x="2752035" y="196596"/>
                </a:lnTo>
                <a:lnTo>
                  <a:pt x="2763566" y="204050"/>
                </a:lnTo>
                <a:lnTo>
                  <a:pt x="2767532" y="214150"/>
                </a:lnTo>
                <a:lnTo>
                  <a:pt x="2764316" y="225672"/>
                </a:lnTo>
                <a:lnTo>
                  <a:pt x="2756114" y="233134"/>
                </a:lnTo>
                <a:lnTo>
                  <a:pt x="2745094" y="237157"/>
                </a:lnTo>
                <a:lnTo>
                  <a:pt x="2733422" y="238360"/>
                </a:lnTo>
                <a:lnTo>
                  <a:pt x="2812204" y="238360"/>
                </a:lnTo>
                <a:lnTo>
                  <a:pt x="2819598" y="207184"/>
                </a:lnTo>
                <a:lnTo>
                  <a:pt x="2814481" y="185006"/>
                </a:lnTo>
                <a:lnTo>
                  <a:pt x="2800942" y="170013"/>
                </a:lnTo>
                <a:lnTo>
                  <a:pt x="2781695" y="160314"/>
                </a:lnTo>
                <a:lnTo>
                  <a:pt x="2759455" y="154018"/>
                </a:lnTo>
                <a:lnTo>
                  <a:pt x="2737702" y="149297"/>
                </a:lnTo>
                <a:lnTo>
                  <a:pt x="2718801" y="144301"/>
                </a:lnTo>
                <a:lnTo>
                  <a:pt x="2705470" y="137106"/>
                </a:lnTo>
                <a:lnTo>
                  <a:pt x="2700423" y="125785"/>
                </a:lnTo>
                <a:lnTo>
                  <a:pt x="2703299" y="116532"/>
                </a:lnTo>
                <a:lnTo>
                  <a:pt x="2710506" y="111201"/>
                </a:lnTo>
                <a:lnTo>
                  <a:pt x="2719913" y="108759"/>
                </a:lnTo>
                <a:lnTo>
                  <a:pt x="2729389" y="108175"/>
                </a:lnTo>
                <a:lnTo>
                  <a:pt x="2806579" y="108175"/>
                </a:lnTo>
                <a:lnTo>
                  <a:pt x="2805527" y="104748"/>
                </a:lnTo>
                <a:lnTo>
                  <a:pt x="2786689" y="86131"/>
                </a:lnTo>
                <a:lnTo>
                  <a:pt x="2760836" y="76247"/>
                </a:lnTo>
                <a:lnTo>
                  <a:pt x="2730855" y="73342"/>
                </a:lnTo>
                <a:close/>
              </a:path>
              <a:path w="2969259" h="340360">
                <a:moveTo>
                  <a:pt x="2806579" y="108175"/>
                </a:moveTo>
                <a:lnTo>
                  <a:pt x="2729389" y="108175"/>
                </a:lnTo>
                <a:lnTo>
                  <a:pt x="2742629" y="109349"/>
                </a:lnTo>
                <a:lnTo>
                  <a:pt x="2753635" y="113447"/>
                </a:lnTo>
                <a:lnTo>
                  <a:pt x="2761413" y="121327"/>
                </a:lnTo>
                <a:lnTo>
                  <a:pt x="2764965" y="133852"/>
                </a:lnTo>
                <a:lnTo>
                  <a:pt x="2814464" y="133852"/>
                </a:lnTo>
                <a:lnTo>
                  <a:pt x="2806579" y="108175"/>
                </a:lnTo>
                <a:close/>
              </a:path>
              <a:path w="2969259" h="340360">
                <a:moveTo>
                  <a:pt x="2930685" y="113308"/>
                </a:moveTo>
                <a:lnTo>
                  <a:pt x="2878609" y="113308"/>
                </a:lnTo>
                <a:lnTo>
                  <a:pt x="2878609" y="225160"/>
                </a:lnTo>
                <a:lnTo>
                  <a:pt x="2883462" y="248140"/>
                </a:lnTo>
                <a:lnTo>
                  <a:pt x="2896531" y="261872"/>
                </a:lnTo>
                <a:lnTo>
                  <a:pt x="2915583" y="268524"/>
                </a:lnTo>
                <a:lnTo>
                  <a:pt x="2938385" y="270260"/>
                </a:lnTo>
                <a:lnTo>
                  <a:pt x="2946234" y="270179"/>
                </a:lnTo>
                <a:lnTo>
                  <a:pt x="2954152" y="269893"/>
                </a:lnTo>
                <a:lnTo>
                  <a:pt x="2961794" y="269332"/>
                </a:lnTo>
                <a:lnTo>
                  <a:pt x="2968818" y="268426"/>
                </a:lnTo>
                <a:lnTo>
                  <a:pt x="2968818" y="229194"/>
                </a:lnTo>
                <a:lnTo>
                  <a:pt x="2952685" y="229194"/>
                </a:lnTo>
                <a:lnTo>
                  <a:pt x="2941823" y="228231"/>
                </a:lnTo>
                <a:lnTo>
                  <a:pt x="2935085" y="224792"/>
                </a:lnTo>
                <a:lnTo>
                  <a:pt x="2931648" y="218052"/>
                </a:lnTo>
                <a:lnTo>
                  <a:pt x="2930685" y="207184"/>
                </a:lnTo>
                <a:lnTo>
                  <a:pt x="2930685" y="113308"/>
                </a:lnTo>
                <a:close/>
              </a:path>
              <a:path w="2969259" h="340360">
                <a:moveTo>
                  <a:pt x="2968818" y="227727"/>
                </a:moveTo>
                <a:lnTo>
                  <a:pt x="2963318" y="228827"/>
                </a:lnTo>
                <a:lnTo>
                  <a:pt x="2958185" y="229194"/>
                </a:lnTo>
                <a:lnTo>
                  <a:pt x="2968818" y="229194"/>
                </a:lnTo>
                <a:lnTo>
                  <a:pt x="2968818" y="227727"/>
                </a:lnTo>
                <a:close/>
              </a:path>
              <a:path w="2969259" h="340360">
                <a:moveTo>
                  <a:pt x="2968818" y="78475"/>
                </a:moveTo>
                <a:lnTo>
                  <a:pt x="2847076" y="78475"/>
                </a:lnTo>
                <a:lnTo>
                  <a:pt x="2847076" y="113308"/>
                </a:lnTo>
                <a:lnTo>
                  <a:pt x="2968818" y="113308"/>
                </a:lnTo>
                <a:lnTo>
                  <a:pt x="2968818" y="78475"/>
                </a:lnTo>
                <a:close/>
              </a:path>
              <a:path w="2969259" h="340360">
                <a:moveTo>
                  <a:pt x="2930685" y="21643"/>
                </a:moveTo>
                <a:lnTo>
                  <a:pt x="2878609" y="21643"/>
                </a:lnTo>
                <a:lnTo>
                  <a:pt x="2878609" y="78475"/>
                </a:lnTo>
                <a:lnTo>
                  <a:pt x="2930685" y="78475"/>
                </a:lnTo>
                <a:lnTo>
                  <a:pt x="2930685" y="21643"/>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6" name="object 16"/>
          <p:cNvSpPr/>
          <p:nvPr/>
        </p:nvSpPr>
        <p:spPr>
          <a:xfrm>
            <a:off x="4949218" y="2563998"/>
            <a:ext cx="3382376" cy="116507"/>
          </a:xfrm>
          <a:prstGeom prst="rect">
            <a:avLst/>
          </a:prstGeom>
          <a:blipFill>
            <a:blip r:embed="rId4"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17" name="object 17"/>
          <p:cNvSpPr/>
          <p:nvPr/>
        </p:nvSpPr>
        <p:spPr>
          <a:xfrm>
            <a:off x="4949827" y="2697329"/>
            <a:ext cx="3375319" cy="116507"/>
          </a:xfrm>
          <a:prstGeom prst="rect">
            <a:avLst/>
          </a:prstGeom>
          <a:blipFill>
            <a:blip r:embed="rId5"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18" name="object 18"/>
          <p:cNvSpPr/>
          <p:nvPr/>
        </p:nvSpPr>
        <p:spPr>
          <a:xfrm>
            <a:off x="4948736" y="2831773"/>
            <a:ext cx="3306230" cy="115022"/>
          </a:xfrm>
          <a:prstGeom prst="rect">
            <a:avLst/>
          </a:prstGeom>
          <a:blipFill>
            <a:blip r:embed="rId6"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19" name="object 19"/>
          <p:cNvSpPr/>
          <p:nvPr/>
        </p:nvSpPr>
        <p:spPr>
          <a:xfrm>
            <a:off x="4950232" y="3128321"/>
            <a:ext cx="3618839" cy="1248984"/>
          </a:xfrm>
          <a:prstGeom prst="rect">
            <a:avLst/>
          </a:prstGeom>
          <a:blipFill>
            <a:blip r:embed="rId7"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20" name="object 20"/>
          <p:cNvSpPr/>
          <p:nvPr/>
        </p:nvSpPr>
        <p:spPr>
          <a:xfrm>
            <a:off x="4947708" y="4381869"/>
            <a:ext cx="3626427" cy="0"/>
          </a:xfrm>
          <a:custGeom>
            <a:avLst/>
            <a:gdLst/>
            <a:ahLst/>
            <a:cxnLst/>
            <a:rect l="l" t="t" r="r" b="b"/>
            <a:pathLst>
              <a:path w="7978140">
                <a:moveTo>
                  <a:pt x="0" y="0"/>
                </a:moveTo>
                <a:lnTo>
                  <a:pt x="7978102" y="0"/>
                </a:lnTo>
              </a:path>
            </a:pathLst>
          </a:custGeom>
          <a:ln w="11430">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21" name="object 21"/>
          <p:cNvSpPr/>
          <p:nvPr/>
        </p:nvSpPr>
        <p:spPr>
          <a:xfrm>
            <a:off x="4950231" y="3130630"/>
            <a:ext cx="0" cy="1248641"/>
          </a:xfrm>
          <a:custGeom>
            <a:avLst/>
            <a:gdLst/>
            <a:ahLst/>
            <a:cxnLst/>
            <a:rect l="l" t="t" r="r" b="b"/>
            <a:pathLst>
              <a:path h="2747009">
                <a:moveTo>
                  <a:pt x="0" y="0"/>
                </a:moveTo>
                <a:lnTo>
                  <a:pt x="0" y="2747010"/>
                </a:lnTo>
              </a:path>
            </a:pathLst>
          </a:custGeom>
          <a:ln w="11104">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22" name="object 22"/>
          <p:cNvSpPr/>
          <p:nvPr/>
        </p:nvSpPr>
        <p:spPr>
          <a:xfrm>
            <a:off x="4947708" y="3128321"/>
            <a:ext cx="2598" cy="2309"/>
          </a:xfrm>
          <a:custGeom>
            <a:avLst/>
            <a:gdLst/>
            <a:ahLst/>
            <a:cxnLst/>
            <a:rect l="l" t="t" r="r" b="b"/>
            <a:pathLst>
              <a:path w="5715" h="5079">
                <a:moveTo>
                  <a:pt x="0" y="5080"/>
                </a:moveTo>
                <a:lnTo>
                  <a:pt x="5552" y="5080"/>
                </a:lnTo>
                <a:lnTo>
                  <a:pt x="5552" y="0"/>
                </a:lnTo>
                <a:lnTo>
                  <a:pt x="0" y="0"/>
                </a:lnTo>
                <a:lnTo>
                  <a:pt x="0" y="508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3" name="object 23"/>
          <p:cNvSpPr/>
          <p:nvPr/>
        </p:nvSpPr>
        <p:spPr>
          <a:xfrm>
            <a:off x="4947708" y="3127166"/>
            <a:ext cx="3626427" cy="0"/>
          </a:xfrm>
          <a:custGeom>
            <a:avLst/>
            <a:gdLst/>
            <a:ahLst/>
            <a:cxnLst/>
            <a:rect l="l" t="t" r="r" b="b"/>
            <a:pathLst>
              <a:path w="7978140">
                <a:moveTo>
                  <a:pt x="0" y="0"/>
                </a:moveTo>
                <a:lnTo>
                  <a:pt x="7978102" y="0"/>
                </a:lnTo>
              </a:path>
            </a:pathLst>
          </a:custGeom>
          <a:ln w="507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24" name="object 24"/>
          <p:cNvSpPr/>
          <p:nvPr/>
        </p:nvSpPr>
        <p:spPr>
          <a:xfrm>
            <a:off x="8571594" y="3130630"/>
            <a:ext cx="0" cy="1248641"/>
          </a:xfrm>
          <a:custGeom>
            <a:avLst/>
            <a:gdLst/>
            <a:ahLst/>
            <a:cxnLst/>
            <a:rect l="l" t="t" r="r" b="b"/>
            <a:pathLst>
              <a:path h="2747009">
                <a:moveTo>
                  <a:pt x="0" y="0"/>
                </a:moveTo>
                <a:lnTo>
                  <a:pt x="0" y="2747010"/>
                </a:lnTo>
              </a:path>
            </a:pathLst>
          </a:custGeom>
          <a:ln w="11104">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25" name="object 25"/>
          <p:cNvSpPr/>
          <p:nvPr/>
        </p:nvSpPr>
        <p:spPr>
          <a:xfrm>
            <a:off x="4952755" y="3129476"/>
            <a:ext cx="3621521" cy="0"/>
          </a:xfrm>
          <a:custGeom>
            <a:avLst/>
            <a:gdLst/>
            <a:ahLst/>
            <a:cxnLst/>
            <a:rect l="l" t="t" r="r" b="b"/>
            <a:pathLst>
              <a:path w="7967344">
                <a:moveTo>
                  <a:pt x="0" y="0"/>
                </a:moveTo>
                <a:lnTo>
                  <a:pt x="7966998" y="0"/>
                </a:lnTo>
              </a:path>
            </a:pathLst>
          </a:custGeom>
          <a:ln w="507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26" name="object 26"/>
          <p:cNvSpPr/>
          <p:nvPr/>
        </p:nvSpPr>
        <p:spPr>
          <a:xfrm>
            <a:off x="4950232" y="3128321"/>
            <a:ext cx="2598" cy="2598"/>
          </a:xfrm>
          <a:custGeom>
            <a:avLst/>
            <a:gdLst/>
            <a:ahLst/>
            <a:cxnLst/>
            <a:rect l="l" t="t" r="r" b="b"/>
            <a:pathLst>
              <a:path w="5715" h="5714">
                <a:moveTo>
                  <a:pt x="5552" y="0"/>
                </a:moveTo>
                <a:lnTo>
                  <a:pt x="0" y="0"/>
                </a:lnTo>
                <a:lnTo>
                  <a:pt x="0" y="5552"/>
                </a:lnTo>
                <a:lnTo>
                  <a:pt x="5552" y="5552"/>
                </a:lnTo>
                <a:lnTo>
                  <a:pt x="55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7" name="object 27"/>
          <p:cNvSpPr/>
          <p:nvPr/>
        </p:nvSpPr>
        <p:spPr>
          <a:xfrm>
            <a:off x="4950232" y="4438581"/>
            <a:ext cx="3621358" cy="952036"/>
          </a:xfrm>
          <a:prstGeom prst="rect">
            <a:avLst/>
          </a:prstGeom>
          <a:blipFill>
            <a:blip r:embed="rId8"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28" name="object 28"/>
          <p:cNvSpPr/>
          <p:nvPr/>
        </p:nvSpPr>
        <p:spPr>
          <a:xfrm>
            <a:off x="4947708" y="5390787"/>
            <a:ext cx="3626427" cy="0"/>
          </a:xfrm>
          <a:custGeom>
            <a:avLst/>
            <a:gdLst/>
            <a:ahLst/>
            <a:cxnLst/>
            <a:rect l="l" t="t" r="r" b="b"/>
            <a:pathLst>
              <a:path w="7978140">
                <a:moveTo>
                  <a:pt x="0" y="0"/>
                </a:moveTo>
                <a:lnTo>
                  <a:pt x="7978102" y="0"/>
                </a:lnTo>
              </a:path>
            </a:pathLst>
          </a:custGeom>
          <a:ln w="11430">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29" name="object 29"/>
          <p:cNvSpPr/>
          <p:nvPr/>
        </p:nvSpPr>
        <p:spPr>
          <a:xfrm>
            <a:off x="4950231" y="4440885"/>
            <a:ext cx="0" cy="947305"/>
          </a:xfrm>
          <a:custGeom>
            <a:avLst/>
            <a:gdLst/>
            <a:ahLst/>
            <a:cxnLst/>
            <a:rect l="l" t="t" r="r" b="b"/>
            <a:pathLst>
              <a:path h="2084070">
                <a:moveTo>
                  <a:pt x="0" y="0"/>
                </a:moveTo>
                <a:lnTo>
                  <a:pt x="0" y="2084070"/>
                </a:lnTo>
              </a:path>
            </a:pathLst>
          </a:custGeom>
          <a:ln w="11104">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30" name="object 30"/>
          <p:cNvSpPr/>
          <p:nvPr/>
        </p:nvSpPr>
        <p:spPr>
          <a:xfrm>
            <a:off x="4947708" y="4438576"/>
            <a:ext cx="2598" cy="2309"/>
          </a:xfrm>
          <a:custGeom>
            <a:avLst/>
            <a:gdLst/>
            <a:ahLst/>
            <a:cxnLst/>
            <a:rect l="l" t="t" r="r" b="b"/>
            <a:pathLst>
              <a:path w="5715" h="5079">
                <a:moveTo>
                  <a:pt x="0" y="5080"/>
                </a:moveTo>
                <a:lnTo>
                  <a:pt x="5552" y="5080"/>
                </a:lnTo>
                <a:lnTo>
                  <a:pt x="5552" y="0"/>
                </a:lnTo>
                <a:lnTo>
                  <a:pt x="0" y="0"/>
                </a:lnTo>
                <a:lnTo>
                  <a:pt x="0" y="508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1" name="object 31"/>
          <p:cNvSpPr/>
          <p:nvPr/>
        </p:nvSpPr>
        <p:spPr>
          <a:xfrm>
            <a:off x="4947708" y="4437421"/>
            <a:ext cx="3626427" cy="0"/>
          </a:xfrm>
          <a:custGeom>
            <a:avLst/>
            <a:gdLst/>
            <a:ahLst/>
            <a:cxnLst/>
            <a:rect l="l" t="t" r="r" b="b"/>
            <a:pathLst>
              <a:path w="7978140">
                <a:moveTo>
                  <a:pt x="0" y="0"/>
                </a:moveTo>
                <a:lnTo>
                  <a:pt x="7978102" y="0"/>
                </a:lnTo>
              </a:path>
            </a:pathLst>
          </a:custGeom>
          <a:ln w="507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32" name="object 32"/>
          <p:cNvSpPr/>
          <p:nvPr/>
        </p:nvSpPr>
        <p:spPr>
          <a:xfrm>
            <a:off x="8571594" y="4440885"/>
            <a:ext cx="0" cy="947305"/>
          </a:xfrm>
          <a:custGeom>
            <a:avLst/>
            <a:gdLst/>
            <a:ahLst/>
            <a:cxnLst/>
            <a:rect l="l" t="t" r="r" b="b"/>
            <a:pathLst>
              <a:path h="2084070">
                <a:moveTo>
                  <a:pt x="0" y="0"/>
                </a:moveTo>
                <a:lnTo>
                  <a:pt x="0" y="2084070"/>
                </a:lnTo>
              </a:path>
            </a:pathLst>
          </a:custGeom>
          <a:ln w="11104">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33" name="object 33"/>
          <p:cNvSpPr/>
          <p:nvPr/>
        </p:nvSpPr>
        <p:spPr>
          <a:xfrm>
            <a:off x="4952755" y="4439730"/>
            <a:ext cx="3621521" cy="0"/>
          </a:xfrm>
          <a:custGeom>
            <a:avLst/>
            <a:gdLst/>
            <a:ahLst/>
            <a:cxnLst/>
            <a:rect l="l" t="t" r="r" b="b"/>
            <a:pathLst>
              <a:path w="7967344">
                <a:moveTo>
                  <a:pt x="0" y="0"/>
                </a:moveTo>
                <a:lnTo>
                  <a:pt x="7966998" y="0"/>
                </a:lnTo>
              </a:path>
            </a:pathLst>
          </a:custGeom>
          <a:ln w="507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34" name="object 34"/>
          <p:cNvSpPr/>
          <p:nvPr/>
        </p:nvSpPr>
        <p:spPr>
          <a:xfrm>
            <a:off x="4950232" y="4438575"/>
            <a:ext cx="2598" cy="2598"/>
          </a:xfrm>
          <a:custGeom>
            <a:avLst/>
            <a:gdLst/>
            <a:ahLst/>
            <a:cxnLst/>
            <a:rect l="l" t="t" r="r" b="b"/>
            <a:pathLst>
              <a:path w="5715" h="5715">
                <a:moveTo>
                  <a:pt x="5552" y="0"/>
                </a:moveTo>
                <a:lnTo>
                  <a:pt x="0" y="0"/>
                </a:lnTo>
                <a:lnTo>
                  <a:pt x="0" y="5552"/>
                </a:lnTo>
                <a:lnTo>
                  <a:pt x="5552" y="5552"/>
                </a:lnTo>
                <a:lnTo>
                  <a:pt x="55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5" name="object 35"/>
          <p:cNvSpPr/>
          <p:nvPr/>
        </p:nvSpPr>
        <p:spPr>
          <a:xfrm>
            <a:off x="574305" y="1361433"/>
            <a:ext cx="1211765" cy="247025"/>
          </a:xfrm>
          <a:custGeom>
            <a:avLst/>
            <a:gdLst/>
            <a:ahLst/>
            <a:cxnLst/>
            <a:rect l="l" t="t" r="r" b="b"/>
            <a:pathLst>
              <a:path w="2074545" h="422910">
                <a:moveTo>
                  <a:pt x="74013" y="0"/>
                </a:moveTo>
                <a:lnTo>
                  <a:pt x="0" y="0"/>
                </a:lnTo>
                <a:lnTo>
                  <a:pt x="0" y="336583"/>
                </a:lnTo>
                <a:lnTo>
                  <a:pt x="74013" y="336583"/>
                </a:lnTo>
                <a:lnTo>
                  <a:pt x="74013" y="228157"/>
                </a:lnTo>
                <a:lnTo>
                  <a:pt x="116440" y="185268"/>
                </a:lnTo>
                <a:lnTo>
                  <a:pt x="203468" y="185268"/>
                </a:lnTo>
                <a:lnTo>
                  <a:pt x="171076" y="139540"/>
                </a:lnTo>
                <a:lnTo>
                  <a:pt x="74013" y="139540"/>
                </a:lnTo>
                <a:lnTo>
                  <a:pt x="74013" y="0"/>
                </a:lnTo>
                <a:close/>
              </a:path>
              <a:path w="2074545" h="422910">
                <a:moveTo>
                  <a:pt x="203468" y="185268"/>
                </a:moveTo>
                <a:lnTo>
                  <a:pt x="116440" y="185268"/>
                </a:lnTo>
                <a:lnTo>
                  <a:pt x="217785" y="336583"/>
                </a:lnTo>
                <a:lnTo>
                  <a:pt x="310655" y="336583"/>
                </a:lnTo>
                <a:lnTo>
                  <a:pt x="203468" y="185268"/>
                </a:lnTo>
                <a:close/>
              </a:path>
              <a:path w="2074545" h="422910">
                <a:moveTo>
                  <a:pt x="297927" y="0"/>
                </a:moveTo>
                <a:lnTo>
                  <a:pt x="205528" y="0"/>
                </a:lnTo>
                <a:lnTo>
                  <a:pt x="74013" y="139540"/>
                </a:lnTo>
                <a:lnTo>
                  <a:pt x="171076" y="139540"/>
                </a:lnTo>
                <a:lnTo>
                  <a:pt x="166401" y="132940"/>
                </a:lnTo>
                <a:lnTo>
                  <a:pt x="297927" y="0"/>
                </a:lnTo>
                <a:close/>
              </a:path>
              <a:path w="2074545" h="422910">
                <a:moveTo>
                  <a:pt x="469524" y="86269"/>
                </a:moveTo>
                <a:lnTo>
                  <a:pt x="418854" y="96103"/>
                </a:lnTo>
                <a:lnTo>
                  <a:pt x="379542" y="123217"/>
                </a:lnTo>
                <a:lnTo>
                  <a:pt x="354107" y="164032"/>
                </a:lnTo>
                <a:lnTo>
                  <a:pt x="345069" y="214967"/>
                </a:lnTo>
                <a:lnTo>
                  <a:pt x="353709" y="266818"/>
                </a:lnTo>
                <a:lnTo>
                  <a:pt x="378481" y="307357"/>
                </a:lnTo>
                <a:lnTo>
                  <a:pt x="417660" y="333755"/>
                </a:lnTo>
                <a:lnTo>
                  <a:pt x="469524" y="343183"/>
                </a:lnTo>
                <a:lnTo>
                  <a:pt x="507967" y="338454"/>
                </a:lnTo>
                <a:lnTo>
                  <a:pt x="540177" y="323737"/>
                </a:lnTo>
                <a:lnTo>
                  <a:pt x="565579" y="298236"/>
                </a:lnTo>
                <a:lnTo>
                  <a:pt x="568249" y="292741"/>
                </a:lnTo>
                <a:lnTo>
                  <a:pt x="471881" y="292741"/>
                </a:lnTo>
                <a:lnTo>
                  <a:pt x="447080" y="289058"/>
                </a:lnTo>
                <a:lnTo>
                  <a:pt x="428687" y="277774"/>
                </a:lnTo>
                <a:lnTo>
                  <a:pt x="416924" y="258534"/>
                </a:lnTo>
                <a:lnTo>
                  <a:pt x="412011" y="230985"/>
                </a:lnTo>
                <a:lnTo>
                  <a:pt x="587840" y="230985"/>
                </a:lnTo>
                <a:lnTo>
                  <a:pt x="585392" y="188568"/>
                </a:lnTo>
                <a:lnTo>
                  <a:pt x="412011" y="188568"/>
                </a:lnTo>
                <a:lnTo>
                  <a:pt x="415134" y="172510"/>
                </a:lnTo>
                <a:lnTo>
                  <a:pt x="424268" y="155568"/>
                </a:lnTo>
                <a:lnTo>
                  <a:pt x="441180" y="142162"/>
                </a:lnTo>
                <a:lnTo>
                  <a:pt x="467638" y="136711"/>
                </a:lnTo>
                <a:lnTo>
                  <a:pt x="564002" y="136711"/>
                </a:lnTo>
                <a:lnTo>
                  <a:pt x="548372" y="115625"/>
                </a:lnTo>
                <a:lnTo>
                  <a:pt x="514142" y="94125"/>
                </a:lnTo>
                <a:lnTo>
                  <a:pt x="469524" y="86269"/>
                </a:lnTo>
                <a:close/>
              </a:path>
              <a:path w="2074545" h="422910">
                <a:moveTo>
                  <a:pt x="583597" y="261156"/>
                </a:moveTo>
                <a:lnTo>
                  <a:pt x="524680" y="261156"/>
                </a:lnTo>
                <a:lnTo>
                  <a:pt x="518419" y="272455"/>
                </a:lnTo>
                <a:lnTo>
                  <a:pt x="506766" y="282606"/>
                </a:lnTo>
                <a:lnTo>
                  <a:pt x="490870" y="289927"/>
                </a:lnTo>
                <a:lnTo>
                  <a:pt x="471881" y="292741"/>
                </a:lnTo>
                <a:lnTo>
                  <a:pt x="568249" y="292741"/>
                </a:lnTo>
                <a:lnTo>
                  <a:pt x="583597" y="261156"/>
                </a:lnTo>
                <a:close/>
              </a:path>
              <a:path w="2074545" h="422910">
                <a:moveTo>
                  <a:pt x="564002" y="136711"/>
                </a:moveTo>
                <a:lnTo>
                  <a:pt x="467638" y="136711"/>
                </a:lnTo>
                <a:lnTo>
                  <a:pt x="488823" y="140041"/>
                </a:lnTo>
                <a:lnTo>
                  <a:pt x="504173" y="149911"/>
                </a:lnTo>
                <a:lnTo>
                  <a:pt x="514574" y="166146"/>
                </a:lnTo>
                <a:lnTo>
                  <a:pt x="520909" y="188568"/>
                </a:lnTo>
                <a:lnTo>
                  <a:pt x="585392" y="188568"/>
                </a:lnTo>
                <a:lnTo>
                  <a:pt x="585311" y="187156"/>
                </a:lnTo>
                <a:lnTo>
                  <a:pt x="572125" y="147669"/>
                </a:lnTo>
                <a:lnTo>
                  <a:pt x="564002" y="136711"/>
                </a:lnTo>
                <a:close/>
              </a:path>
              <a:path w="2074545" h="422910">
                <a:moveTo>
                  <a:pt x="646307" y="364869"/>
                </a:moveTo>
                <a:lnTo>
                  <a:pt x="646307" y="420025"/>
                </a:lnTo>
                <a:lnTo>
                  <a:pt x="656560" y="420990"/>
                </a:lnTo>
                <a:lnTo>
                  <a:pt x="666813" y="421734"/>
                </a:lnTo>
                <a:lnTo>
                  <a:pt x="677067" y="422212"/>
                </a:lnTo>
                <a:lnTo>
                  <a:pt x="687320" y="422382"/>
                </a:lnTo>
                <a:lnTo>
                  <a:pt x="717865" y="419266"/>
                </a:lnTo>
                <a:lnTo>
                  <a:pt x="741116" y="409477"/>
                </a:lnTo>
                <a:lnTo>
                  <a:pt x="758444" y="392351"/>
                </a:lnTo>
                <a:lnTo>
                  <a:pt x="771223" y="367226"/>
                </a:lnTo>
                <a:lnTo>
                  <a:pt x="685435" y="367226"/>
                </a:lnTo>
                <a:lnTo>
                  <a:pt x="675542" y="367189"/>
                </a:lnTo>
                <a:lnTo>
                  <a:pt x="665694" y="366577"/>
                </a:lnTo>
                <a:lnTo>
                  <a:pt x="646307" y="364869"/>
                </a:lnTo>
                <a:close/>
              </a:path>
              <a:path w="2074545" h="422910">
                <a:moveTo>
                  <a:pt x="694392" y="92869"/>
                </a:moveTo>
                <a:lnTo>
                  <a:pt x="622736" y="92869"/>
                </a:lnTo>
                <a:lnTo>
                  <a:pt x="708534" y="321498"/>
                </a:lnTo>
                <a:lnTo>
                  <a:pt x="711355" y="336465"/>
                </a:lnTo>
                <a:lnTo>
                  <a:pt x="708475" y="350726"/>
                </a:lnTo>
                <a:lnTo>
                  <a:pt x="699850" y="361804"/>
                </a:lnTo>
                <a:lnTo>
                  <a:pt x="685435" y="367226"/>
                </a:lnTo>
                <a:lnTo>
                  <a:pt x="771223" y="367226"/>
                </a:lnTo>
                <a:lnTo>
                  <a:pt x="811115" y="259742"/>
                </a:lnTo>
                <a:lnTo>
                  <a:pt x="749548" y="259742"/>
                </a:lnTo>
                <a:lnTo>
                  <a:pt x="694392" y="92869"/>
                </a:lnTo>
                <a:close/>
              </a:path>
              <a:path w="2074545" h="422910">
                <a:moveTo>
                  <a:pt x="873050" y="92869"/>
                </a:moveTo>
                <a:lnTo>
                  <a:pt x="803751" y="92869"/>
                </a:lnTo>
                <a:lnTo>
                  <a:pt x="750491" y="259742"/>
                </a:lnTo>
                <a:lnTo>
                  <a:pt x="811115" y="259742"/>
                </a:lnTo>
                <a:lnTo>
                  <a:pt x="873050" y="92869"/>
                </a:lnTo>
                <a:close/>
              </a:path>
              <a:path w="2074545" h="422910">
                <a:moveTo>
                  <a:pt x="967344" y="92869"/>
                </a:moveTo>
                <a:lnTo>
                  <a:pt x="896631" y="92869"/>
                </a:lnTo>
                <a:lnTo>
                  <a:pt x="973944" y="336583"/>
                </a:lnTo>
                <a:lnTo>
                  <a:pt x="1043232" y="336583"/>
                </a:lnTo>
                <a:lnTo>
                  <a:pt x="1063080" y="258328"/>
                </a:lnTo>
                <a:lnTo>
                  <a:pt x="1012119" y="258328"/>
                </a:lnTo>
                <a:lnTo>
                  <a:pt x="967344" y="92869"/>
                </a:lnTo>
                <a:close/>
              </a:path>
              <a:path w="2074545" h="422910">
                <a:moveTo>
                  <a:pt x="1138811" y="173011"/>
                </a:moveTo>
                <a:lnTo>
                  <a:pt x="1085660" y="173011"/>
                </a:lnTo>
                <a:lnTo>
                  <a:pt x="1129031" y="336583"/>
                </a:lnTo>
                <a:lnTo>
                  <a:pt x="1197858" y="336583"/>
                </a:lnTo>
                <a:lnTo>
                  <a:pt x="1222677" y="257856"/>
                </a:lnTo>
                <a:lnTo>
                  <a:pt x="1160145" y="257856"/>
                </a:lnTo>
                <a:lnTo>
                  <a:pt x="1138811" y="173011"/>
                </a:lnTo>
                <a:close/>
              </a:path>
              <a:path w="2074545" h="422910">
                <a:moveTo>
                  <a:pt x="1118660" y="92869"/>
                </a:moveTo>
                <a:lnTo>
                  <a:pt x="1053604" y="92869"/>
                </a:lnTo>
                <a:lnTo>
                  <a:pt x="1013061" y="258328"/>
                </a:lnTo>
                <a:lnTo>
                  <a:pt x="1063080" y="258328"/>
                </a:lnTo>
                <a:lnTo>
                  <a:pt x="1084717" y="173011"/>
                </a:lnTo>
                <a:lnTo>
                  <a:pt x="1138811" y="173011"/>
                </a:lnTo>
                <a:lnTo>
                  <a:pt x="1118660" y="92869"/>
                </a:lnTo>
                <a:close/>
              </a:path>
              <a:path w="2074545" h="422910">
                <a:moveTo>
                  <a:pt x="1274689" y="92869"/>
                </a:moveTo>
                <a:lnTo>
                  <a:pt x="1205872" y="92869"/>
                </a:lnTo>
                <a:lnTo>
                  <a:pt x="1161088" y="257856"/>
                </a:lnTo>
                <a:lnTo>
                  <a:pt x="1222677" y="257856"/>
                </a:lnTo>
                <a:lnTo>
                  <a:pt x="1274689" y="92869"/>
                </a:lnTo>
                <a:close/>
              </a:path>
              <a:path w="2074545" h="422910">
                <a:moveTo>
                  <a:pt x="1444883" y="86269"/>
                </a:moveTo>
                <a:lnTo>
                  <a:pt x="1392999" y="95440"/>
                </a:lnTo>
                <a:lnTo>
                  <a:pt x="1353315" y="121449"/>
                </a:lnTo>
                <a:lnTo>
                  <a:pt x="1327950" y="162043"/>
                </a:lnTo>
                <a:lnTo>
                  <a:pt x="1319024" y="214967"/>
                </a:lnTo>
                <a:lnTo>
                  <a:pt x="1327950" y="267613"/>
                </a:lnTo>
                <a:lnTo>
                  <a:pt x="1353315" y="308064"/>
                </a:lnTo>
                <a:lnTo>
                  <a:pt x="1392999" y="334020"/>
                </a:lnTo>
                <a:lnTo>
                  <a:pt x="1444883" y="343183"/>
                </a:lnTo>
                <a:lnTo>
                  <a:pt x="1497041" y="334020"/>
                </a:lnTo>
                <a:lnTo>
                  <a:pt x="1536869" y="308064"/>
                </a:lnTo>
                <a:lnTo>
                  <a:pt x="1546498" y="292741"/>
                </a:lnTo>
                <a:lnTo>
                  <a:pt x="1444883" y="292741"/>
                </a:lnTo>
                <a:lnTo>
                  <a:pt x="1416583" y="286024"/>
                </a:lnTo>
                <a:lnTo>
                  <a:pt x="1398448" y="268347"/>
                </a:lnTo>
                <a:lnTo>
                  <a:pt x="1388798" y="243423"/>
                </a:lnTo>
                <a:lnTo>
                  <a:pt x="1385955" y="214967"/>
                </a:lnTo>
                <a:lnTo>
                  <a:pt x="1388798" y="186233"/>
                </a:lnTo>
                <a:lnTo>
                  <a:pt x="1398448" y="161166"/>
                </a:lnTo>
                <a:lnTo>
                  <a:pt x="1416583" y="143437"/>
                </a:lnTo>
                <a:lnTo>
                  <a:pt x="1444883" y="136711"/>
                </a:lnTo>
                <a:lnTo>
                  <a:pt x="1546426" y="136711"/>
                </a:lnTo>
                <a:lnTo>
                  <a:pt x="1536869" y="121449"/>
                </a:lnTo>
                <a:lnTo>
                  <a:pt x="1497041" y="95440"/>
                </a:lnTo>
                <a:lnTo>
                  <a:pt x="1444883" y="86269"/>
                </a:lnTo>
                <a:close/>
              </a:path>
              <a:path w="2074545" h="422910">
                <a:moveTo>
                  <a:pt x="1546426" y="136711"/>
                </a:moveTo>
                <a:lnTo>
                  <a:pt x="1444883" y="136711"/>
                </a:lnTo>
                <a:lnTo>
                  <a:pt x="1473455" y="143437"/>
                </a:lnTo>
                <a:lnTo>
                  <a:pt x="1491730" y="161166"/>
                </a:lnTo>
                <a:lnTo>
                  <a:pt x="1501431" y="186233"/>
                </a:lnTo>
                <a:lnTo>
                  <a:pt x="1504282" y="214967"/>
                </a:lnTo>
                <a:lnTo>
                  <a:pt x="1501431" y="243423"/>
                </a:lnTo>
                <a:lnTo>
                  <a:pt x="1491730" y="268347"/>
                </a:lnTo>
                <a:lnTo>
                  <a:pt x="1473455" y="286024"/>
                </a:lnTo>
                <a:lnTo>
                  <a:pt x="1444883" y="292741"/>
                </a:lnTo>
                <a:lnTo>
                  <a:pt x="1546498" y="292741"/>
                </a:lnTo>
                <a:lnTo>
                  <a:pt x="1562289" y="267613"/>
                </a:lnTo>
                <a:lnTo>
                  <a:pt x="1571223" y="214967"/>
                </a:lnTo>
                <a:lnTo>
                  <a:pt x="1562289" y="162043"/>
                </a:lnTo>
                <a:lnTo>
                  <a:pt x="1546426" y="136711"/>
                </a:lnTo>
                <a:close/>
              </a:path>
              <a:path w="2074545" h="422910">
                <a:moveTo>
                  <a:pt x="1701807" y="92869"/>
                </a:moveTo>
                <a:lnTo>
                  <a:pt x="1638165" y="92869"/>
                </a:lnTo>
                <a:lnTo>
                  <a:pt x="1638165" y="336583"/>
                </a:lnTo>
                <a:lnTo>
                  <a:pt x="1705107" y="336583"/>
                </a:lnTo>
                <a:lnTo>
                  <a:pt x="1705107" y="226742"/>
                </a:lnTo>
                <a:lnTo>
                  <a:pt x="1708525" y="196423"/>
                </a:lnTo>
                <a:lnTo>
                  <a:pt x="1719721" y="171536"/>
                </a:lnTo>
                <a:lnTo>
                  <a:pt x="1740110" y="154692"/>
                </a:lnTo>
                <a:lnTo>
                  <a:pt x="1771106" y="148497"/>
                </a:lnTo>
                <a:lnTo>
                  <a:pt x="1795148" y="148497"/>
                </a:lnTo>
                <a:lnTo>
                  <a:pt x="1795148" y="138126"/>
                </a:lnTo>
                <a:lnTo>
                  <a:pt x="1701807" y="138126"/>
                </a:lnTo>
                <a:lnTo>
                  <a:pt x="1701807" y="92869"/>
                </a:lnTo>
                <a:close/>
              </a:path>
              <a:path w="2074545" h="422910">
                <a:moveTo>
                  <a:pt x="1795148" y="148497"/>
                </a:moveTo>
                <a:lnTo>
                  <a:pt x="1779120" y="148497"/>
                </a:lnTo>
                <a:lnTo>
                  <a:pt x="1789020" y="149440"/>
                </a:lnTo>
                <a:lnTo>
                  <a:pt x="1795148" y="150854"/>
                </a:lnTo>
                <a:lnTo>
                  <a:pt x="1795148" y="148497"/>
                </a:lnTo>
                <a:close/>
              </a:path>
              <a:path w="2074545" h="422910">
                <a:moveTo>
                  <a:pt x="1785248" y="86269"/>
                </a:moveTo>
                <a:lnTo>
                  <a:pt x="1780534" y="86269"/>
                </a:lnTo>
                <a:lnTo>
                  <a:pt x="1756381" y="90063"/>
                </a:lnTo>
                <a:lnTo>
                  <a:pt x="1734040" y="100707"/>
                </a:lnTo>
                <a:lnTo>
                  <a:pt x="1715500" y="117096"/>
                </a:lnTo>
                <a:lnTo>
                  <a:pt x="1702750" y="138126"/>
                </a:lnTo>
                <a:lnTo>
                  <a:pt x="1795148" y="138126"/>
                </a:lnTo>
                <a:lnTo>
                  <a:pt x="1795148" y="88627"/>
                </a:lnTo>
                <a:lnTo>
                  <a:pt x="1790905" y="87212"/>
                </a:lnTo>
                <a:lnTo>
                  <a:pt x="1785248" y="86269"/>
                </a:lnTo>
                <a:close/>
              </a:path>
              <a:path w="2074545" h="422910">
                <a:moveTo>
                  <a:pt x="1934217" y="86269"/>
                </a:moveTo>
                <a:lnTo>
                  <a:pt x="1887119" y="96795"/>
                </a:lnTo>
                <a:lnTo>
                  <a:pt x="1853369" y="124866"/>
                </a:lnTo>
                <a:lnTo>
                  <a:pt x="1833053" y="165221"/>
                </a:lnTo>
                <a:lnTo>
                  <a:pt x="1826262" y="212600"/>
                </a:lnTo>
                <a:lnTo>
                  <a:pt x="1833009" y="261443"/>
                </a:lnTo>
                <a:lnTo>
                  <a:pt x="1853369" y="303171"/>
                </a:lnTo>
                <a:lnTo>
                  <a:pt x="1887517" y="332260"/>
                </a:lnTo>
                <a:lnTo>
                  <a:pt x="1935632" y="343183"/>
                </a:lnTo>
                <a:lnTo>
                  <a:pt x="1958135" y="341003"/>
                </a:lnTo>
                <a:lnTo>
                  <a:pt x="1978472" y="334226"/>
                </a:lnTo>
                <a:lnTo>
                  <a:pt x="1995892" y="322500"/>
                </a:lnTo>
                <a:lnTo>
                  <a:pt x="2009645" y="305470"/>
                </a:lnTo>
                <a:lnTo>
                  <a:pt x="2074219" y="305470"/>
                </a:lnTo>
                <a:lnTo>
                  <a:pt x="2074219" y="292741"/>
                </a:lnTo>
                <a:lnTo>
                  <a:pt x="1952131" y="292741"/>
                </a:lnTo>
                <a:lnTo>
                  <a:pt x="1925422" y="285884"/>
                </a:lnTo>
                <a:lnTo>
                  <a:pt x="1907111" y="267933"/>
                </a:lnTo>
                <a:lnTo>
                  <a:pt x="1896577" y="242822"/>
                </a:lnTo>
                <a:lnTo>
                  <a:pt x="1893204" y="214485"/>
                </a:lnTo>
                <a:lnTo>
                  <a:pt x="1896246" y="185433"/>
                </a:lnTo>
                <a:lnTo>
                  <a:pt x="1906227" y="160576"/>
                </a:lnTo>
                <a:lnTo>
                  <a:pt x="1924428" y="143230"/>
                </a:lnTo>
                <a:lnTo>
                  <a:pt x="1952131" y="136711"/>
                </a:lnTo>
                <a:lnTo>
                  <a:pt x="2074219" y="136711"/>
                </a:lnTo>
                <a:lnTo>
                  <a:pt x="2074219" y="122569"/>
                </a:lnTo>
                <a:lnTo>
                  <a:pt x="2006345" y="122569"/>
                </a:lnTo>
                <a:lnTo>
                  <a:pt x="1992755" y="106754"/>
                </a:lnTo>
                <a:lnTo>
                  <a:pt x="1975408" y="95403"/>
                </a:lnTo>
                <a:lnTo>
                  <a:pt x="1955498" y="88560"/>
                </a:lnTo>
                <a:lnTo>
                  <a:pt x="1934217" y="86269"/>
                </a:lnTo>
                <a:close/>
              </a:path>
              <a:path w="2074545" h="422910">
                <a:moveTo>
                  <a:pt x="2074219" y="305470"/>
                </a:moveTo>
                <a:lnTo>
                  <a:pt x="2010587" y="305470"/>
                </a:lnTo>
                <a:lnTo>
                  <a:pt x="2010587" y="336583"/>
                </a:lnTo>
                <a:lnTo>
                  <a:pt x="2074219" y="336583"/>
                </a:lnTo>
                <a:lnTo>
                  <a:pt x="2074219" y="305470"/>
                </a:lnTo>
                <a:close/>
              </a:path>
              <a:path w="2074545" h="422910">
                <a:moveTo>
                  <a:pt x="2074219" y="136711"/>
                </a:moveTo>
                <a:lnTo>
                  <a:pt x="1952131" y="136711"/>
                </a:lnTo>
                <a:lnTo>
                  <a:pt x="1979422" y="143230"/>
                </a:lnTo>
                <a:lnTo>
                  <a:pt x="1997152" y="160517"/>
                </a:lnTo>
                <a:lnTo>
                  <a:pt x="2006757" y="185234"/>
                </a:lnTo>
                <a:lnTo>
                  <a:pt x="2009503" y="212600"/>
                </a:lnTo>
                <a:lnTo>
                  <a:pt x="2009600" y="214485"/>
                </a:lnTo>
                <a:lnTo>
                  <a:pt x="2006890" y="243220"/>
                </a:lnTo>
                <a:lnTo>
                  <a:pt x="1997506" y="268404"/>
                </a:lnTo>
                <a:lnTo>
                  <a:pt x="1979813" y="286075"/>
                </a:lnTo>
                <a:lnTo>
                  <a:pt x="1952131" y="292741"/>
                </a:lnTo>
                <a:lnTo>
                  <a:pt x="2074219" y="292741"/>
                </a:lnTo>
                <a:lnTo>
                  <a:pt x="2074219" y="136711"/>
                </a:lnTo>
                <a:close/>
              </a:path>
              <a:path w="2074545" h="422910">
                <a:moveTo>
                  <a:pt x="2074219" y="0"/>
                </a:moveTo>
                <a:lnTo>
                  <a:pt x="2007288" y="0"/>
                </a:lnTo>
                <a:lnTo>
                  <a:pt x="2007288" y="122569"/>
                </a:lnTo>
                <a:lnTo>
                  <a:pt x="2074219" y="122569"/>
                </a:lnTo>
                <a:lnTo>
                  <a:pt x="2074219"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6" name="object 36"/>
          <p:cNvSpPr/>
          <p:nvPr/>
        </p:nvSpPr>
        <p:spPr>
          <a:xfrm>
            <a:off x="1978508" y="1359623"/>
            <a:ext cx="1453854" cy="221260"/>
          </a:xfrm>
          <a:custGeom>
            <a:avLst/>
            <a:gdLst/>
            <a:ahLst/>
            <a:cxnLst/>
            <a:rect l="l" t="t" r="r" b="b"/>
            <a:pathLst>
              <a:path w="2828925" h="430530">
                <a:moveTo>
                  <a:pt x="170182" y="0"/>
                </a:moveTo>
                <a:lnTo>
                  <a:pt x="111255" y="0"/>
                </a:lnTo>
                <a:lnTo>
                  <a:pt x="78788" y="43361"/>
                </a:lnTo>
                <a:lnTo>
                  <a:pt x="51402" y="85883"/>
                </a:lnTo>
                <a:lnTo>
                  <a:pt x="29463" y="129164"/>
                </a:lnTo>
                <a:lnTo>
                  <a:pt x="13339" y="174801"/>
                </a:lnTo>
                <a:lnTo>
                  <a:pt x="3395" y="224395"/>
                </a:lnTo>
                <a:lnTo>
                  <a:pt x="0" y="279541"/>
                </a:lnTo>
                <a:lnTo>
                  <a:pt x="2180" y="314316"/>
                </a:lnTo>
                <a:lnTo>
                  <a:pt x="8249" y="355144"/>
                </a:lnTo>
                <a:lnTo>
                  <a:pt x="17501" y="395882"/>
                </a:lnTo>
                <a:lnTo>
                  <a:pt x="29228" y="430386"/>
                </a:lnTo>
                <a:lnTo>
                  <a:pt x="80141" y="430386"/>
                </a:lnTo>
                <a:lnTo>
                  <a:pt x="73364" y="399749"/>
                </a:lnTo>
                <a:lnTo>
                  <a:pt x="67648" y="368756"/>
                </a:lnTo>
                <a:lnTo>
                  <a:pt x="63700" y="337585"/>
                </a:lnTo>
                <a:lnTo>
                  <a:pt x="62227" y="306412"/>
                </a:lnTo>
                <a:lnTo>
                  <a:pt x="63902" y="259925"/>
                </a:lnTo>
                <a:lnTo>
                  <a:pt x="69280" y="215690"/>
                </a:lnTo>
                <a:lnTo>
                  <a:pt x="78889" y="172899"/>
                </a:lnTo>
                <a:lnTo>
                  <a:pt x="93256" y="130742"/>
                </a:lnTo>
                <a:lnTo>
                  <a:pt x="112908" y="88413"/>
                </a:lnTo>
                <a:lnTo>
                  <a:pt x="138375" y="45101"/>
                </a:lnTo>
                <a:lnTo>
                  <a:pt x="170182" y="0"/>
                </a:lnTo>
                <a:close/>
              </a:path>
              <a:path w="2828925" h="430530">
                <a:moveTo>
                  <a:pt x="352140" y="0"/>
                </a:moveTo>
                <a:lnTo>
                  <a:pt x="306187" y="5566"/>
                </a:lnTo>
                <a:lnTo>
                  <a:pt x="266013" y="21325"/>
                </a:lnTo>
                <a:lnTo>
                  <a:pt x="232089" y="45865"/>
                </a:lnTo>
                <a:lnTo>
                  <a:pt x="204885" y="77778"/>
                </a:lnTo>
                <a:lnTo>
                  <a:pt x="184872" y="115652"/>
                </a:lnTo>
                <a:lnTo>
                  <a:pt x="172519" y="158077"/>
                </a:lnTo>
                <a:lnTo>
                  <a:pt x="168297" y="203643"/>
                </a:lnTo>
                <a:lnTo>
                  <a:pt x="174787" y="255522"/>
                </a:lnTo>
                <a:lnTo>
                  <a:pt x="193745" y="297014"/>
                </a:lnTo>
                <a:lnTo>
                  <a:pt x="224401" y="327464"/>
                </a:lnTo>
                <a:lnTo>
                  <a:pt x="265985" y="346215"/>
                </a:lnTo>
                <a:lnTo>
                  <a:pt x="317727" y="352612"/>
                </a:lnTo>
                <a:lnTo>
                  <a:pt x="358921" y="348184"/>
                </a:lnTo>
                <a:lnTo>
                  <a:pt x="394866" y="334162"/>
                </a:lnTo>
                <a:lnTo>
                  <a:pt x="425629" y="309437"/>
                </a:lnTo>
                <a:lnTo>
                  <a:pt x="439004" y="290384"/>
                </a:lnTo>
                <a:lnTo>
                  <a:pt x="318669" y="290384"/>
                </a:lnTo>
                <a:lnTo>
                  <a:pt x="284070" y="283328"/>
                </a:lnTo>
                <a:lnTo>
                  <a:pt x="260340" y="264338"/>
                </a:lnTo>
                <a:lnTo>
                  <a:pt x="246685" y="236686"/>
                </a:lnTo>
                <a:lnTo>
                  <a:pt x="242310" y="203643"/>
                </a:lnTo>
                <a:lnTo>
                  <a:pt x="248873" y="154300"/>
                </a:lnTo>
                <a:lnTo>
                  <a:pt x="269003" y="108716"/>
                </a:lnTo>
                <a:lnTo>
                  <a:pt x="303362" y="75241"/>
                </a:lnTo>
                <a:lnTo>
                  <a:pt x="352612" y="62227"/>
                </a:lnTo>
                <a:lnTo>
                  <a:pt x="471535" y="62227"/>
                </a:lnTo>
                <a:lnTo>
                  <a:pt x="462724" y="45516"/>
                </a:lnTo>
                <a:lnTo>
                  <a:pt x="433745" y="20350"/>
                </a:lnTo>
                <a:lnTo>
                  <a:pt x="396212" y="5117"/>
                </a:lnTo>
                <a:lnTo>
                  <a:pt x="352140" y="0"/>
                </a:lnTo>
                <a:close/>
              </a:path>
              <a:path w="2828925" h="430530">
                <a:moveTo>
                  <a:pt x="471881" y="223442"/>
                </a:moveTo>
                <a:lnTo>
                  <a:pt x="397868" y="223442"/>
                </a:lnTo>
                <a:lnTo>
                  <a:pt x="388476" y="248818"/>
                </a:lnTo>
                <a:lnTo>
                  <a:pt x="371174" y="270172"/>
                </a:lnTo>
                <a:lnTo>
                  <a:pt x="347419" y="284896"/>
                </a:lnTo>
                <a:lnTo>
                  <a:pt x="318669" y="290384"/>
                </a:lnTo>
                <a:lnTo>
                  <a:pt x="439004" y="290384"/>
                </a:lnTo>
                <a:lnTo>
                  <a:pt x="451278" y="272900"/>
                </a:lnTo>
                <a:lnTo>
                  <a:pt x="471881" y="223442"/>
                </a:lnTo>
                <a:close/>
              </a:path>
              <a:path w="2828925" h="430530">
                <a:moveTo>
                  <a:pt x="471535" y="62227"/>
                </a:moveTo>
                <a:lnTo>
                  <a:pt x="352612" y="62227"/>
                </a:lnTo>
                <a:lnTo>
                  <a:pt x="376956" y="66190"/>
                </a:lnTo>
                <a:lnTo>
                  <a:pt x="396041" y="78020"/>
                </a:lnTo>
                <a:lnTo>
                  <a:pt x="408497" y="97628"/>
                </a:lnTo>
                <a:lnTo>
                  <a:pt x="412953" y="124926"/>
                </a:lnTo>
                <a:lnTo>
                  <a:pt x="486967" y="124926"/>
                </a:lnTo>
                <a:lnTo>
                  <a:pt x="481136" y="80435"/>
                </a:lnTo>
                <a:lnTo>
                  <a:pt x="471535" y="62227"/>
                </a:lnTo>
                <a:close/>
              </a:path>
              <a:path w="2828925" h="430530">
                <a:moveTo>
                  <a:pt x="668463" y="94284"/>
                </a:moveTo>
                <a:lnTo>
                  <a:pt x="620599" y="102150"/>
                </a:lnTo>
                <a:lnTo>
                  <a:pt x="581715" y="123953"/>
                </a:lnTo>
                <a:lnTo>
                  <a:pt x="552764" y="157002"/>
                </a:lnTo>
                <a:lnTo>
                  <a:pt x="534696" y="198605"/>
                </a:lnTo>
                <a:lnTo>
                  <a:pt x="528462" y="246071"/>
                </a:lnTo>
                <a:lnTo>
                  <a:pt x="536373" y="291931"/>
                </a:lnTo>
                <a:lnTo>
                  <a:pt x="558867" y="324798"/>
                </a:lnTo>
                <a:lnTo>
                  <a:pt x="594088" y="344583"/>
                </a:lnTo>
                <a:lnTo>
                  <a:pt x="640178" y="351197"/>
                </a:lnTo>
                <a:lnTo>
                  <a:pt x="688968" y="343451"/>
                </a:lnTo>
                <a:lnTo>
                  <a:pt x="728413" y="321811"/>
                </a:lnTo>
                <a:lnTo>
                  <a:pt x="746993" y="300755"/>
                </a:lnTo>
                <a:lnTo>
                  <a:pt x="643478" y="300755"/>
                </a:lnTo>
                <a:lnTo>
                  <a:pt x="622646" y="296255"/>
                </a:lnTo>
                <a:lnTo>
                  <a:pt x="607600" y="284197"/>
                </a:lnTo>
                <a:lnTo>
                  <a:pt x="598475" y="266747"/>
                </a:lnTo>
                <a:lnTo>
                  <a:pt x="595404" y="246071"/>
                </a:lnTo>
                <a:lnTo>
                  <a:pt x="599558" y="212931"/>
                </a:lnTo>
                <a:lnTo>
                  <a:pt x="612374" y="180013"/>
                </a:lnTo>
                <a:lnTo>
                  <a:pt x="634380" y="154784"/>
                </a:lnTo>
                <a:lnTo>
                  <a:pt x="666106" y="144715"/>
                </a:lnTo>
                <a:lnTo>
                  <a:pt x="768628" y="144715"/>
                </a:lnTo>
                <a:lnTo>
                  <a:pt x="750373" y="119562"/>
                </a:lnTo>
                <a:lnTo>
                  <a:pt x="714456" y="100537"/>
                </a:lnTo>
                <a:lnTo>
                  <a:pt x="668463" y="94284"/>
                </a:lnTo>
                <a:close/>
              </a:path>
              <a:path w="2828925" h="430530">
                <a:moveTo>
                  <a:pt x="768628" y="144715"/>
                </a:moveTo>
                <a:lnTo>
                  <a:pt x="666106" y="144715"/>
                </a:lnTo>
                <a:lnTo>
                  <a:pt x="688484" y="148538"/>
                </a:lnTo>
                <a:lnTo>
                  <a:pt x="703702" y="159388"/>
                </a:lnTo>
                <a:lnTo>
                  <a:pt x="712379" y="176337"/>
                </a:lnTo>
                <a:lnTo>
                  <a:pt x="715017" y="197514"/>
                </a:lnTo>
                <a:lnTo>
                  <a:pt x="715116" y="198605"/>
                </a:lnTo>
                <a:lnTo>
                  <a:pt x="710965" y="231744"/>
                </a:lnTo>
                <a:lnTo>
                  <a:pt x="698045" y="264986"/>
                </a:lnTo>
                <a:lnTo>
                  <a:pt x="675756" y="290539"/>
                </a:lnTo>
                <a:lnTo>
                  <a:pt x="643478" y="300755"/>
                </a:lnTo>
                <a:lnTo>
                  <a:pt x="746993" y="300755"/>
                </a:lnTo>
                <a:lnTo>
                  <a:pt x="757652" y="288676"/>
                </a:lnTo>
                <a:lnTo>
                  <a:pt x="775827" y="246444"/>
                </a:lnTo>
                <a:lnTo>
                  <a:pt x="782076" y="197514"/>
                </a:lnTo>
                <a:lnTo>
                  <a:pt x="773738" y="151756"/>
                </a:lnTo>
                <a:lnTo>
                  <a:pt x="768628" y="144715"/>
                </a:lnTo>
                <a:close/>
              </a:path>
              <a:path w="2828925" h="430530">
                <a:moveTo>
                  <a:pt x="936230" y="100884"/>
                </a:moveTo>
                <a:lnTo>
                  <a:pt x="872117" y="100884"/>
                </a:lnTo>
                <a:lnTo>
                  <a:pt x="821204" y="344597"/>
                </a:lnTo>
                <a:lnTo>
                  <a:pt x="888145" y="344597"/>
                </a:lnTo>
                <a:lnTo>
                  <a:pt x="915488" y="214957"/>
                </a:lnTo>
                <a:lnTo>
                  <a:pt x="923450" y="190030"/>
                </a:lnTo>
                <a:lnTo>
                  <a:pt x="937114" y="168286"/>
                </a:lnTo>
                <a:lnTo>
                  <a:pt x="957054" y="152906"/>
                </a:lnTo>
                <a:lnTo>
                  <a:pt x="983844" y="147072"/>
                </a:lnTo>
                <a:lnTo>
                  <a:pt x="1084039" y="147072"/>
                </a:lnTo>
                <a:lnTo>
                  <a:pt x="1082025" y="134826"/>
                </a:lnTo>
                <a:lnTo>
                  <a:pt x="928688" y="134826"/>
                </a:lnTo>
                <a:lnTo>
                  <a:pt x="936230" y="100884"/>
                </a:lnTo>
                <a:close/>
              </a:path>
              <a:path w="2828925" h="430530">
                <a:moveTo>
                  <a:pt x="1084039" y="147072"/>
                </a:moveTo>
                <a:lnTo>
                  <a:pt x="983844" y="147072"/>
                </a:lnTo>
                <a:lnTo>
                  <a:pt x="995416" y="148921"/>
                </a:lnTo>
                <a:lnTo>
                  <a:pt x="1005706" y="154085"/>
                </a:lnTo>
                <a:lnTo>
                  <a:pt x="1013079" y="161988"/>
                </a:lnTo>
                <a:lnTo>
                  <a:pt x="1015900" y="172058"/>
                </a:lnTo>
                <a:lnTo>
                  <a:pt x="1015503" y="178488"/>
                </a:lnTo>
                <a:lnTo>
                  <a:pt x="1014486" y="186731"/>
                </a:lnTo>
                <a:lnTo>
                  <a:pt x="1013116" y="195061"/>
                </a:lnTo>
                <a:lnTo>
                  <a:pt x="1011658" y="201757"/>
                </a:lnTo>
                <a:lnTo>
                  <a:pt x="981958" y="344597"/>
                </a:lnTo>
                <a:lnTo>
                  <a:pt x="1048889" y="344597"/>
                </a:lnTo>
                <a:lnTo>
                  <a:pt x="1079060" y="201757"/>
                </a:lnTo>
                <a:lnTo>
                  <a:pt x="1080961" y="193014"/>
                </a:lnTo>
                <a:lnTo>
                  <a:pt x="1083303" y="181309"/>
                </a:lnTo>
                <a:lnTo>
                  <a:pt x="1085292" y="169340"/>
                </a:lnTo>
                <a:lnTo>
                  <a:pt x="1086132" y="159801"/>
                </a:lnTo>
                <a:lnTo>
                  <a:pt x="1084039" y="147072"/>
                </a:lnTo>
                <a:close/>
              </a:path>
              <a:path w="2828925" h="430530">
                <a:moveTo>
                  <a:pt x="1014958" y="94284"/>
                </a:moveTo>
                <a:lnTo>
                  <a:pt x="989958" y="96840"/>
                </a:lnTo>
                <a:lnTo>
                  <a:pt x="967344" y="104478"/>
                </a:lnTo>
                <a:lnTo>
                  <a:pt x="947206" y="117155"/>
                </a:lnTo>
                <a:lnTo>
                  <a:pt x="929630" y="134826"/>
                </a:lnTo>
                <a:lnTo>
                  <a:pt x="1082025" y="134826"/>
                </a:lnTo>
                <a:lnTo>
                  <a:pt x="1081506" y="131669"/>
                </a:lnTo>
                <a:lnTo>
                  <a:pt x="1067865" y="111136"/>
                </a:lnTo>
                <a:lnTo>
                  <a:pt x="1045564" y="98556"/>
                </a:lnTo>
                <a:lnTo>
                  <a:pt x="1014958" y="94284"/>
                </a:lnTo>
                <a:close/>
              </a:path>
              <a:path w="2828925" h="430530">
                <a:moveTo>
                  <a:pt x="1259614" y="145658"/>
                </a:moveTo>
                <a:lnTo>
                  <a:pt x="1193155" y="145658"/>
                </a:lnTo>
                <a:lnTo>
                  <a:pt x="1165812" y="276242"/>
                </a:lnTo>
                <a:lnTo>
                  <a:pt x="1163927" y="284727"/>
                </a:lnTo>
                <a:lnTo>
                  <a:pt x="1162512" y="293213"/>
                </a:lnTo>
                <a:lnTo>
                  <a:pt x="1162512" y="299341"/>
                </a:lnTo>
                <a:lnTo>
                  <a:pt x="1167683" y="323781"/>
                </a:lnTo>
                <a:lnTo>
                  <a:pt x="1182312" y="338940"/>
                </a:lnTo>
                <a:lnTo>
                  <a:pt x="1202951" y="346675"/>
                </a:lnTo>
                <a:lnTo>
                  <a:pt x="1226154" y="348840"/>
                </a:lnTo>
                <a:lnTo>
                  <a:pt x="1236753" y="348671"/>
                </a:lnTo>
                <a:lnTo>
                  <a:pt x="1247308" y="348192"/>
                </a:lnTo>
                <a:lnTo>
                  <a:pt x="1257772" y="347448"/>
                </a:lnTo>
                <a:lnTo>
                  <a:pt x="1268100" y="346483"/>
                </a:lnTo>
                <a:lnTo>
                  <a:pt x="1279106" y="296041"/>
                </a:lnTo>
                <a:lnTo>
                  <a:pt x="1255382" y="296041"/>
                </a:lnTo>
                <a:lnTo>
                  <a:pt x="1247670" y="295695"/>
                </a:lnTo>
                <a:lnTo>
                  <a:pt x="1240356" y="293625"/>
                </a:lnTo>
                <a:lnTo>
                  <a:pt x="1234897" y="288285"/>
                </a:lnTo>
                <a:lnTo>
                  <a:pt x="1232754" y="278127"/>
                </a:lnTo>
                <a:lnTo>
                  <a:pt x="1232754" y="276242"/>
                </a:lnTo>
                <a:lnTo>
                  <a:pt x="1233697" y="271999"/>
                </a:lnTo>
                <a:lnTo>
                  <a:pt x="1234640" y="266813"/>
                </a:lnTo>
                <a:lnTo>
                  <a:pt x="1259614" y="145658"/>
                </a:lnTo>
                <a:close/>
              </a:path>
              <a:path w="2828925" h="430530">
                <a:moveTo>
                  <a:pt x="1279414" y="294627"/>
                </a:moveTo>
                <a:lnTo>
                  <a:pt x="1271400" y="295570"/>
                </a:lnTo>
                <a:lnTo>
                  <a:pt x="1263386" y="296041"/>
                </a:lnTo>
                <a:lnTo>
                  <a:pt x="1279106" y="296041"/>
                </a:lnTo>
                <a:lnTo>
                  <a:pt x="1279414" y="294627"/>
                </a:lnTo>
                <a:close/>
              </a:path>
              <a:path w="2828925" h="430530">
                <a:moveTo>
                  <a:pt x="1317599" y="100884"/>
                </a:moveTo>
                <a:lnTo>
                  <a:pt x="1159684" y="100884"/>
                </a:lnTo>
                <a:lnTo>
                  <a:pt x="1149312" y="145658"/>
                </a:lnTo>
                <a:lnTo>
                  <a:pt x="1307228" y="145658"/>
                </a:lnTo>
                <a:lnTo>
                  <a:pt x="1317599" y="100884"/>
                </a:lnTo>
                <a:close/>
              </a:path>
              <a:path w="2828925" h="430530">
                <a:moveTo>
                  <a:pt x="1284600" y="26870"/>
                </a:moveTo>
                <a:lnTo>
                  <a:pt x="1217668" y="26870"/>
                </a:lnTo>
                <a:lnTo>
                  <a:pt x="1202583" y="100884"/>
                </a:lnTo>
                <a:lnTo>
                  <a:pt x="1269514" y="100884"/>
                </a:lnTo>
                <a:lnTo>
                  <a:pt x="1284600" y="26870"/>
                </a:lnTo>
                <a:close/>
              </a:path>
              <a:path w="2828925" h="430530">
                <a:moveTo>
                  <a:pt x="1450068" y="100884"/>
                </a:moveTo>
                <a:lnTo>
                  <a:pt x="1382666" y="100884"/>
                </a:lnTo>
                <a:lnTo>
                  <a:pt x="1330809" y="344597"/>
                </a:lnTo>
                <a:lnTo>
                  <a:pt x="1398223" y="344597"/>
                </a:lnTo>
                <a:lnTo>
                  <a:pt x="1450068" y="100884"/>
                </a:lnTo>
                <a:close/>
              </a:path>
              <a:path w="2828925" h="430530">
                <a:moveTo>
                  <a:pt x="1469868" y="8014"/>
                </a:moveTo>
                <a:lnTo>
                  <a:pt x="1402465" y="8014"/>
                </a:lnTo>
                <a:lnTo>
                  <a:pt x="1390208" y="63170"/>
                </a:lnTo>
                <a:lnTo>
                  <a:pt x="1457611" y="63170"/>
                </a:lnTo>
                <a:lnTo>
                  <a:pt x="1469868" y="8014"/>
                </a:lnTo>
                <a:close/>
              </a:path>
              <a:path w="2828925" h="430530">
                <a:moveTo>
                  <a:pt x="1591495" y="100884"/>
                </a:moveTo>
                <a:lnTo>
                  <a:pt x="1527381" y="100884"/>
                </a:lnTo>
                <a:lnTo>
                  <a:pt x="1476468" y="344597"/>
                </a:lnTo>
                <a:lnTo>
                  <a:pt x="1543410" y="344597"/>
                </a:lnTo>
                <a:lnTo>
                  <a:pt x="1570752" y="214957"/>
                </a:lnTo>
                <a:lnTo>
                  <a:pt x="1578715" y="190030"/>
                </a:lnTo>
                <a:lnTo>
                  <a:pt x="1592378" y="168286"/>
                </a:lnTo>
                <a:lnTo>
                  <a:pt x="1612318" y="152906"/>
                </a:lnTo>
                <a:lnTo>
                  <a:pt x="1639108" y="147072"/>
                </a:lnTo>
                <a:lnTo>
                  <a:pt x="1739303" y="147072"/>
                </a:lnTo>
                <a:lnTo>
                  <a:pt x="1737289" y="134826"/>
                </a:lnTo>
                <a:lnTo>
                  <a:pt x="1583952" y="134826"/>
                </a:lnTo>
                <a:lnTo>
                  <a:pt x="1591495" y="100884"/>
                </a:lnTo>
                <a:close/>
              </a:path>
              <a:path w="2828925" h="430530">
                <a:moveTo>
                  <a:pt x="1739303" y="147072"/>
                </a:moveTo>
                <a:lnTo>
                  <a:pt x="1639108" y="147072"/>
                </a:lnTo>
                <a:lnTo>
                  <a:pt x="1650678" y="148921"/>
                </a:lnTo>
                <a:lnTo>
                  <a:pt x="1660965" y="154085"/>
                </a:lnTo>
                <a:lnTo>
                  <a:pt x="1668335" y="161988"/>
                </a:lnTo>
                <a:lnTo>
                  <a:pt x="1671154" y="172058"/>
                </a:lnTo>
                <a:lnTo>
                  <a:pt x="1670756" y="178488"/>
                </a:lnTo>
                <a:lnTo>
                  <a:pt x="1669740" y="186731"/>
                </a:lnTo>
                <a:lnTo>
                  <a:pt x="1668370" y="195061"/>
                </a:lnTo>
                <a:lnTo>
                  <a:pt x="1666911" y="201757"/>
                </a:lnTo>
                <a:lnTo>
                  <a:pt x="1637222" y="344597"/>
                </a:lnTo>
                <a:lnTo>
                  <a:pt x="1704154" y="344597"/>
                </a:lnTo>
                <a:lnTo>
                  <a:pt x="1734325" y="201757"/>
                </a:lnTo>
                <a:lnTo>
                  <a:pt x="1736225" y="193014"/>
                </a:lnTo>
                <a:lnTo>
                  <a:pt x="1738567" y="181309"/>
                </a:lnTo>
                <a:lnTo>
                  <a:pt x="1740556" y="169340"/>
                </a:lnTo>
                <a:lnTo>
                  <a:pt x="1741396" y="159801"/>
                </a:lnTo>
                <a:lnTo>
                  <a:pt x="1739303" y="147072"/>
                </a:lnTo>
                <a:close/>
              </a:path>
              <a:path w="2828925" h="430530">
                <a:moveTo>
                  <a:pt x="1670211" y="94284"/>
                </a:moveTo>
                <a:lnTo>
                  <a:pt x="1645217" y="96840"/>
                </a:lnTo>
                <a:lnTo>
                  <a:pt x="1622607" y="104478"/>
                </a:lnTo>
                <a:lnTo>
                  <a:pt x="1602470" y="117155"/>
                </a:lnTo>
                <a:lnTo>
                  <a:pt x="1584895" y="134826"/>
                </a:lnTo>
                <a:lnTo>
                  <a:pt x="1737289" y="134826"/>
                </a:lnTo>
                <a:lnTo>
                  <a:pt x="1736770" y="131669"/>
                </a:lnTo>
                <a:lnTo>
                  <a:pt x="1723128" y="111136"/>
                </a:lnTo>
                <a:lnTo>
                  <a:pt x="1700824" y="98556"/>
                </a:lnTo>
                <a:lnTo>
                  <a:pt x="1670211" y="94284"/>
                </a:lnTo>
                <a:close/>
              </a:path>
              <a:path w="2828925" h="430530">
                <a:moveTo>
                  <a:pt x="1909222" y="100884"/>
                </a:moveTo>
                <a:lnTo>
                  <a:pt x="1842290" y="100884"/>
                </a:lnTo>
                <a:lnTo>
                  <a:pt x="1812119" y="243713"/>
                </a:lnTo>
                <a:lnTo>
                  <a:pt x="1810219" y="252457"/>
                </a:lnTo>
                <a:lnTo>
                  <a:pt x="1807877" y="264161"/>
                </a:lnTo>
                <a:lnTo>
                  <a:pt x="1805888" y="276131"/>
                </a:lnTo>
                <a:lnTo>
                  <a:pt x="1805048" y="285670"/>
                </a:lnTo>
                <a:lnTo>
                  <a:pt x="1809674" y="313808"/>
                </a:lnTo>
                <a:lnTo>
                  <a:pt x="1823316" y="334344"/>
                </a:lnTo>
                <a:lnTo>
                  <a:pt x="1845620" y="346925"/>
                </a:lnTo>
                <a:lnTo>
                  <a:pt x="1876233" y="351197"/>
                </a:lnTo>
                <a:lnTo>
                  <a:pt x="1901227" y="348641"/>
                </a:lnTo>
                <a:lnTo>
                  <a:pt x="1923837" y="341003"/>
                </a:lnTo>
                <a:lnTo>
                  <a:pt x="1943974" y="328326"/>
                </a:lnTo>
                <a:lnTo>
                  <a:pt x="1961549" y="310655"/>
                </a:lnTo>
                <a:lnTo>
                  <a:pt x="2026153" y="310655"/>
                </a:lnTo>
                <a:lnTo>
                  <a:pt x="2028714" y="298398"/>
                </a:lnTo>
                <a:lnTo>
                  <a:pt x="1907336" y="298398"/>
                </a:lnTo>
                <a:lnTo>
                  <a:pt x="1895766" y="296549"/>
                </a:lnTo>
                <a:lnTo>
                  <a:pt x="1885479" y="291386"/>
                </a:lnTo>
                <a:lnTo>
                  <a:pt x="1878109" y="283482"/>
                </a:lnTo>
                <a:lnTo>
                  <a:pt x="1875290" y="273413"/>
                </a:lnTo>
                <a:lnTo>
                  <a:pt x="1875688" y="266983"/>
                </a:lnTo>
                <a:lnTo>
                  <a:pt x="1876704" y="258740"/>
                </a:lnTo>
                <a:lnTo>
                  <a:pt x="1878074" y="250409"/>
                </a:lnTo>
                <a:lnTo>
                  <a:pt x="1879533" y="243713"/>
                </a:lnTo>
                <a:lnTo>
                  <a:pt x="1909222" y="100884"/>
                </a:lnTo>
                <a:close/>
              </a:path>
              <a:path w="2828925" h="430530">
                <a:moveTo>
                  <a:pt x="2026153" y="310655"/>
                </a:moveTo>
                <a:lnTo>
                  <a:pt x="1962492" y="310655"/>
                </a:lnTo>
                <a:lnTo>
                  <a:pt x="1954949" y="344597"/>
                </a:lnTo>
                <a:lnTo>
                  <a:pt x="2019063" y="344597"/>
                </a:lnTo>
                <a:lnTo>
                  <a:pt x="2026153" y="310655"/>
                </a:lnTo>
                <a:close/>
              </a:path>
              <a:path w="2828925" h="430530">
                <a:moveTo>
                  <a:pt x="2069976" y="100884"/>
                </a:moveTo>
                <a:lnTo>
                  <a:pt x="2003034" y="100884"/>
                </a:lnTo>
                <a:lnTo>
                  <a:pt x="1975692" y="230514"/>
                </a:lnTo>
                <a:lnTo>
                  <a:pt x="1967729" y="255440"/>
                </a:lnTo>
                <a:lnTo>
                  <a:pt x="1954065" y="277184"/>
                </a:lnTo>
                <a:lnTo>
                  <a:pt x="1934126" y="292564"/>
                </a:lnTo>
                <a:lnTo>
                  <a:pt x="1907336" y="298398"/>
                </a:lnTo>
                <a:lnTo>
                  <a:pt x="2028714" y="298398"/>
                </a:lnTo>
                <a:lnTo>
                  <a:pt x="2069976" y="100884"/>
                </a:lnTo>
                <a:close/>
              </a:path>
              <a:path w="2828925" h="430530">
                <a:moveTo>
                  <a:pt x="2244402" y="94284"/>
                </a:moveTo>
                <a:lnTo>
                  <a:pt x="2198569" y="102455"/>
                </a:lnTo>
                <a:lnTo>
                  <a:pt x="2161269" y="124813"/>
                </a:lnTo>
                <a:lnTo>
                  <a:pt x="2133451" y="158122"/>
                </a:lnTo>
                <a:lnTo>
                  <a:pt x="2116064" y="199148"/>
                </a:lnTo>
                <a:lnTo>
                  <a:pt x="2110057" y="244656"/>
                </a:lnTo>
                <a:lnTo>
                  <a:pt x="2117849" y="290539"/>
                </a:lnTo>
                <a:lnTo>
                  <a:pt x="2139869" y="323914"/>
                </a:lnTo>
                <a:lnTo>
                  <a:pt x="2174088" y="344295"/>
                </a:lnTo>
                <a:lnTo>
                  <a:pt x="2218474" y="351197"/>
                </a:lnTo>
                <a:lnTo>
                  <a:pt x="2264864" y="345776"/>
                </a:lnTo>
                <a:lnTo>
                  <a:pt x="2300029" y="329748"/>
                </a:lnTo>
                <a:lnTo>
                  <a:pt x="2326002" y="303466"/>
                </a:lnTo>
                <a:lnTo>
                  <a:pt x="2327411" y="300755"/>
                </a:lnTo>
                <a:lnTo>
                  <a:pt x="2227902" y="300755"/>
                </a:lnTo>
                <a:lnTo>
                  <a:pt x="2204191" y="297293"/>
                </a:lnTo>
                <a:lnTo>
                  <a:pt x="2187419" y="287556"/>
                </a:lnTo>
                <a:lnTo>
                  <a:pt x="2177453" y="272514"/>
                </a:lnTo>
                <a:lnTo>
                  <a:pt x="2174160" y="253142"/>
                </a:lnTo>
                <a:lnTo>
                  <a:pt x="2174196" y="244656"/>
                </a:lnTo>
                <a:lnTo>
                  <a:pt x="2174631" y="238999"/>
                </a:lnTo>
                <a:lnTo>
                  <a:pt x="2354243" y="238999"/>
                </a:lnTo>
                <a:lnTo>
                  <a:pt x="2355826" y="229917"/>
                </a:lnTo>
                <a:lnTo>
                  <a:pt x="2357012" y="220437"/>
                </a:lnTo>
                <a:lnTo>
                  <a:pt x="2357756" y="210692"/>
                </a:lnTo>
                <a:lnTo>
                  <a:pt x="2358014" y="200814"/>
                </a:lnTo>
                <a:lnTo>
                  <a:pt x="2357265" y="196571"/>
                </a:lnTo>
                <a:lnTo>
                  <a:pt x="2181703" y="196571"/>
                </a:lnTo>
                <a:lnTo>
                  <a:pt x="2190962" y="176934"/>
                </a:lnTo>
                <a:lnTo>
                  <a:pt x="2204508" y="160390"/>
                </a:lnTo>
                <a:lnTo>
                  <a:pt x="2223269" y="148973"/>
                </a:lnTo>
                <a:lnTo>
                  <a:pt x="2248173" y="144715"/>
                </a:lnTo>
                <a:lnTo>
                  <a:pt x="2343122" y="144715"/>
                </a:lnTo>
                <a:lnTo>
                  <a:pt x="2326665" y="121032"/>
                </a:lnTo>
                <a:lnTo>
                  <a:pt x="2290792" y="100985"/>
                </a:lnTo>
                <a:lnTo>
                  <a:pt x="2244402" y="94284"/>
                </a:lnTo>
                <a:close/>
              </a:path>
              <a:path w="2828925" h="430530">
                <a:moveTo>
                  <a:pt x="2344814" y="267285"/>
                </a:moveTo>
                <a:lnTo>
                  <a:pt x="2277873" y="267285"/>
                </a:lnTo>
                <a:lnTo>
                  <a:pt x="2269667" y="279077"/>
                </a:lnTo>
                <a:lnTo>
                  <a:pt x="2259251" y="289854"/>
                </a:lnTo>
                <a:lnTo>
                  <a:pt x="2245654" y="297713"/>
                </a:lnTo>
                <a:lnTo>
                  <a:pt x="2227902" y="300755"/>
                </a:lnTo>
                <a:lnTo>
                  <a:pt x="2327411" y="300755"/>
                </a:lnTo>
                <a:lnTo>
                  <a:pt x="2344814" y="267285"/>
                </a:lnTo>
                <a:close/>
              </a:path>
              <a:path w="2828925" h="430530">
                <a:moveTo>
                  <a:pt x="2343122" y="144715"/>
                </a:moveTo>
                <a:lnTo>
                  <a:pt x="2248173" y="144715"/>
                </a:lnTo>
                <a:lnTo>
                  <a:pt x="2271751" y="149304"/>
                </a:lnTo>
                <a:lnTo>
                  <a:pt x="2285474" y="161274"/>
                </a:lnTo>
                <a:lnTo>
                  <a:pt x="2291860" y="177928"/>
                </a:lnTo>
                <a:lnTo>
                  <a:pt x="2293429" y="196571"/>
                </a:lnTo>
                <a:lnTo>
                  <a:pt x="2357265" y="196571"/>
                </a:lnTo>
                <a:lnTo>
                  <a:pt x="2349808" y="154337"/>
                </a:lnTo>
                <a:lnTo>
                  <a:pt x="2343122" y="144715"/>
                </a:lnTo>
                <a:close/>
              </a:path>
              <a:path w="2828925" h="430530">
                <a:moveTo>
                  <a:pt x="2799253" y="0"/>
                </a:moveTo>
                <a:lnTo>
                  <a:pt x="2748350" y="0"/>
                </a:lnTo>
                <a:lnTo>
                  <a:pt x="2755125" y="30642"/>
                </a:lnTo>
                <a:lnTo>
                  <a:pt x="2760838" y="61638"/>
                </a:lnTo>
                <a:lnTo>
                  <a:pt x="2764782" y="92810"/>
                </a:lnTo>
                <a:lnTo>
                  <a:pt x="2766254" y="123983"/>
                </a:lnTo>
                <a:lnTo>
                  <a:pt x="2764579" y="170467"/>
                </a:lnTo>
                <a:lnTo>
                  <a:pt x="2759202" y="214701"/>
                </a:lnTo>
                <a:lnTo>
                  <a:pt x="2749596" y="257492"/>
                </a:lnTo>
                <a:lnTo>
                  <a:pt x="2735232" y="299648"/>
                </a:lnTo>
                <a:lnTo>
                  <a:pt x="2715581" y="341977"/>
                </a:lnTo>
                <a:lnTo>
                  <a:pt x="2690116" y="385287"/>
                </a:lnTo>
                <a:lnTo>
                  <a:pt x="2658309" y="430386"/>
                </a:lnTo>
                <a:lnTo>
                  <a:pt x="2717237" y="430386"/>
                </a:lnTo>
                <a:lnTo>
                  <a:pt x="2749699" y="387028"/>
                </a:lnTo>
                <a:lnTo>
                  <a:pt x="2777024" y="344597"/>
                </a:lnTo>
                <a:lnTo>
                  <a:pt x="2799019" y="301225"/>
                </a:lnTo>
                <a:lnTo>
                  <a:pt x="2815142" y="255586"/>
                </a:lnTo>
                <a:lnTo>
                  <a:pt x="2825085" y="205991"/>
                </a:lnTo>
                <a:lnTo>
                  <a:pt x="2828481" y="150844"/>
                </a:lnTo>
                <a:lnTo>
                  <a:pt x="2826283" y="115957"/>
                </a:lnTo>
                <a:lnTo>
                  <a:pt x="2820231" y="75249"/>
                </a:lnTo>
                <a:lnTo>
                  <a:pt x="2810980" y="34509"/>
                </a:lnTo>
                <a:lnTo>
                  <a:pt x="2799253" y="0"/>
                </a:lnTo>
                <a:close/>
              </a:path>
              <a:path w="2828925" h="430530">
                <a:moveTo>
                  <a:pt x="2537154" y="94284"/>
                </a:moveTo>
                <a:lnTo>
                  <a:pt x="2488752" y="103307"/>
                </a:lnTo>
                <a:lnTo>
                  <a:pt x="2451461" y="127785"/>
                </a:lnTo>
                <a:lnTo>
                  <a:pt x="2425076" y="163825"/>
                </a:lnTo>
                <a:lnTo>
                  <a:pt x="2409395" y="207536"/>
                </a:lnTo>
                <a:lnTo>
                  <a:pt x="2404213" y="255028"/>
                </a:lnTo>
                <a:lnTo>
                  <a:pt x="2410504" y="294715"/>
                </a:lnTo>
                <a:lnTo>
                  <a:pt x="2428727" y="325034"/>
                </a:lnTo>
                <a:lnTo>
                  <a:pt x="2457911" y="344391"/>
                </a:lnTo>
                <a:lnTo>
                  <a:pt x="2497083" y="351197"/>
                </a:lnTo>
                <a:lnTo>
                  <a:pt x="2518907" y="349017"/>
                </a:lnTo>
                <a:lnTo>
                  <a:pt x="2539093" y="342240"/>
                </a:lnTo>
                <a:lnTo>
                  <a:pt x="2556540" y="330514"/>
                </a:lnTo>
                <a:lnTo>
                  <a:pt x="2570143" y="313484"/>
                </a:lnTo>
                <a:lnTo>
                  <a:pt x="2635651" y="313484"/>
                </a:lnTo>
                <a:lnTo>
                  <a:pt x="2638343" y="300755"/>
                </a:lnTo>
                <a:lnTo>
                  <a:pt x="2518768" y="300755"/>
                </a:lnTo>
                <a:lnTo>
                  <a:pt x="2498004" y="296395"/>
                </a:lnTo>
                <a:lnTo>
                  <a:pt x="2483117" y="284609"/>
                </a:lnTo>
                <a:lnTo>
                  <a:pt x="2474153" y="267343"/>
                </a:lnTo>
                <a:lnTo>
                  <a:pt x="2471155" y="246542"/>
                </a:lnTo>
                <a:lnTo>
                  <a:pt x="2475479" y="212533"/>
                </a:lnTo>
                <a:lnTo>
                  <a:pt x="2488773" y="179541"/>
                </a:lnTo>
                <a:lnTo>
                  <a:pt x="2511523" y="154593"/>
                </a:lnTo>
                <a:lnTo>
                  <a:pt x="2544215" y="144715"/>
                </a:lnTo>
                <a:lnTo>
                  <a:pt x="2671344" y="144715"/>
                </a:lnTo>
                <a:lnTo>
                  <a:pt x="2673737" y="133401"/>
                </a:lnTo>
                <a:lnTo>
                  <a:pt x="2605499" y="133401"/>
                </a:lnTo>
                <a:lnTo>
                  <a:pt x="2594421" y="115957"/>
                </a:lnTo>
                <a:lnTo>
                  <a:pt x="2578040" y="103770"/>
                </a:lnTo>
                <a:lnTo>
                  <a:pt x="2558303" y="96618"/>
                </a:lnTo>
                <a:lnTo>
                  <a:pt x="2537154" y="94284"/>
                </a:lnTo>
                <a:close/>
              </a:path>
              <a:path w="2828925" h="430530">
                <a:moveTo>
                  <a:pt x="2635651" y="313484"/>
                </a:moveTo>
                <a:lnTo>
                  <a:pt x="2570143" y="313484"/>
                </a:lnTo>
                <a:lnTo>
                  <a:pt x="2571086" y="314427"/>
                </a:lnTo>
                <a:lnTo>
                  <a:pt x="2564486" y="344597"/>
                </a:lnTo>
                <a:lnTo>
                  <a:pt x="2629070" y="344597"/>
                </a:lnTo>
                <a:lnTo>
                  <a:pt x="2635651" y="313484"/>
                </a:lnTo>
                <a:close/>
              </a:path>
              <a:path w="2828925" h="430530">
                <a:moveTo>
                  <a:pt x="2671344" y="144715"/>
                </a:moveTo>
                <a:lnTo>
                  <a:pt x="2544215" y="144715"/>
                </a:lnTo>
                <a:lnTo>
                  <a:pt x="2565451" y="148590"/>
                </a:lnTo>
                <a:lnTo>
                  <a:pt x="2580455" y="159447"/>
                </a:lnTo>
                <a:lnTo>
                  <a:pt x="2589361" y="176138"/>
                </a:lnTo>
                <a:lnTo>
                  <a:pt x="2592300" y="197514"/>
                </a:lnTo>
                <a:lnTo>
                  <a:pt x="2587836" y="231346"/>
                </a:lnTo>
                <a:lnTo>
                  <a:pt x="2574269" y="264868"/>
                </a:lnTo>
                <a:lnTo>
                  <a:pt x="2551335" y="290524"/>
                </a:lnTo>
                <a:lnTo>
                  <a:pt x="2518768" y="300755"/>
                </a:lnTo>
                <a:lnTo>
                  <a:pt x="2638343" y="300755"/>
                </a:lnTo>
                <a:lnTo>
                  <a:pt x="2671344" y="144715"/>
                </a:lnTo>
                <a:close/>
              </a:path>
              <a:path w="2828925" h="430530">
                <a:moveTo>
                  <a:pt x="2700255" y="8014"/>
                </a:moveTo>
                <a:lnTo>
                  <a:pt x="2633313" y="8014"/>
                </a:lnTo>
                <a:lnTo>
                  <a:pt x="2606442" y="133401"/>
                </a:lnTo>
                <a:lnTo>
                  <a:pt x="2673737" y="133401"/>
                </a:lnTo>
                <a:lnTo>
                  <a:pt x="2700255" y="8014"/>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7" name="object 37"/>
          <p:cNvSpPr/>
          <p:nvPr/>
        </p:nvSpPr>
        <p:spPr>
          <a:xfrm>
            <a:off x="781868" y="3247686"/>
            <a:ext cx="3638034" cy="283462"/>
          </a:xfrm>
          <a:prstGeom prst="rect">
            <a:avLst/>
          </a:prstGeom>
          <a:blipFill>
            <a:blip r:embed="rId9"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38" name="object 38"/>
          <p:cNvSpPr/>
          <p:nvPr/>
        </p:nvSpPr>
        <p:spPr>
          <a:xfrm>
            <a:off x="781869" y="3531148"/>
            <a:ext cx="3638261" cy="753052"/>
          </a:xfrm>
          <a:custGeom>
            <a:avLst/>
            <a:gdLst/>
            <a:ahLst/>
            <a:cxnLst/>
            <a:rect l="l" t="t" r="r" b="b"/>
            <a:pathLst>
              <a:path w="8004175" h="1656715">
                <a:moveTo>
                  <a:pt x="0" y="1656645"/>
                </a:moveTo>
                <a:lnTo>
                  <a:pt x="8003674" y="1656645"/>
                </a:lnTo>
                <a:lnTo>
                  <a:pt x="8003674" y="0"/>
                </a:lnTo>
                <a:lnTo>
                  <a:pt x="0" y="0"/>
                </a:lnTo>
                <a:lnTo>
                  <a:pt x="0" y="1656645"/>
                </a:lnTo>
                <a:close/>
              </a:path>
            </a:pathLst>
          </a:custGeom>
          <a:solidFill>
            <a:srgbClr val="FFFFFF"/>
          </a:solidFill>
        </p:spPr>
        <p:txBody>
          <a:bodyPr wrap="square" lIns="0" tIns="0" rIns="0" bIns="0" rtlCol="0"/>
          <a:lstStyle/>
          <a:p>
            <a:pPr defTabSz="415664">
              <a:defRPr/>
            </a:pPr>
            <a:endParaRPr sz="818">
              <a:solidFill>
                <a:prstClr val="black"/>
              </a:solidFill>
              <a:latin typeface="Calibri"/>
            </a:endParaRPr>
          </a:p>
        </p:txBody>
      </p:sp>
      <p:sp>
        <p:nvSpPr>
          <p:cNvPr id="39" name="object 39"/>
          <p:cNvSpPr/>
          <p:nvPr/>
        </p:nvSpPr>
        <p:spPr>
          <a:xfrm>
            <a:off x="785830" y="3531148"/>
            <a:ext cx="2204411" cy="753020"/>
          </a:xfrm>
          <a:prstGeom prst="rect">
            <a:avLst/>
          </a:prstGeom>
          <a:blipFill>
            <a:blip r:embed="rId10"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40" name="object 40"/>
          <p:cNvSpPr/>
          <p:nvPr/>
        </p:nvSpPr>
        <p:spPr>
          <a:xfrm>
            <a:off x="781869" y="4284169"/>
            <a:ext cx="3638261" cy="984539"/>
          </a:xfrm>
          <a:custGeom>
            <a:avLst/>
            <a:gdLst/>
            <a:ahLst/>
            <a:cxnLst/>
            <a:rect l="l" t="t" r="r" b="b"/>
            <a:pathLst>
              <a:path w="8004175" h="2165984">
                <a:moveTo>
                  <a:pt x="0" y="2165842"/>
                </a:moveTo>
                <a:lnTo>
                  <a:pt x="8003674" y="2165842"/>
                </a:lnTo>
                <a:lnTo>
                  <a:pt x="8003674" y="0"/>
                </a:lnTo>
                <a:lnTo>
                  <a:pt x="0" y="0"/>
                </a:lnTo>
                <a:lnTo>
                  <a:pt x="0" y="2165842"/>
                </a:lnTo>
                <a:close/>
              </a:path>
            </a:pathLst>
          </a:custGeom>
          <a:solidFill>
            <a:srgbClr val="FFFFFF"/>
          </a:solidFill>
        </p:spPr>
        <p:txBody>
          <a:bodyPr wrap="square" lIns="0" tIns="0" rIns="0" bIns="0" rtlCol="0"/>
          <a:lstStyle/>
          <a:p>
            <a:pPr defTabSz="415664">
              <a:defRPr/>
            </a:pPr>
            <a:endParaRPr sz="818">
              <a:solidFill>
                <a:prstClr val="black"/>
              </a:solidFill>
              <a:latin typeface="Calibri"/>
            </a:endParaRPr>
          </a:p>
        </p:txBody>
      </p:sp>
      <p:sp>
        <p:nvSpPr>
          <p:cNvPr id="41" name="object 41"/>
          <p:cNvSpPr/>
          <p:nvPr/>
        </p:nvSpPr>
        <p:spPr>
          <a:xfrm>
            <a:off x="781868" y="4284168"/>
            <a:ext cx="2865261" cy="984474"/>
          </a:xfrm>
          <a:prstGeom prst="rect">
            <a:avLst/>
          </a:prstGeom>
          <a:blipFill>
            <a:blip r:embed="rId11"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42" name="object 42"/>
          <p:cNvSpPr/>
          <p:nvPr/>
        </p:nvSpPr>
        <p:spPr>
          <a:xfrm>
            <a:off x="779344" y="5268429"/>
            <a:ext cx="3643169" cy="0"/>
          </a:xfrm>
          <a:custGeom>
            <a:avLst/>
            <a:gdLst/>
            <a:ahLst/>
            <a:cxnLst/>
            <a:rect l="l" t="t" r="r" b="b"/>
            <a:pathLst>
              <a:path w="8014970">
                <a:moveTo>
                  <a:pt x="0" y="0"/>
                </a:moveTo>
                <a:lnTo>
                  <a:pt x="8014779" y="0"/>
                </a:lnTo>
              </a:path>
            </a:pathLst>
          </a:custGeom>
          <a:ln w="1142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43" name="object 43"/>
          <p:cNvSpPr/>
          <p:nvPr/>
        </p:nvSpPr>
        <p:spPr>
          <a:xfrm>
            <a:off x="781868" y="3249995"/>
            <a:ext cx="0" cy="2015837"/>
          </a:xfrm>
          <a:custGeom>
            <a:avLst/>
            <a:gdLst/>
            <a:ahLst/>
            <a:cxnLst/>
            <a:rect l="l" t="t" r="r" b="b"/>
            <a:pathLst>
              <a:path h="4434840">
                <a:moveTo>
                  <a:pt x="0" y="0"/>
                </a:moveTo>
                <a:lnTo>
                  <a:pt x="0" y="4434840"/>
                </a:lnTo>
              </a:path>
            </a:pathLst>
          </a:custGeom>
          <a:ln w="11104">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44" name="object 44"/>
          <p:cNvSpPr/>
          <p:nvPr/>
        </p:nvSpPr>
        <p:spPr>
          <a:xfrm>
            <a:off x="779345" y="3247686"/>
            <a:ext cx="2598" cy="2309"/>
          </a:xfrm>
          <a:custGeom>
            <a:avLst/>
            <a:gdLst/>
            <a:ahLst/>
            <a:cxnLst/>
            <a:rect l="l" t="t" r="r" b="b"/>
            <a:pathLst>
              <a:path w="5714" h="5079">
                <a:moveTo>
                  <a:pt x="0" y="5080"/>
                </a:moveTo>
                <a:lnTo>
                  <a:pt x="5552" y="5080"/>
                </a:lnTo>
                <a:lnTo>
                  <a:pt x="5552" y="0"/>
                </a:lnTo>
                <a:lnTo>
                  <a:pt x="0" y="0"/>
                </a:lnTo>
                <a:lnTo>
                  <a:pt x="0" y="508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5" name="object 45"/>
          <p:cNvSpPr/>
          <p:nvPr/>
        </p:nvSpPr>
        <p:spPr>
          <a:xfrm>
            <a:off x="779344" y="3246531"/>
            <a:ext cx="3643169" cy="0"/>
          </a:xfrm>
          <a:custGeom>
            <a:avLst/>
            <a:gdLst/>
            <a:ahLst/>
            <a:cxnLst/>
            <a:rect l="l" t="t" r="r" b="b"/>
            <a:pathLst>
              <a:path w="8014970">
                <a:moveTo>
                  <a:pt x="0" y="0"/>
                </a:moveTo>
                <a:lnTo>
                  <a:pt x="8014779" y="0"/>
                </a:lnTo>
              </a:path>
            </a:pathLst>
          </a:custGeom>
          <a:ln w="507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46" name="object 46"/>
          <p:cNvSpPr/>
          <p:nvPr/>
        </p:nvSpPr>
        <p:spPr>
          <a:xfrm>
            <a:off x="4419902" y="3249995"/>
            <a:ext cx="0" cy="2015837"/>
          </a:xfrm>
          <a:custGeom>
            <a:avLst/>
            <a:gdLst/>
            <a:ahLst/>
            <a:cxnLst/>
            <a:rect l="l" t="t" r="r" b="b"/>
            <a:pathLst>
              <a:path h="4434840">
                <a:moveTo>
                  <a:pt x="0" y="0"/>
                </a:moveTo>
                <a:lnTo>
                  <a:pt x="0" y="4434840"/>
                </a:lnTo>
              </a:path>
            </a:pathLst>
          </a:custGeom>
          <a:ln w="11104">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47" name="object 47"/>
          <p:cNvSpPr/>
          <p:nvPr/>
        </p:nvSpPr>
        <p:spPr>
          <a:xfrm>
            <a:off x="784393" y="3248840"/>
            <a:ext cx="3638261" cy="0"/>
          </a:xfrm>
          <a:custGeom>
            <a:avLst/>
            <a:gdLst/>
            <a:ahLst/>
            <a:cxnLst/>
            <a:rect l="l" t="t" r="r" b="b"/>
            <a:pathLst>
              <a:path w="8004175">
                <a:moveTo>
                  <a:pt x="0" y="0"/>
                </a:moveTo>
                <a:lnTo>
                  <a:pt x="8003674" y="0"/>
                </a:lnTo>
              </a:path>
            </a:pathLst>
          </a:custGeom>
          <a:ln w="507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48" name="object 48"/>
          <p:cNvSpPr/>
          <p:nvPr/>
        </p:nvSpPr>
        <p:spPr>
          <a:xfrm>
            <a:off x="781868" y="3247685"/>
            <a:ext cx="2598" cy="2598"/>
          </a:xfrm>
          <a:custGeom>
            <a:avLst/>
            <a:gdLst/>
            <a:ahLst/>
            <a:cxnLst/>
            <a:rect l="l" t="t" r="r" b="b"/>
            <a:pathLst>
              <a:path w="5714" h="5714">
                <a:moveTo>
                  <a:pt x="5552" y="0"/>
                </a:moveTo>
                <a:lnTo>
                  <a:pt x="0" y="0"/>
                </a:lnTo>
                <a:lnTo>
                  <a:pt x="0" y="5541"/>
                </a:lnTo>
                <a:lnTo>
                  <a:pt x="5552" y="5541"/>
                </a:lnTo>
                <a:lnTo>
                  <a:pt x="555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Tree>
    <p:extLst>
      <p:ext uri="{BB962C8B-B14F-4D97-AF65-F5344CB8AC3E}">
        <p14:creationId xmlns:p14="http://schemas.microsoft.com/office/powerpoint/2010/main" val="241015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87" y="857250"/>
            <a:ext cx="378980" cy="5142923"/>
          </a:xfrm>
          <a:custGeom>
            <a:avLst/>
            <a:gdLst/>
            <a:ahLst/>
            <a:cxnLst/>
            <a:rect l="l" t="t" r="r" b="b"/>
            <a:pathLst>
              <a:path w="833755" h="11314430">
                <a:moveTo>
                  <a:pt x="0" y="11314094"/>
                </a:moveTo>
                <a:lnTo>
                  <a:pt x="833136" y="11314094"/>
                </a:lnTo>
                <a:lnTo>
                  <a:pt x="833136" y="0"/>
                </a:lnTo>
                <a:lnTo>
                  <a:pt x="0" y="0"/>
                </a:lnTo>
                <a:lnTo>
                  <a:pt x="0" y="11314094"/>
                </a:lnTo>
                <a:close/>
              </a:path>
            </a:pathLst>
          </a:custGeom>
          <a:solidFill>
            <a:srgbClr val="EAEBEC"/>
          </a:solidFill>
        </p:spPr>
        <p:txBody>
          <a:bodyPr wrap="square" lIns="0" tIns="0" rIns="0" bIns="0" rtlCol="0"/>
          <a:lstStyle/>
          <a:p>
            <a:pPr defTabSz="415664">
              <a:defRPr/>
            </a:pPr>
            <a:endParaRPr sz="818">
              <a:solidFill>
                <a:prstClr val="black"/>
              </a:solidFill>
              <a:latin typeface="Calibri"/>
            </a:endParaRPr>
          </a:p>
        </p:txBody>
      </p:sp>
      <p:sp>
        <p:nvSpPr>
          <p:cNvPr id="4" name="object 4"/>
          <p:cNvSpPr/>
          <p:nvPr/>
        </p:nvSpPr>
        <p:spPr>
          <a:xfrm>
            <a:off x="614914" y="2385720"/>
            <a:ext cx="8147627" cy="3229841"/>
          </a:xfrm>
          <a:custGeom>
            <a:avLst/>
            <a:gdLst/>
            <a:ahLst/>
            <a:cxnLst/>
            <a:rect l="l" t="t" r="r" b="b"/>
            <a:pathLst>
              <a:path w="17924780" h="7105650">
                <a:moveTo>
                  <a:pt x="0" y="7105314"/>
                </a:moveTo>
                <a:lnTo>
                  <a:pt x="17924459" y="7105314"/>
                </a:lnTo>
                <a:lnTo>
                  <a:pt x="17924459" y="0"/>
                </a:lnTo>
                <a:lnTo>
                  <a:pt x="0" y="0"/>
                </a:lnTo>
                <a:lnTo>
                  <a:pt x="0" y="7105314"/>
                </a:lnTo>
                <a:close/>
              </a:path>
            </a:pathLst>
          </a:custGeom>
          <a:solidFill>
            <a:srgbClr val="EFEFF2"/>
          </a:solidFill>
        </p:spPr>
        <p:txBody>
          <a:bodyPr wrap="square" lIns="0" tIns="0" rIns="0" bIns="0" rtlCol="0"/>
          <a:lstStyle/>
          <a:p>
            <a:pPr defTabSz="415664">
              <a:defRPr/>
            </a:pPr>
            <a:endParaRPr sz="818">
              <a:solidFill>
                <a:prstClr val="black"/>
              </a:solidFill>
              <a:latin typeface="Calibri"/>
            </a:endParaRPr>
          </a:p>
        </p:txBody>
      </p:sp>
      <p:sp>
        <p:nvSpPr>
          <p:cNvPr id="5" name="object 5"/>
          <p:cNvSpPr/>
          <p:nvPr/>
        </p:nvSpPr>
        <p:spPr>
          <a:xfrm>
            <a:off x="4455892" y="2163380"/>
            <a:ext cx="452293" cy="444789"/>
          </a:xfrm>
          <a:custGeom>
            <a:avLst/>
            <a:gdLst/>
            <a:ahLst/>
            <a:cxnLst/>
            <a:rect l="l" t="t" r="r" b="b"/>
            <a:pathLst>
              <a:path w="995045" h="978535">
                <a:moveTo>
                  <a:pt x="497233" y="0"/>
                </a:moveTo>
                <a:lnTo>
                  <a:pt x="448689" y="2165"/>
                </a:lnTo>
                <a:lnTo>
                  <a:pt x="401592" y="8536"/>
                </a:lnTo>
                <a:lnTo>
                  <a:pt x="356135" y="18927"/>
                </a:lnTo>
                <a:lnTo>
                  <a:pt x="312510" y="33149"/>
                </a:lnTo>
                <a:lnTo>
                  <a:pt x="270912" y="51017"/>
                </a:lnTo>
                <a:lnTo>
                  <a:pt x="231533" y="72342"/>
                </a:lnTo>
                <a:lnTo>
                  <a:pt x="194566" y="96940"/>
                </a:lnTo>
                <a:lnTo>
                  <a:pt x="160203" y="124621"/>
                </a:lnTo>
                <a:lnTo>
                  <a:pt x="128639" y="155199"/>
                </a:lnTo>
                <a:lnTo>
                  <a:pt x="100065" y="188488"/>
                </a:lnTo>
                <a:lnTo>
                  <a:pt x="74675" y="224301"/>
                </a:lnTo>
                <a:lnTo>
                  <a:pt x="52661" y="262450"/>
                </a:lnTo>
                <a:lnTo>
                  <a:pt x="34218" y="302748"/>
                </a:lnTo>
                <a:lnTo>
                  <a:pt x="19537" y="345009"/>
                </a:lnTo>
                <a:lnTo>
                  <a:pt x="8811" y="389045"/>
                </a:lnTo>
                <a:lnTo>
                  <a:pt x="2235" y="434670"/>
                </a:lnTo>
                <a:lnTo>
                  <a:pt x="0" y="481697"/>
                </a:lnTo>
                <a:lnTo>
                  <a:pt x="2280" y="529456"/>
                </a:lnTo>
                <a:lnTo>
                  <a:pt x="8981" y="575945"/>
                </a:lnTo>
                <a:lnTo>
                  <a:pt x="19894" y="620954"/>
                </a:lnTo>
                <a:lnTo>
                  <a:pt x="34807" y="664275"/>
                </a:lnTo>
                <a:lnTo>
                  <a:pt x="53511" y="705696"/>
                </a:lnTo>
                <a:lnTo>
                  <a:pt x="75797" y="745010"/>
                </a:lnTo>
                <a:lnTo>
                  <a:pt x="101453" y="782005"/>
                </a:lnTo>
                <a:lnTo>
                  <a:pt x="130271" y="816472"/>
                </a:lnTo>
                <a:lnTo>
                  <a:pt x="162040" y="848201"/>
                </a:lnTo>
                <a:lnTo>
                  <a:pt x="196549" y="876983"/>
                </a:lnTo>
                <a:lnTo>
                  <a:pt x="233590" y="902608"/>
                </a:lnTo>
                <a:lnTo>
                  <a:pt x="272953" y="924866"/>
                </a:lnTo>
                <a:lnTo>
                  <a:pt x="314426" y="943548"/>
                </a:lnTo>
                <a:lnTo>
                  <a:pt x="357801" y="958443"/>
                </a:lnTo>
                <a:lnTo>
                  <a:pt x="402867" y="969342"/>
                </a:lnTo>
                <a:lnTo>
                  <a:pt x="449414" y="976035"/>
                </a:lnTo>
                <a:lnTo>
                  <a:pt x="497233" y="978313"/>
                </a:lnTo>
                <a:lnTo>
                  <a:pt x="545052" y="976035"/>
                </a:lnTo>
                <a:lnTo>
                  <a:pt x="591599" y="969342"/>
                </a:lnTo>
                <a:lnTo>
                  <a:pt x="636665" y="958443"/>
                </a:lnTo>
                <a:lnTo>
                  <a:pt x="680040" y="943548"/>
                </a:lnTo>
                <a:lnTo>
                  <a:pt x="721513" y="924866"/>
                </a:lnTo>
                <a:lnTo>
                  <a:pt x="760876" y="902608"/>
                </a:lnTo>
                <a:lnTo>
                  <a:pt x="797917" y="876983"/>
                </a:lnTo>
                <a:lnTo>
                  <a:pt x="832426" y="848201"/>
                </a:lnTo>
                <a:lnTo>
                  <a:pt x="864195" y="816472"/>
                </a:lnTo>
                <a:lnTo>
                  <a:pt x="893013" y="782005"/>
                </a:lnTo>
                <a:lnTo>
                  <a:pt x="918669" y="745010"/>
                </a:lnTo>
                <a:lnTo>
                  <a:pt x="940955" y="705696"/>
                </a:lnTo>
                <a:lnTo>
                  <a:pt x="959659" y="664275"/>
                </a:lnTo>
                <a:lnTo>
                  <a:pt x="974572" y="620954"/>
                </a:lnTo>
                <a:lnTo>
                  <a:pt x="985485" y="575945"/>
                </a:lnTo>
                <a:lnTo>
                  <a:pt x="992186" y="529456"/>
                </a:lnTo>
                <a:lnTo>
                  <a:pt x="994467" y="481697"/>
                </a:lnTo>
                <a:lnTo>
                  <a:pt x="992231" y="434670"/>
                </a:lnTo>
                <a:lnTo>
                  <a:pt x="985655" y="389045"/>
                </a:lnTo>
                <a:lnTo>
                  <a:pt x="974929" y="345009"/>
                </a:lnTo>
                <a:lnTo>
                  <a:pt x="960248" y="302748"/>
                </a:lnTo>
                <a:lnTo>
                  <a:pt x="941805" y="262450"/>
                </a:lnTo>
                <a:lnTo>
                  <a:pt x="919791" y="224301"/>
                </a:lnTo>
                <a:lnTo>
                  <a:pt x="894401" y="188488"/>
                </a:lnTo>
                <a:lnTo>
                  <a:pt x="865827" y="155199"/>
                </a:lnTo>
                <a:lnTo>
                  <a:pt x="834263" y="124621"/>
                </a:lnTo>
                <a:lnTo>
                  <a:pt x="799900" y="96940"/>
                </a:lnTo>
                <a:lnTo>
                  <a:pt x="762933" y="72342"/>
                </a:lnTo>
                <a:lnTo>
                  <a:pt x="723554" y="51017"/>
                </a:lnTo>
                <a:lnTo>
                  <a:pt x="681956" y="33149"/>
                </a:lnTo>
                <a:lnTo>
                  <a:pt x="638331" y="18927"/>
                </a:lnTo>
                <a:lnTo>
                  <a:pt x="592874" y="8536"/>
                </a:lnTo>
                <a:lnTo>
                  <a:pt x="545777" y="2165"/>
                </a:lnTo>
                <a:lnTo>
                  <a:pt x="497233"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6" name="object 6"/>
          <p:cNvSpPr/>
          <p:nvPr/>
        </p:nvSpPr>
        <p:spPr>
          <a:xfrm>
            <a:off x="4432083" y="2139571"/>
            <a:ext cx="499919" cy="492414"/>
          </a:xfrm>
          <a:custGeom>
            <a:avLst/>
            <a:gdLst/>
            <a:ahLst/>
            <a:cxnLst/>
            <a:rect l="l" t="t" r="r" b="b"/>
            <a:pathLst>
              <a:path w="1099820" h="1083310">
                <a:moveTo>
                  <a:pt x="549613" y="0"/>
                </a:moveTo>
                <a:lnTo>
                  <a:pt x="499291" y="2109"/>
                </a:lnTo>
                <a:lnTo>
                  <a:pt x="450275" y="8369"/>
                </a:lnTo>
                <a:lnTo>
                  <a:pt x="402759" y="18612"/>
                </a:lnTo>
                <a:lnTo>
                  <a:pt x="356935" y="32669"/>
                </a:lnTo>
                <a:lnTo>
                  <a:pt x="312998" y="50374"/>
                </a:lnTo>
                <a:lnTo>
                  <a:pt x="271141" y="71558"/>
                </a:lnTo>
                <a:lnTo>
                  <a:pt x="231558" y="96054"/>
                </a:lnTo>
                <a:lnTo>
                  <a:pt x="194443" y="123694"/>
                </a:lnTo>
                <a:lnTo>
                  <a:pt x="159988" y="154313"/>
                </a:lnTo>
                <a:lnTo>
                  <a:pt x="124621" y="192093"/>
                </a:lnTo>
                <a:lnTo>
                  <a:pt x="93110" y="233166"/>
                </a:lnTo>
                <a:lnTo>
                  <a:pt x="65723" y="277283"/>
                </a:lnTo>
                <a:lnTo>
                  <a:pt x="42731" y="324190"/>
                </a:lnTo>
                <a:lnTo>
                  <a:pt x="24403" y="373604"/>
                </a:lnTo>
                <a:lnTo>
                  <a:pt x="11006" y="425256"/>
                </a:lnTo>
                <a:lnTo>
                  <a:pt x="2789" y="478847"/>
                </a:lnTo>
                <a:lnTo>
                  <a:pt x="0" y="534077"/>
                </a:lnTo>
                <a:lnTo>
                  <a:pt x="2248" y="583963"/>
                </a:lnTo>
                <a:lnTo>
                  <a:pt x="8874" y="632630"/>
                </a:lnTo>
                <a:lnTo>
                  <a:pt x="19680" y="679875"/>
                </a:lnTo>
                <a:lnTo>
                  <a:pt x="34467" y="725495"/>
                </a:lnTo>
                <a:lnTo>
                  <a:pt x="53037" y="769287"/>
                </a:lnTo>
                <a:lnTo>
                  <a:pt x="75189" y="811050"/>
                </a:lnTo>
                <a:lnTo>
                  <a:pt x="100727" y="850579"/>
                </a:lnTo>
                <a:lnTo>
                  <a:pt x="129451" y="887674"/>
                </a:lnTo>
                <a:lnTo>
                  <a:pt x="161162" y="922130"/>
                </a:lnTo>
                <a:lnTo>
                  <a:pt x="195661" y="953801"/>
                </a:lnTo>
                <a:lnTo>
                  <a:pt x="232798" y="982487"/>
                </a:lnTo>
                <a:lnTo>
                  <a:pt x="272371" y="1007990"/>
                </a:lnTo>
                <a:lnTo>
                  <a:pt x="314178" y="1030111"/>
                </a:lnTo>
                <a:lnTo>
                  <a:pt x="358015" y="1048653"/>
                </a:lnTo>
                <a:lnTo>
                  <a:pt x="403680" y="1063418"/>
                </a:lnTo>
                <a:lnTo>
                  <a:pt x="450970" y="1074206"/>
                </a:lnTo>
                <a:lnTo>
                  <a:pt x="499682" y="1080820"/>
                </a:lnTo>
                <a:lnTo>
                  <a:pt x="549613" y="1083062"/>
                </a:lnTo>
                <a:lnTo>
                  <a:pt x="549613" y="978313"/>
                </a:lnTo>
                <a:lnTo>
                  <a:pt x="497781" y="975312"/>
                </a:lnTo>
                <a:lnTo>
                  <a:pt x="447719" y="966557"/>
                </a:lnTo>
                <a:lnTo>
                  <a:pt x="399748" y="952378"/>
                </a:lnTo>
                <a:lnTo>
                  <a:pt x="354190" y="933103"/>
                </a:lnTo>
                <a:lnTo>
                  <a:pt x="311365" y="909065"/>
                </a:lnTo>
                <a:lnTo>
                  <a:pt x="271593" y="880591"/>
                </a:lnTo>
                <a:lnTo>
                  <a:pt x="235196" y="848012"/>
                </a:lnTo>
                <a:lnTo>
                  <a:pt x="202573" y="811660"/>
                </a:lnTo>
                <a:lnTo>
                  <a:pt x="174065" y="771942"/>
                </a:lnTo>
                <a:lnTo>
                  <a:pt x="150000" y="729178"/>
                </a:lnTo>
                <a:lnTo>
                  <a:pt x="130708" y="683690"/>
                </a:lnTo>
                <a:lnTo>
                  <a:pt x="116517" y="635796"/>
                </a:lnTo>
                <a:lnTo>
                  <a:pt x="107758" y="585818"/>
                </a:lnTo>
                <a:lnTo>
                  <a:pt x="104760" y="534077"/>
                </a:lnTo>
                <a:lnTo>
                  <a:pt x="107011" y="489455"/>
                </a:lnTo>
                <a:lnTo>
                  <a:pt x="113607" y="446389"/>
                </a:lnTo>
                <a:lnTo>
                  <a:pt x="124335" y="405030"/>
                </a:lnTo>
                <a:lnTo>
                  <a:pt x="138985" y="365529"/>
                </a:lnTo>
                <a:lnTo>
                  <a:pt x="161466" y="320806"/>
                </a:lnTo>
                <a:lnTo>
                  <a:pt x="188973" y="279300"/>
                </a:lnTo>
                <a:lnTo>
                  <a:pt x="221168" y="241354"/>
                </a:lnTo>
                <a:lnTo>
                  <a:pt x="257714" y="207309"/>
                </a:lnTo>
                <a:lnTo>
                  <a:pt x="298273" y="177505"/>
                </a:lnTo>
                <a:lnTo>
                  <a:pt x="342513" y="152310"/>
                </a:lnTo>
                <a:lnTo>
                  <a:pt x="390080" y="132068"/>
                </a:lnTo>
                <a:lnTo>
                  <a:pt x="440661" y="117149"/>
                </a:lnTo>
                <a:lnTo>
                  <a:pt x="493943" y="107920"/>
                </a:lnTo>
                <a:lnTo>
                  <a:pt x="549613" y="104749"/>
                </a:lnTo>
                <a:lnTo>
                  <a:pt x="878990" y="104749"/>
                </a:lnTo>
                <a:lnTo>
                  <a:pt x="857996" y="89632"/>
                </a:lnTo>
                <a:lnTo>
                  <a:pt x="812656" y="63214"/>
                </a:lnTo>
                <a:lnTo>
                  <a:pt x="764519" y="41072"/>
                </a:lnTo>
                <a:lnTo>
                  <a:pt x="713865" y="23445"/>
                </a:lnTo>
                <a:lnTo>
                  <a:pt x="660976" y="10566"/>
                </a:lnTo>
                <a:lnTo>
                  <a:pt x="606132" y="2673"/>
                </a:lnTo>
                <a:lnTo>
                  <a:pt x="549613" y="0"/>
                </a:lnTo>
                <a:close/>
              </a:path>
              <a:path w="1099820" h="1083310">
                <a:moveTo>
                  <a:pt x="878990" y="104749"/>
                </a:moveTo>
                <a:lnTo>
                  <a:pt x="549613" y="104749"/>
                </a:lnTo>
                <a:lnTo>
                  <a:pt x="602678" y="107633"/>
                </a:lnTo>
                <a:lnTo>
                  <a:pt x="653602" y="116020"/>
                </a:lnTo>
                <a:lnTo>
                  <a:pt x="702105" y="129598"/>
                </a:lnTo>
                <a:lnTo>
                  <a:pt x="747910" y="148054"/>
                </a:lnTo>
                <a:lnTo>
                  <a:pt x="790738" y="171073"/>
                </a:lnTo>
                <a:lnTo>
                  <a:pt x="830309" y="198343"/>
                </a:lnTo>
                <a:lnTo>
                  <a:pt x="866345" y="229550"/>
                </a:lnTo>
                <a:lnTo>
                  <a:pt x="894721" y="259866"/>
                </a:lnTo>
                <a:lnTo>
                  <a:pt x="919960" y="292762"/>
                </a:lnTo>
                <a:lnTo>
                  <a:pt x="941865" y="328047"/>
                </a:lnTo>
                <a:lnTo>
                  <a:pt x="960241" y="365529"/>
                </a:lnTo>
                <a:lnTo>
                  <a:pt x="974886" y="405030"/>
                </a:lnTo>
                <a:lnTo>
                  <a:pt x="985616" y="446389"/>
                </a:lnTo>
                <a:lnTo>
                  <a:pt x="992214" y="489455"/>
                </a:lnTo>
                <a:lnTo>
                  <a:pt x="994467" y="534077"/>
                </a:lnTo>
                <a:lnTo>
                  <a:pt x="991468" y="585818"/>
                </a:lnTo>
                <a:lnTo>
                  <a:pt x="982709" y="635796"/>
                </a:lnTo>
                <a:lnTo>
                  <a:pt x="968519" y="683690"/>
                </a:lnTo>
                <a:lnTo>
                  <a:pt x="949227" y="729178"/>
                </a:lnTo>
                <a:lnTo>
                  <a:pt x="925162" y="771942"/>
                </a:lnTo>
                <a:lnTo>
                  <a:pt x="896653" y="811660"/>
                </a:lnTo>
                <a:lnTo>
                  <a:pt x="864030" y="848012"/>
                </a:lnTo>
                <a:lnTo>
                  <a:pt x="827633" y="880591"/>
                </a:lnTo>
                <a:lnTo>
                  <a:pt x="787862" y="909065"/>
                </a:lnTo>
                <a:lnTo>
                  <a:pt x="745036" y="933103"/>
                </a:lnTo>
                <a:lnTo>
                  <a:pt x="699478" y="952378"/>
                </a:lnTo>
                <a:lnTo>
                  <a:pt x="651507" y="966557"/>
                </a:lnTo>
                <a:lnTo>
                  <a:pt x="601445" y="975312"/>
                </a:lnTo>
                <a:lnTo>
                  <a:pt x="549613" y="978313"/>
                </a:lnTo>
                <a:lnTo>
                  <a:pt x="549613" y="1083062"/>
                </a:lnTo>
                <a:lnTo>
                  <a:pt x="599544" y="1080820"/>
                </a:lnTo>
                <a:lnTo>
                  <a:pt x="648256" y="1074206"/>
                </a:lnTo>
                <a:lnTo>
                  <a:pt x="695546" y="1063418"/>
                </a:lnTo>
                <a:lnTo>
                  <a:pt x="741211" y="1048653"/>
                </a:lnTo>
                <a:lnTo>
                  <a:pt x="785048" y="1030111"/>
                </a:lnTo>
                <a:lnTo>
                  <a:pt x="826855" y="1007990"/>
                </a:lnTo>
                <a:lnTo>
                  <a:pt x="866428" y="982487"/>
                </a:lnTo>
                <a:lnTo>
                  <a:pt x="903565" y="953801"/>
                </a:lnTo>
                <a:lnTo>
                  <a:pt x="938064" y="922130"/>
                </a:lnTo>
                <a:lnTo>
                  <a:pt x="969772" y="887674"/>
                </a:lnTo>
                <a:lnTo>
                  <a:pt x="998495" y="850579"/>
                </a:lnTo>
                <a:lnTo>
                  <a:pt x="1024032" y="811050"/>
                </a:lnTo>
                <a:lnTo>
                  <a:pt x="1046185" y="769287"/>
                </a:lnTo>
                <a:lnTo>
                  <a:pt x="1064755" y="725495"/>
                </a:lnTo>
                <a:lnTo>
                  <a:pt x="1079543" y="679875"/>
                </a:lnTo>
                <a:lnTo>
                  <a:pt x="1090351" y="632630"/>
                </a:lnTo>
                <a:lnTo>
                  <a:pt x="1096978" y="583963"/>
                </a:lnTo>
                <a:lnTo>
                  <a:pt x="1099227" y="534077"/>
                </a:lnTo>
                <a:lnTo>
                  <a:pt x="1096438" y="478847"/>
                </a:lnTo>
                <a:lnTo>
                  <a:pt x="1088220" y="425256"/>
                </a:lnTo>
                <a:lnTo>
                  <a:pt x="1074823" y="373604"/>
                </a:lnTo>
                <a:lnTo>
                  <a:pt x="1056495" y="324190"/>
                </a:lnTo>
                <a:lnTo>
                  <a:pt x="1033503" y="277282"/>
                </a:lnTo>
                <a:lnTo>
                  <a:pt x="1006117" y="233165"/>
                </a:lnTo>
                <a:lnTo>
                  <a:pt x="974603" y="192091"/>
                </a:lnTo>
                <a:lnTo>
                  <a:pt x="939234" y="154311"/>
                </a:lnTo>
                <a:lnTo>
                  <a:pt x="900277" y="120076"/>
                </a:lnTo>
                <a:lnTo>
                  <a:pt x="878990" y="104749"/>
                </a:lnTo>
                <a:close/>
              </a:path>
            </a:pathLst>
          </a:custGeom>
          <a:solidFill>
            <a:srgbClr val="FFFFFF"/>
          </a:solidFill>
        </p:spPr>
        <p:txBody>
          <a:bodyPr wrap="square" lIns="0" tIns="0" rIns="0" bIns="0" rtlCol="0"/>
          <a:lstStyle/>
          <a:p>
            <a:pPr defTabSz="415664">
              <a:defRPr/>
            </a:pPr>
            <a:endParaRPr sz="818">
              <a:solidFill>
                <a:prstClr val="black"/>
              </a:solidFill>
              <a:latin typeface="Calibri"/>
            </a:endParaRPr>
          </a:p>
        </p:txBody>
      </p:sp>
      <p:sp>
        <p:nvSpPr>
          <p:cNvPr id="7" name="object 7"/>
          <p:cNvSpPr/>
          <p:nvPr/>
        </p:nvSpPr>
        <p:spPr>
          <a:xfrm>
            <a:off x="4582053" y="2283731"/>
            <a:ext cx="199736" cy="204066"/>
          </a:xfrm>
          <a:custGeom>
            <a:avLst/>
            <a:gdLst/>
            <a:ahLst/>
            <a:cxnLst/>
            <a:rect l="l" t="t" r="r" b="b"/>
            <a:pathLst>
              <a:path w="439420" h="448945">
                <a:moveTo>
                  <a:pt x="271527" y="0"/>
                </a:moveTo>
                <a:lnTo>
                  <a:pt x="170329" y="0"/>
                </a:lnTo>
                <a:lnTo>
                  <a:pt x="0" y="448771"/>
                </a:lnTo>
                <a:lnTo>
                  <a:pt x="99941" y="448771"/>
                </a:lnTo>
                <a:lnTo>
                  <a:pt x="135130" y="348830"/>
                </a:lnTo>
                <a:lnTo>
                  <a:pt x="401970" y="348830"/>
                </a:lnTo>
                <a:lnTo>
                  <a:pt x="374474" y="275299"/>
                </a:lnTo>
                <a:lnTo>
                  <a:pt x="160901" y="275299"/>
                </a:lnTo>
                <a:lnTo>
                  <a:pt x="219357" y="110616"/>
                </a:lnTo>
                <a:lnTo>
                  <a:pt x="312892" y="110616"/>
                </a:lnTo>
                <a:lnTo>
                  <a:pt x="271527" y="0"/>
                </a:lnTo>
                <a:close/>
              </a:path>
              <a:path w="439420" h="448945">
                <a:moveTo>
                  <a:pt x="401970" y="348830"/>
                </a:moveTo>
                <a:lnTo>
                  <a:pt x="302955" y="348830"/>
                </a:lnTo>
                <a:lnTo>
                  <a:pt x="336898" y="448771"/>
                </a:lnTo>
                <a:lnTo>
                  <a:pt x="439343" y="448771"/>
                </a:lnTo>
                <a:lnTo>
                  <a:pt x="401970" y="348830"/>
                </a:lnTo>
                <a:close/>
              </a:path>
              <a:path w="439420" h="448945">
                <a:moveTo>
                  <a:pt x="312892" y="110616"/>
                </a:moveTo>
                <a:lnTo>
                  <a:pt x="220614" y="110616"/>
                </a:lnTo>
                <a:lnTo>
                  <a:pt x="277184" y="275299"/>
                </a:lnTo>
                <a:lnTo>
                  <a:pt x="374474" y="275299"/>
                </a:lnTo>
                <a:lnTo>
                  <a:pt x="312892" y="110616"/>
                </a:lnTo>
                <a:close/>
              </a:path>
            </a:pathLst>
          </a:custGeom>
          <a:solidFill>
            <a:srgbClr val="FFFFFF"/>
          </a:solidFill>
        </p:spPr>
        <p:txBody>
          <a:bodyPr wrap="square" lIns="0" tIns="0" rIns="0" bIns="0" rtlCol="0"/>
          <a:lstStyle/>
          <a:p>
            <a:pPr defTabSz="415664">
              <a:defRPr/>
            </a:pPr>
            <a:endParaRPr sz="818">
              <a:solidFill>
                <a:prstClr val="black"/>
              </a:solidFill>
              <a:latin typeface="Calibri"/>
            </a:endParaRPr>
          </a:p>
        </p:txBody>
      </p:sp>
      <p:sp>
        <p:nvSpPr>
          <p:cNvPr id="8" name="object 8"/>
          <p:cNvSpPr/>
          <p:nvPr/>
        </p:nvSpPr>
        <p:spPr>
          <a:xfrm>
            <a:off x="5650030" y="2530850"/>
            <a:ext cx="2487334" cy="1522370"/>
          </a:xfrm>
          <a:prstGeom prst="rect">
            <a:avLst/>
          </a:prstGeom>
          <a:blipFill>
            <a:blip r:embed="rId2"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9" name="object 9"/>
          <p:cNvSpPr/>
          <p:nvPr/>
        </p:nvSpPr>
        <p:spPr>
          <a:xfrm>
            <a:off x="5648101" y="4053407"/>
            <a:ext cx="2491220" cy="0"/>
          </a:xfrm>
          <a:custGeom>
            <a:avLst/>
            <a:gdLst/>
            <a:ahLst/>
            <a:cxnLst/>
            <a:rect l="l" t="t" r="r" b="b"/>
            <a:pathLst>
              <a:path w="5480684">
                <a:moveTo>
                  <a:pt x="0" y="0"/>
                </a:moveTo>
                <a:lnTo>
                  <a:pt x="5480620" y="0"/>
                </a:lnTo>
              </a:path>
            </a:pathLst>
          </a:custGeom>
          <a:ln w="888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10" name="object 10"/>
          <p:cNvSpPr/>
          <p:nvPr/>
        </p:nvSpPr>
        <p:spPr>
          <a:xfrm>
            <a:off x="5650029" y="2532582"/>
            <a:ext cx="0" cy="1518805"/>
          </a:xfrm>
          <a:custGeom>
            <a:avLst/>
            <a:gdLst/>
            <a:ahLst/>
            <a:cxnLst/>
            <a:rect l="l" t="t" r="r" b="b"/>
            <a:pathLst>
              <a:path h="3341370">
                <a:moveTo>
                  <a:pt x="0" y="0"/>
                </a:moveTo>
                <a:lnTo>
                  <a:pt x="0" y="3341370"/>
                </a:lnTo>
              </a:path>
            </a:pathLst>
          </a:custGeom>
          <a:ln w="8485">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11" name="object 11"/>
          <p:cNvSpPr/>
          <p:nvPr/>
        </p:nvSpPr>
        <p:spPr>
          <a:xfrm>
            <a:off x="5648101" y="2530851"/>
            <a:ext cx="2021" cy="1732"/>
          </a:xfrm>
          <a:custGeom>
            <a:avLst/>
            <a:gdLst/>
            <a:ahLst/>
            <a:cxnLst/>
            <a:rect l="l" t="t" r="r" b="b"/>
            <a:pathLst>
              <a:path w="4445" h="3810">
                <a:moveTo>
                  <a:pt x="0" y="3810"/>
                </a:moveTo>
                <a:lnTo>
                  <a:pt x="4242" y="3810"/>
                </a:lnTo>
                <a:lnTo>
                  <a:pt x="4242" y="0"/>
                </a:lnTo>
                <a:lnTo>
                  <a:pt x="0" y="0"/>
                </a:lnTo>
                <a:lnTo>
                  <a:pt x="0" y="381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2" name="object 12"/>
          <p:cNvSpPr/>
          <p:nvPr/>
        </p:nvSpPr>
        <p:spPr>
          <a:xfrm>
            <a:off x="5648101" y="2529984"/>
            <a:ext cx="2491220" cy="0"/>
          </a:xfrm>
          <a:custGeom>
            <a:avLst/>
            <a:gdLst/>
            <a:ahLst/>
            <a:cxnLst/>
            <a:rect l="l" t="t" r="r" b="b"/>
            <a:pathLst>
              <a:path w="5480684">
                <a:moveTo>
                  <a:pt x="0" y="0"/>
                </a:moveTo>
                <a:lnTo>
                  <a:pt x="5480620" y="0"/>
                </a:lnTo>
              </a:path>
            </a:pathLst>
          </a:custGeom>
          <a:ln w="380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13" name="object 13"/>
          <p:cNvSpPr/>
          <p:nvPr/>
        </p:nvSpPr>
        <p:spPr>
          <a:xfrm>
            <a:off x="8137364" y="2532582"/>
            <a:ext cx="0" cy="1518805"/>
          </a:xfrm>
          <a:custGeom>
            <a:avLst/>
            <a:gdLst/>
            <a:ahLst/>
            <a:cxnLst/>
            <a:rect l="l" t="t" r="r" b="b"/>
            <a:pathLst>
              <a:path h="3341370">
                <a:moveTo>
                  <a:pt x="0" y="0"/>
                </a:moveTo>
                <a:lnTo>
                  <a:pt x="0" y="3341370"/>
                </a:lnTo>
              </a:path>
            </a:pathLst>
          </a:custGeom>
          <a:ln w="8485">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14" name="object 14"/>
          <p:cNvSpPr/>
          <p:nvPr/>
        </p:nvSpPr>
        <p:spPr>
          <a:xfrm>
            <a:off x="5651957" y="2531716"/>
            <a:ext cx="2487468" cy="0"/>
          </a:xfrm>
          <a:custGeom>
            <a:avLst/>
            <a:gdLst/>
            <a:ahLst/>
            <a:cxnLst/>
            <a:rect l="l" t="t" r="r" b="b"/>
            <a:pathLst>
              <a:path w="5472430">
                <a:moveTo>
                  <a:pt x="0" y="0"/>
                </a:moveTo>
                <a:lnTo>
                  <a:pt x="5472135" y="0"/>
                </a:lnTo>
              </a:path>
            </a:pathLst>
          </a:custGeom>
          <a:ln w="380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15" name="object 15"/>
          <p:cNvSpPr/>
          <p:nvPr/>
        </p:nvSpPr>
        <p:spPr>
          <a:xfrm>
            <a:off x="5650029" y="2530850"/>
            <a:ext cx="2021" cy="2021"/>
          </a:xfrm>
          <a:custGeom>
            <a:avLst/>
            <a:gdLst/>
            <a:ahLst/>
            <a:cxnLst/>
            <a:rect l="l" t="t" r="r" b="b"/>
            <a:pathLst>
              <a:path w="4445" h="4445">
                <a:moveTo>
                  <a:pt x="4242" y="0"/>
                </a:moveTo>
                <a:lnTo>
                  <a:pt x="0" y="0"/>
                </a:lnTo>
                <a:lnTo>
                  <a:pt x="0" y="4242"/>
                </a:lnTo>
                <a:lnTo>
                  <a:pt x="4242" y="4242"/>
                </a:lnTo>
                <a:lnTo>
                  <a:pt x="424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6" name="object 16"/>
          <p:cNvSpPr/>
          <p:nvPr/>
        </p:nvSpPr>
        <p:spPr>
          <a:xfrm>
            <a:off x="5649838" y="4137842"/>
            <a:ext cx="2487668" cy="1380034"/>
          </a:xfrm>
          <a:prstGeom prst="rect">
            <a:avLst/>
          </a:prstGeom>
          <a:blipFill>
            <a:blip r:embed="rId3"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17" name="object 17"/>
          <p:cNvSpPr/>
          <p:nvPr/>
        </p:nvSpPr>
        <p:spPr>
          <a:xfrm>
            <a:off x="5648078" y="5518106"/>
            <a:ext cx="2491220" cy="0"/>
          </a:xfrm>
          <a:custGeom>
            <a:avLst/>
            <a:gdLst/>
            <a:ahLst/>
            <a:cxnLst/>
            <a:rect l="l" t="t" r="r" b="b"/>
            <a:pathLst>
              <a:path w="5480684">
                <a:moveTo>
                  <a:pt x="0" y="0"/>
                </a:moveTo>
                <a:lnTo>
                  <a:pt x="5480620" y="0"/>
                </a:lnTo>
              </a:path>
            </a:pathLst>
          </a:custGeom>
          <a:ln w="7620">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18" name="object 18"/>
          <p:cNvSpPr/>
          <p:nvPr/>
        </p:nvSpPr>
        <p:spPr>
          <a:xfrm>
            <a:off x="5649839" y="4139579"/>
            <a:ext cx="0" cy="1376795"/>
          </a:xfrm>
          <a:custGeom>
            <a:avLst/>
            <a:gdLst/>
            <a:ahLst/>
            <a:cxnLst/>
            <a:rect l="l" t="t" r="r" b="b"/>
            <a:pathLst>
              <a:path h="3028950">
                <a:moveTo>
                  <a:pt x="0" y="0"/>
                </a:moveTo>
                <a:lnTo>
                  <a:pt x="0" y="3028949"/>
                </a:lnTo>
              </a:path>
            </a:pathLst>
          </a:custGeom>
          <a:ln w="7752">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19" name="object 19"/>
          <p:cNvSpPr/>
          <p:nvPr/>
        </p:nvSpPr>
        <p:spPr>
          <a:xfrm>
            <a:off x="5648077" y="4137847"/>
            <a:ext cx="2021" cy="1732"/>
          </a:xfrm>
          <a:custGeom>
            <a:avLst/>
            <a:gdLst/>
            <a:ahLst/>
            <a:cxnLst/>
            <a:rect l="l" t="t" r="r" b="b"/>
            <a:pathLst>
              <a:path w="4445" h="3809">
                <a:moveTo>
                  <a:pt x="0" y="3809"/>
                </a:moveTo>
                <a:lnTo>
                  <a:pt x="3876" y="3809"/>
                </a:lnTo>
                <a:lnTo>
                  <a:pt x="3876" y="0"/>
                </a:lnTo>
                <a:lnTo>
                  <a:pt x="0" y="0"/>
                </a:lnTo>
                <a:lnTo>
                  <a:pt x="0" y="3809"/>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0" name="object 20"/>
          <p:cNvSpPr/>
          <p:nvPr/>
        </p:nvSpPr>
        <p:spPr>
          <a:xfrm>
            <a:off x="5648078" y="4136981"/>
            <a:ext cx="2491220" cy="0"/>
          </a:xfrm>
          <a:custGeom>
            <a:avLst/>
            <a:gdLst/>
            <a:ahLst/>
            <a:cxnLst/>
            <a:rect l="l" t="t" r="r" b="b"/>
            <a:pathLst>
              <a:path w="5480684">
                <a:moveTo>
                  <a:pt x="0" y="0"/>
                </a:moveTo>
                <a:lnTo>
                  <a:pt x="5480620" y="0"/>
                </a:lnTo>
              </a:path>
            </a:pathLst>
          </a:custGeom>
          <a:ln w="3810">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21" name="object 21"/>
          <p:cNvSpPr/>
          <p:nvPr/>
        </p:nvSpPr>
        <p:spPr>
          <a:xfrm>
            <a:off x="8137509" y="4139579"/>
            <a:ext cx="0" cy="1376795"/>
          </a:xfrm>
          <a:custGeom>
            <a:avLst/>
            <a:gdLst/>
            <a:ahLst/>
            <a:cxnLst/>
            <a:rect l="l" t="t" r="r" b="b"/>
            <a:pathLst>
              <a:path h="3028950">
                <a:moveTo>
                  <a:pt x="0" y="0"/>
                </a:moveTo>
                <a:lnTo>
                  <a:pt x="0" y="3028949"/>
                </a:lnTo>
              </a:path>
            </a:pathLst>
          </a:custGeom>
          <a:ln w="7741">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22" name="object 22"/>
          <p:cNvSpPr/>
          <p:nvPr/>
        </p:nvSpPr>
        <p:spPr>
          <a:xfrm>
            <a:off x="5651601" y="4138713"/>
            <a:ext cx="2487757" cy="0"/>
          </a:xfrm>
          <a:custGeom>
            <a:avLst/>
            <a:gdLst/>
            <a:ahLst/>
            <a:cxnLst/>
            <a:rect l="l" t="t" r="r" b="b"/>
            <a:pathLst>
              <a:path w="5473065">
                <a:moveTo>
                  <a:pt x="0" y="0"/>
                </a:moveTo>
                <a:lnTo>
                  <a:pt x="5472868" y="0"/>
                </a:lnTo>
              </a:path>
            </a:pathLst>
          </a:custGeom>
          <a:ln w="3810">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23" name="object 23"/>
          <p:cNvSpPr/>
          <p:nvPr/>
        </p:nvSpPr>
        <p:spPr>
          <a:xfrm>
            <a:off x="5649838" y="4137847"/>
            <a:ext cx="2021" cy="2021"/>
          </a:xfrm>
          <a:custGeom>
            <a:avLst/>
            <a:gdLst/>
            <a:ahLst/>
            <a:cxnLst/>
            <a:rect l="l" t="t" r="r" b="b"/>
            <a:pathLst>
              <a:path w="4445" h="4445">
                <a:moveTo>
                  <a:pt x="3876" y="0"/>
                </a:moveTo>
                <a:lnTo>
                  <a:pt x="0" y="0"/>
                </a:lnTo>
                <a:lnTo>
                  <a:pt x="0" y="3876"/>
                </a:lnTo>
                <a:lnTo>
                  <a:pt x="3876" y="3876"/>
                </a:lnTo>
                <a:lnTo>
                  <a:pt x="3876"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4" name="object 24"/>
          <p:cNvSpPr/>
          <p:nvPr/>
        </p:nvSpPr>
        <p:spPr>
          <a:xfrm>
            <a:off x="1396711" y="2873612"/>
            <a:ext cx="2634260" cy="154511"/>
          </a:xfrm>
          <a:prstGeom prst="rect">
            <a:avLst/>
          </a:prstGeom>
          <a:blipFill>
            <a:blip r:embed="rId4"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25" name="object 25"/>
          <p:cNvSpPr/>
          <p:nvPr/>
        </p:nvSpPr>
        <p:spPr>
          <a:xfrm>
            <a:off x="580473" y="1392919"/>
            <a:ext cx="6659429" cy="234344"/>
          </a:xfrm>
          <a:prstGeom prst="rect">
            <a:avLst/>
          </a:prstGeom>
          <a:blipFill>
            <a:blip r:embed="rId5"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26" name="object 26"/>
          <p:cNvSpPr/>
          <p:nvPr/>
        </p:nvSpPr>
        <p:spPr>
          <a:xfrm>
            <a:off x="852562" y="2767113"/>
            <a:ext cx="387350" cy="275071"/>
          </a:xfrm>
          <a:custGeom>
            <a:avLst/>
            <a:gdLst/>
            <a:ahLst/>
            <a:cxnLst/>
            <a:rect l="l" t="t" r="r" b="b"/>
            <a:pathLst>
              <a:path w="852169" h="605154">
                <a:moveTo>
                  <a:pt x="0" y="604706"/>
                </a:moveTo>
                <a:lnTo>
                  <a:pt x="851898" y="604706"/>
                </a:lnTo>
                <a:lnTo>
                  <a:pt x="851898" y="0"/>
                </a:lnTo>
                <a:lnTo>
                  <a:pt x="0" y="0"/>
                </a:lnTo>
                <a:lnTo>
                  <a:pt x="0" y="604706"/>
                </a:lnTo>
                <a:close/>
              </a:path>
            </a:pathLst>
          </a:custGeom>
          <a:solidFill>
            <a:srgbClr val="FFFFFF"/>
          </a:solidFill>
        </p:spPr>
        <p:txBody>
          <a:bodyPr wrap="square" lIns="0" tIns="0" rIns="0" bIns="0" rtlCol="0"/>
          <a:lstStyle/>
          <a:p>
            <a:pPr defTabSz="415664">
              <a:defRPr/>
            </a:pPr>
            <a:endParaRPr sz="818">
              <a:solidFill>
                <a:prstClr val="black"/>
              </a:solidFill>
              <a:latin typeface="Calibri"/>
            </a:endParaRPr>
          </a:p>
        </p:txBody>
      </p:sp>
      <p:sp>
        <p:nvSpPr>
          <p:cNvPr id="27" name="object 27"/>
          <p:cNvSpPr/>
          <p:nvPr/>
        </p:nvSpPr>
        <p:spPr>
          <a:xfrm>
            <a:off x="850453" y="2771447"/>
            <a:ext cx="378691" cy="253134"/>
          </a:xfrm>
          <a:custGeom>
            <a:avLst/>
            <a:gdLst/>
            <a:ahLst/>
            <a:cxnLst/>
            <a:rect l="l" t="t" r="r" b="b"/>
            <a:pathLst>
              <a:path w="833119" h="556895">
                <a:moveTo>
                  <a:pt x="774512" y="0"/>
                </a:moveTo>
                <a:lnTo>
                  <a:pt x="58215" y="0"/>
                </a:lnTo>
                <a:lnTo>
                  <a:pt x="24559" y="909"/>
                </a:lnTo>
                <a:lnTo>
                  <a:pt x="7276" y="7279"/>
                </a:lnTo>
                <a:lnTo>
                  <a:pt x="909" y="24568"/>
                </a:lnTo>
                <a:lnTo>
                  <a:pt x="0" y="58236"/>
                </a:lnTo>
                <a:lnTo>
                  <a:pt x="0" y="498228"/>
                </a:lnTo>
                <a:lnTo>
                  <a:pt x="909" y="531866"/>
                </a:lnTo>
                <a:lnTo>
                  <a:pt x="7276" y="549139"/>
                </a:lnTo>
                <a:lnTo>
                  <a:pt x="24559" y="555503"/>
                </a:lnTo>
                <a:lnTo>
                  <a:pt x="58215" y="556412"/>
                </a:lnTo>
                <a:lnTo>
                  <a:pt x="774512" y="556412"/>
                </a:lnTo>
                <a:lnTo>
                  <a:pt x="808168" y="555503"/>
                </a:lnTo>
                <a:lnTo>
                  <a:pt x="825450" y="549139"/>
                </a:lnTo>
                <a:lnTo>
                  <a:pt x="831818" y="531866"/>
                </a:lnTo>
                <a:lnTo>
                  <a:pt x="832727" y="498228"/>
                </a:lnTo>
                <a:lnTo>
                  <a:pt x="832727" y="58236"/>
                </a:lnTo>
                <a:lnTo>
                  <a:pt x="831818" y="24568"/>
                </a:lnTo>
                <a:lnTo>
                  <a:pt x="825450" y="7279"/>
                </a:lnTo>
                <a:lnTo>
                  <a:pt x="808168" y="909"/>
                </a:lnTo>
                <a:lnTo>
                  <a:pt x="774512" y="0"/>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28" name="object 28"/>
          <p:cNvSpPr/>
          <p:nvPr/>
        </p:nvSpPr>
        <p:spPr>
          <a:xfrm>
            <a:off x="1047835" y="2980565"/>
            <a:ext cx="143453" cy="0"/>
          </a:xfrm>
          <a:custGeom>
            <a:avLst/>
            <a:gdLst/>
            <a:ahLst/>
            <a:cxnLst/>
            <a:rect l="l" t="t" r="r" b="b"/>
            <a:pathLst>
              <a:path w="315594">
                <a:moveTo>
                  <a:pt x="0" y="0"/>
                </a:moveTo>
                <a:lnTo>
                  <a:pt x="315181" y="0"/>
                </a:lnTo>
              </a:path>
            </a:pathLst>
          </a:custGeom>
          <a:ln w="16510">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29" name="object 29"/>
          <p:cNvSpPr/>
          <p:nvPr/>
        </p:nvSpPr>
        <p:spPr>
          <a:xfrm>
            <a:off x="1047836" y="2974793"/>
            <a:ext cx="148070" cy="0"/>
          </a:xfrm>
          <a:custGeom>
            <a:avLst/>
            <a:gdLst/>
            <a:ahLst/>
            <a:cxnLst/>
            <a:rect l="l" t="t" r="r" b="b"/>
            <a:pathLst>
              <a:path w="325755">
                <a:moveTo>
                  <a:pt x="0" y="0"/>
                </a:moveTo>
                <a:lnTo>
                  <a:pt x="325489" y="0"/>
                </a:lnTo>
              </a:path>
            </a:pathLst>
          </a:custGeom>
          <a:ln w="888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30" name="object 30"/>
          <p:cNvSpPr/>
          <p:nvPr/>
        </p:nvSpPr>
        <p:spPr>
          <a:xfrm>
            <a:off x="1047835" y="2944486"/>
            <a:ext cx="14432" cy="28286"/>
          </a:xfrm>
          <a:custGeom>
            <a:avLst/>
            <a:gdLst/>
            <a:ahLst/>
            <a:cxnLst/>
            <a:rect l="l" t="t" r="r" b="b"/>
            <a:pathLst>
              <a:path w="31750" h="62229">
                <a:moveTo>
                  <a:pt x="0" y="62230"/>
                </a:moveTo>
                <a:lnTo>
                  <a:pt x="31585" y="62230"/>
                </a:lnTo>
                <a:lnTo>
                  <a:pt x="31585" y="0"/>
                </a:lnTo>
                <a:lnTo>
                  <a:pt x="0" y="0"/>
                </a:lnTo>
                <a:lnTo>
                  <a:pt x="0" y="6223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1" name="object 31"/>
          <p:cNvSpPr/>
          <p:nvPr/>
        </p:nvSpPr>
        <p:spPr>
          <a:xfrm>
            <a:off x="1057754" y="2943908"/>
            <a:ext cx="4619" cy="578"/>
          </a:xfrm>
          <a:custGeom>
            <a:avLst/>
            <a:gdLst/>
            <a:ahLst/>
            <a:cxnLst/>
            <a:rect l="l" t="t" r="r" b="b"/>
            <a:pathLst>
              <a:path w="10160" h="1270">
                <a:moveTo>
                  <a:pt x="0" y="1269"/>
                </a:moveTo>
                <a:lnTo>
                  <a:pt x="9763" y="1269"/>
                </a:lnTo>
                <a:lnTo>
                  <a:pt x="9763" y="0"/>
                </a:lnTo>
                <a:lnTo>
                  <a:pt x="0" y="0"/>
                </a:lnTo>
                <a:lnTo>
                  <a:pt x="0" y="1269"/>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2" name="object 32"/>
          <p:cNvSpPr/>
          <p:nvPr/>
        </p:nvSpPr>
        <p:spPr>
          <a:xfrm>
            <a:off x="1057754" y="2941888"/>
            <a:ext cx="138257" cy="0"/>
          </a:xfrm>
          <a:custGeom>
            <a:avLst/>
            <a:gdLst/>
            <a:ahLst/>
            <a:cxnLst/>
            <a:rect l="l" t="t" r="r" b="b"/>
            <a:pathLst>
              <a:path w="304164">
                <a:moveTo>
                  <a:pt x="0" y="0"/>
                </a:moveTo>
                <a:lnTo>
                  <a:pt x="303668" y="0"/>
                </a:lnTo>
              </a:path>
            </a:pathLst>
          </a:custGeom>
          <a:ln w="8890">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33" name="object 33"/>
          <p:cNvSpPr/>
          <p:nvPr/>
        </p:nvSpPr>
        <p:spPr>
          <a:xfrm>
            <a:off x="1191356" y="2944038"/>
            <a:ext cx="4619" cy="28864"/>
          </a:xfrm>
          <a:custGeom>
            <a:avLst/>
            <a:gdLst/>
            <a:ahLst/>
            <a:cxnLst/>
            <a:rect l="l" t="t" r="r" b="b"/>
            <a:pathLst>
              <a:path w="10160" h="63500">
                <a:moveTo>
                  <a:pt x="9742" y="0"/>
                </a:moveTo>
                <a:lnTo>
                  <a:pt x="0" y="0"/>
                </a:lnTo>
                <a:lnTo>
                  <a:pt x="0" y="63222"/>
                </a:lnTo>
                <a:lnTo>
                  <a:pt x="9742" y="63222"/>
                </a:lnTo>
                <a:lnTo>
                  <a:pt x="974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4" name="object 34"/>
          <p:cNvSpPr/>
          <p:nvPr/>
        </p:nvSpPr>
        <p:spPr>
          <a:xfrm>
            <a:off x="912437" y="2810140"/>
            <a:ext cx="106796" cy="120362"/>
          </a:xfrm>
          <a:custGeom>
            <a:avLst/>
            <a:gdLst/>
            <a:ahLst/>
            <a:cxnLst/>
            <a:rect l="l" t="t" r="r" b="b"/>
            <a:pathLst>
              <a:path w="234950" h="264795">
                <a:moveTo>
                  <a:pt x="117457" y="0"/>
                </a:moveTo>
                <a:lnTo>
                  <a:pt x="84605" y="6260"/>
                </a:lnTo>
                <a:lnTo>
                  <a:pt x="57752" y="23320"/>
                </a:lnTo>
                <a:lnTo>
                  <a:pt x="39635" y="48601"/>
                </a:lnTo>
                <a:lnTo>
                  <a:pt x="32988" y="79523"/>
                </a:lnTo>
                <a:lnTo>
                  <a:pt x="36386" y="101875"/>
                </a:lnTo>
                <a:lnTo>
                  <a:pt x="45934" y="121778"/>
                </a:lnTo>
                <a:lnTo>
                  <a:pt x="60664" y="138318"/>
                </a:lnTo>
                <a:lnTo>
                  <a:pt x="79607" y="150582"/>
                </a:lnTo>
                <a:lnTo>
                  <a:pt x="51575" y="165698"/>
                </a:lnTo>
                <a:lnTo>
                  <a:pt x="28434" y="188189"/>
                </a:lnTo>
                <a:lnTo>
                  <a:pt x="11481" y="216862"/>
                </a:lnTo>
                <a:lnTo>
                  <a:pt x="2011" y="250523"/>
                </a:lnTo>
                <a:lnTo>
                  <a:pt x="0" y="264184"/>
                </a:lnTo>
                <a:lnTo>
                  <a:pt x="234903" y="264184"/>
                </a:lnTo>
                <a:lnTo>
                  <a:pt x="233125" y="252168"/>
                </a:lnTo>
                <a:lnTo>
                  <a:pt x="14655" y="252168"/>
                </a:lnTo>
                <a:lnTo>
                  <a:pt x="26839" y="214075"/>
                </a:lnTo>
                <a:lnTo>
                  <a:pt x="49662" y="183526"/>
                </a:lnTo>
                <a:lnTo>
                  <a:pt x="80682" y="163219"/>
                </a:lnTo>
                <a:lnTo>
                  <a:pt x="117457" y="155851"/>
                </a:lnTo>
                <a:lnTo>
                  <a:pt x="165069" y="155851"/>
                </a:lnTo>
                <a:lnTo>
                  <a:pt x="155296" y="150582"/>
                </a:lnTo>
                <a:lnTo>
                  <a:pt x="160765" y="147041"/>
                </a:lnTo>
                <a:lnTo>
                  <a:pt x="117457" y="147041"/>
                </a:lnTo>
                <a:lnTo>
                  <a:pt x="89540" y="141736"/>
                </a:lnTo>
                <a:lnTo>
                  <a:pt x="66743" y="127267"/>
                </a:lnTo>
                <a:lnTo>
                  <a:pt x="51374" y="105806"/>
                </a:lnTo>
                <a:lnTo>
                  <a:pt x="45738" y="79523"/>
                </a:lnTo>
                <a:lnTo>
                  <a:pt x="51374" y="53250"/>
                </a:lnTo>
                <a:lnTo>
                  <a:pt x="66743" y="31792"/>
                </a:lnTo>
                <a:lnTo>
                  <a:pt x="89540" y="17322"/>
                </a:lnTo>
                <a:lnTo>
                  <a:pt x="117457" y="12015"/>
                </a:lnTo>
                <a:lnTo>
                  <a:pt x="159366" y="12015"/>
                </a:lnTo>
                <a:lnTo>
                  <a:pt x="150306" y="6260"/>
                </a:lnTo>
                <a:lnTo>
                  <a:pt x="117457" y="0"/>
                </a:lnTo>
                <a:close/>
              </a:path>
              <a:path w="234950" h="264795">
                <a:moveTo>
                  <a:pt x="165069" y="155851"/>
                </a:moveTo>
                <a:lnTo>
                  <a:pt x="117457" y="155851"/>
                </a:lnTo>
                <a:lnTo>
                  <a:pt x="154228" y="163219"/>
                </a:lnTo>
                <a:lnTo>
                  <a:pt x="185243" y="183526"/>
                </a:lnTo>
                <a:lnTo>
                  <a:pt x="208065" y="214075"/>
                </a:lnTo>
                <a:lnTo>
                  <a:pt x="220258" y="252168"/>
                </a:lnTo>
                <a:lnTo>
                  <a:pt x="233125" y="252168"/>
                </a:lnTo>
                <a:lnTo>
                  <a:pt x="232881" y="250523"/>
                </a:lnTo>
                <a:lnTo>
                  <a:pt x="223427" y="216862"/>
                </a:lnTo>
                <a:lnTo>
                  <a:pt x="206475" y="188189"/>
                </a:lnTo>
                <a:lnTo>
                  <a:pt x="183331" y="165698"/>
                </a:lnTo>
                <a:lnTo>
                  <a:pt x="165069" y="155851"/>
                </a:lnTo>
                <a:close/>
              </a:path>
              <a:path w="234950" h="264795">
                <a:moveTo>
                  <a:pt x="159366" y="12015"/>
                </a:moveTo>
                <a:lnTo>
                  <a:pt x="117457" y="12015"/>
                </a:lnTo>
                <a:lnTo>
                  <a:pt x="145367" y="17322"/>
                </a:lnTo>
                <a:lnTo>
                  <a:pt x="168160" y="31792"/>
                </a:lnTo>
                <a:lnTo>
                  <a:pt x="183529" y="53250"/>
                </a:lnTo>
                <a:lnTo>
                  <a:pt x="189165" y="79523"/>
                </a:lnTo>
                <a:lnTo>
                  <a:pt x="183529" y="105806"/>
                </a:lnTo>
                <a:lnTo>
                  <a:pt x="168160" y="127267"/>
                </a:lnTo>
                <a:lnTo>
                  <a:pt x="145367" y="141736"/>
                </a:lnTo>
                <a:lnTo>
                  <a:pt x="117457" y="147041"/>
                </a:lnTo>
                <a:lnTo>
                  <a:pt x="160765" y="147041"/>
                </a:lnTo>
                <a:lnTo>
                  <a:pt x="174238" y="138318"/>
                </a:lnTo>
                <a:lnTo>
                  <a:pt x="188975" y="121778"/>
                </a:lnTo>
                <a:lnTo>
                  <a:pt x="198533" y="101875"/>
                </a:lnTo>
                <a:lnTo>
                  <a:pt x="201935" y="79523"/>
                </a:lnTo>
                <a:lnTo>
                  <a:pt x="195285" y="48601"/>
                </a:lnTo>
                <a:lnTo>
                  <a:pt x="177162" y="23320"/>
                </a:lnTo>
                <a:lnTo>
                  <a:pt x="159366" y="12015"/>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5" name="object 35"/>
          <p:cNvSpPr/>
          <p:nvPr/>
        </p:nvSpPr>
        <p:spPr>
          <a:xfrm>
            <a:off x="1047835" y="2885076"/>
            <a:ext cx="143453" cy="0"/>
          </a:xfrm>
          <a:custGeom>
            <a:avLst/>
            <a:gdLst/>
            <a:ahLst/>
            <a:cxnLst/>
            <a:rect l="l" t="t" r="r" b="b"/>
            <a:pathLst>
              <a:path w="315594">
                <a:moveTo>
                  <a:pt x="0" y="0"/>
                </a:moveTo>
                <a:lnTo>
                  <a:pt x="315181" y="0"/>
                </a:lnTo>
              </a:path>
            </a:pathLst>
          </a:custGeom>
          <a:ln w="16510">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36" name="object 36"/>
          <p:cNvSpPr/>
          <p:nvPr/>
        </p:nvSpPr>
        <p:spPr>
          <a:xfrm>
            <a:off x="1047836" y="2879303"/>
            <a:ext cx="148070" cy="0"/>
          </a:xfrm>
          <a:custGeom>
            <a:avLst/>
            <a:gdLst/>
            <a:ahLst/>
            <a:cxnLst/>
            <a:rect l="l" t="t" r="r" b="b"/>
            <a:pathLst>
              <a:path w="325755">
                <a:moveTo>
                  <a:pt x="0" y="0"/>
                </a:moveTo>
                <a:lnTo>
                  <a:pt x="325489" y="0"/>
                </a:lnTo>
              </a:path>
            </a:pathLst>
          </a:custGeom>
          <a:ln w="888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37" name="object 37"/>
          <p:cNvSpPr/>
          <p:nvPr/>
        </p:nvSpPr>
        <p:spPr>
          <a:xfrm>
            <a:off x="1047835" y="2848997"/>
            <a:ext cx="14432" cy="28286"/>
          </a:xfrm>
          <a:custGeom>
            <a:avLst/>
            <a:gdLst/>
            <a:ahLst/>
            <a:cxnLst/>
            <a:rect l="l" t="t" r="r" b="b"/>
            <a:pathLst>
              <a:path w="31750" h="62229">
                <a:moveTo>
                  <a:pt x="0" y="62230"/>
                </a:moveTo>
                <a:lnTo>
                  <a:pt x="31585" y="62230"/>
                </a:lnTo>
                <a:lnTo>
                  <a:pt x="31585" y="0"/>
                </a:lnTo>
                <a:lnTo>
                  <a:pt x="0" y="0"/>
                </a:lnTo>
                <a:lnTo>
                  <a:pt x="0" y="6223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8" name="object 38"/>
          <p:cNvSpPr/>
          <p:nvPr/>
        </p:nvSpPr>
        <p:spPr>
          <a:xfrm>
            <a:off x="1057754" y="2848419"/>
            <a:ext cx="4619" cy="578"/>
          </a:xfrm>
          <a:custGeom>
            <a:avLst/>
            <a:gdLst/>
            <a:ahLst/>
            <a:cxnLst/>
            <a:rect l="l" t="t" r="r" b="b"/>
            <a:pathLst>
              <a:path w="10160" h="1270">
                <a:moveTo>
                  <a:pt x="0" y="1269"/>
                </a:moveTo>
                <a:lnTo>
                  <a:pt x="9763" y="1269"/>
                </a:lnTo>
                <a:lnTo>
                  <a:pt x="9763" y="0"/>
                </a:lnTo>
                <a:lnTo>
                  <a:pt x="0" y="0"/>
                </a:lnTo>
                <a:lnTo>
                  <a:pt x="0" y="1269"/>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9" name="object 39"/>
          <p:cNvSpPr/>
          <p:nvPr/>
        </p:nvSpPr>
        <p:spPr>
          <a:xfrm>
            <a:off x="1057754" y="2846399"/>
            <a:ext cx="138257" cy="0"/>
          </a:xfrm>
          <a:custGeom>
            <a:avLst/>
            <a:gdLst/>
            <a:ahLst/>
            <a:cxnLst/>
            <a:rect l="l" t="t" r="r" b="b"/>
            <a:pathLst>
              <a:path w="304164">
                <a:moveTo>
                  <a:pt x="0" y="0"/>
                </a:moveTo>
                <a:lnTo>
                  <a:pt x="303668" y="0"/>
                </a:lnTo>
              </a:path>
            </a:pathLst>
          </a:custGeom>
          <a:ln w="8890">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40" name="object 40"/>
          <p:cNvSpPr/>
          <p:nvPr/>
        </p:nvSpPr>
        <p:spPr>
          <a:xfrm>
            <a:off x="1191356" y="2848550"/>
            <a:ext cx="4619" cy="28864"/>
          </a:xfrm>
          <a:custGeom>
            <a:avLst/>
            <a:gdLst/>
            <a:ahLst/>
            <a:cxnLst/>
            <a:rect l="l" t="t" r="r" b="b"/>
            <a:pathLst>
              <a:path w="10160" h="63500">
                <a:moveTo>
                  <a:pt x="9742" y="0"/>
                </a:moveTo>
                <a:lnTo>
                  <a:pt x="0" y="0"/>
                </a:lnTo>
                <a:lnTo>
                  <a:pt x="0" y="63222"/>
                </a:lnTo>
                <a:lnTo>
                  <a:pt x="9742" y="63222"/>
                </a:lnTo>
                <a:lnTo>
                  <a:pt x="974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1" name="object 41"/>
          <p:cNvSpPr/>
          <p:nvPr/>
        </p:nvSpPr>
        <p:spPr>
          <a:xfrm>
            <a:off x="922947" y="2950109"/>
            <a:ext cx="88323" cy="0"/>
          </a:xfrm>
          <a:custGeom>
            <a:avLst/>
            <a:gdLst/>
            <a:ahLst/>
            <a:cxnLst/>
            <a:rect l="l" t="t" r="r" b="b"/>
            <a:pathLst>
              <a:path w="194310">
                <a:moveTo>
                  <a:pt x="0" y="0"/>
                </a:moveTo>
                <a:lnTo>
                  <a:pt x="194162" y="0"/>
                </a:lnTo>
              </a:path>
            </a:pathLst>
          </a:custGeom>
          <a:ln w="17913">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42" name="object 42"/>
          <p:cNvSpPr/>
          <p:nvPr/>
        </p:nvSpPr>
        <p:spPr>
          <a:xfrm>
            <a:off x="922947" y="2966295"/>
            <a:ext cx="88323" cy="0"/>
          </a:xfrm>
          <a:custGeom>
            <a:avLst/>
            <a:gdLst/>
            <a:ahLst/>
            <a:cxnLst/>
            <a:rect l="l" t="t" r="r" b="b"/>
            <a:pathLst>
              <a:path w="194310">
                <a:moveTo>
                  <a:pt x="0" y="0"/>
                </a:moveTo>
                <a:lnTo>
                  <a:pt x="194162" y="0"/>
                </a:lnTo>
              </a:path>
            </a:pathLst>
          </a:custGeom>
          <a:ln w="17913">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43" name="object 43"/>
          <p:cNvSpPr/>
          <p:nvPr/>
        </p:nvSpPr>
        <p:spPr>
          <a:xfrm>
            <a:off x="922947" y="2982481"/>
            <a:ext cx="88323" cy="0"/>
          </a:xfrm>
          <a:custGeom>
            <a:avLst/>
            <a:gdLst/>
            <a:ahLst/>
            <a:cxnLst/>
            <a:rect l="l" t="t" r="r" b="b"/>
            <a:pathLst>
              <a:path w="194310">
                <a:moveTo>
                  <a:pt x="0" y="0"/>
                </a:moveTo>
                <a:lnTo>
                  <a:pt x="194162" y="0"/>
                </a:lnTo>
              </a:path>
            </a:pathLst>
          </a:custGeom>
          <a:ln w="17934">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44" name="object 44"/>
          <p:cNvSpPr/>
          <p:nvPr/>
        </p:nvSpPr>
        <p:spPr>
          <a:xfrm>
            <a:off x="1196652" y="2789789"/>
            <a:ext cx="16164" cy="14720"/>
          </a:xfrm>
          <a:custGeom>
            <a:avLst/>
            <a:gdLst/>
            <a:ahLst/>
            <a:cxnLst/>
            <a:rect l="l" t="t" r="r" b="b"/>
            <a:pathLst>
              <a:path w="35560" h="32385">
                <a:moveTo>
                  <a:pt x="4766" y="0"/>
                </a:moveTo>
                <a:lnTo>
                  <a:pt x="0" y="0"/>
                </a:lnTo>
                <a:lnTo>
                  <a:pt x="0" y="31878"/>
                </a:lnTo>
                <a:lnTo>
                  <a:pt x="35147" y="31878"/>
                </a:lnTo>
                <a:lnTo>
                  <a:pt x="35147" y="27394"/>
                </a:lnTo>
                <a:lnTo>
                  <a:pt x="4766" y="27394"/>
                </a:lnTo>
                <a:lnTo>
                  <a:pt x="4766"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5" name="object 45"/>
          <p:cNvSpPr/>
          <p:nvPr/>
        </p:nvSpPr>
        <p:spPr>
          <a:xfrm>
            <a:off x="1196937" y="3004824"/>
            <a:ext cx="15587" cy="15298"/>
          </a:xfrm>
          <a:custGeom>
            <a:avLst/>
            <a:gdLst/>
            <a:ahLst/>
            <a:cxnLst/>
            <a:rect l="l" t="t" r="r" b="b"/>
            <a:pathLst>
              <a:path w="34289" h="33654">
                <a:moveTo>
                  <a:pt x="4777" y="4483"/>
                </a:moveTo>
                <a:lnTo>
                  <a:pt x="10" y="4483"/>
                </a:lnTo>
                <a:lnTo>
                  <a:pt x="10" y="33093"/>
                </a:lnTo>
                <a:lnTo>
                  <a:pt x="4777" y="33093"/>
                </a:lnTo>
                <a:lnTo>
                  <a:pt x="4777" y="4483"/>
                </a:lnTo>
                <a:close/>
              </a:path>
              <a:path w="34289" h="33654">
                <a:moveTo>
                  <a:pt x="33879" y="0"/>
                </a:moveTo>
                <a:lnTo>
                  <a:pt x="0" y="0"/>
                </a:lnTo>
                <a:lnTo>
                  <a:pt x="0" y="4483"/>
                </a:lnTo>
                <a:lnTo>
                  <a:pt x="33879" y="4483"/>
                </a:lnTo>
                <a:lnTo>
                  <a:pt x="33879"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6" name="object 46"/>
          <p:cNvSpPr/>
          <p:nvPr/>
        </p:nvSpPr>
        <p:spPr>
          <a:xfrm>
            <a:off x="1057564" y="2821293"/>
            <a:ext cx="16164" cy="18184"/>
          </a:xfrm>
          <a:custGeom>
            <a:avLst/>
            <a:gdLst/>
            <a:ahLst/>
            <a:cxnLst/>
            <a:rect l="l" t="t" r="r" b="b"/>
            <a:pathLst>
              <a:path w="35560" h="40004">
                <a:moveTo>
                  <a:pt x="9679" y="0"/>
                </a:moveTo>
                <a:lnTo>
                  <a:pt x="0" y="0"/>
                </a:lnTo>
                <a:lnTo>
                  <a:pt x="61" y="32088"/>
                </a:lnTo>
                <a:lnTo>
                  <a:pt x="890" y="34623"/>
                </a:lnTo>
                <a:lnTo>
                  <a:pt x="5908" y="39065"/>
                </a:lnTo>
                <a:lnTo>
                  <a:pt x="8925" y="39651"/>
                </a:lnTo>
                <a:lnTo>
                  <a:pt x="27290" y="39651"/>
                </a:lnTo>
                <a:lnTo>
                  <a:pt x="30359" y="38824"/>
                </a:lnTo>
                <a:lnTo>
                  <a:pt x="34769" y="33732"/>
                </a:lnTo>
                <a:lnTo>
                  <a:pt x="35156" y="32088"/>
                </a:lnTo>
                <a:lnTo>
                  <a:pt x="10821" y="32088"/>
                </a:lnTo>
                <a:lnTo>
                  <a:pt x="9751" y="31302"/>
                </a:lnTo>
                <a:lnTo>
                  <a:pt x="9679" y="0"/>
                </a:lnTo>
                <a:close/>
              </a:path>
              <a:path w="35560" h="40004">
                <a:moveTo>
                  <a:pt x="35524" y="0"/>
                </a:moveTo>
                <a:lnTo>
                  <a:pt x="26032" y="0"/>
                </a:lnTo>
                <a:lnTo>
                  <a:pt x="26032" y="31302"/>
                </a:lnTo>
                <a:lnTo>
                  <a:pt x="25027" y="32088"/>
                </a:lnTo>
                <a:lnTo>
                  <a:pt x="35156" y="32088"/>
                </a:lnTo>
                <a:lnTo>
                  <a:pt x="35524" y="30527"/>
                </a:lnTo>
                <a:lnTo>
                  <a:pt x="35524"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7" name="object 47"/>
          <p:cNvSpPr/>
          <p:nvPr/>
        </p:nvSpPr>
        <p:spPr>
          <a:xfrm>
            <a:off x="1081936" y="2821218"/>
            <a:ext cx="15875" cy="18184"/>
          </a:xfrm>
          <a:custGeom>
            <a:avLst/>
            <a:gdLst/>
            <a:ahLst/>
            <a:cxnLst/>
            <a:rect l="l" t="t" r="r" b="b"/>
            <a:pathLst>
              <a:path w="34925" h="40004">
                <a:moveTo>
                  <a:pt x="9239" y="26912"/>
                </a:moveTo>
                <a:lnTo>
                  <a:pt x="52" y="26912"/>
                </a:lnTo>
                <a:lnTo>
                  <a:pt x="0" y="33188"/>
                </a:lnTo>
                <a:lnTo>
                  <a:pt x="1194" y="36027"/>
                </a:lnTo>
                <a:lnTo>
                  <a:pt x="6285" y="39347"/>
                </a:lnTo>
                <a:lnTo>
                  <a:pt x="9554" y="39693"/>
                </a:lnTo>
                <a:lnTo>
                  <a:pt x="26273" y="39693"/>
                </a:lnTo>
                <a:lnTo>
                  <a:pt x="29353" y="39159"/>
                </a:lnTo>
                <a:lnTo>
                  <a:pt x="32108" y="36844"/>
                </a:lnTo>
                <a:lnTo>
                  <a:pt x="34193" y="35136"/>
                </a:lnTo>
                <a:lnTo>
                  <a:pt x="34875" y="32664"/>
                </a:lnTo>
                <a:lnTo>
                  <a:pt x="17285" y="32664"/>
                </a:lnTo>
                <a:lnTo>
                  <a:pt x="13891" y="32590"/>
                </a:lnTo>
                <a:lnTo>
                  <a:pt x="10496" y="32590"/>
                </a:lnTo>
                <a:lnTo>
                  <a:pt x="9176" y="31249"/>
                </a:lnTo>
                <a:lnTo>
                  <a:pt x="9239" y="26912"/>
                </a:lnTo>
                <a:close/>
              </a:path>
              <a:path w="34925" h="40004">
                <a:moveTo>
                  <a:pt x="24838" y="0"/>
                </a:moveTo>
                <a:lnTo>
                  <a:pt x="9501" y="0"/>
                </a:lnTo>
                <a:lnTo>
                  <a:pt x="6411" y="523"/>
                </a:lnTo>
                <a:lnTo>
                  <a:pt x="3519" y="2367"/>
                </a:lnTo>
                <a:lnTo>
                  <a:pt x="1120" y="3834"/>
                </a:lnTo>
                <a:lnTo>
                  <a:pt x="125" y="6809"/>
                </a:lnTo>
                <a:lnTo>
                  <a:pt x="125" y="16154"/>
                </a:lnTo>
                <a:lnTo>
                  <a:pt x="1068" y="18804"/>
                </a:lnTo>
                <a:lnTo>
                  <a:pt x="3216" y="20532"/>
                </a:lnTo>
                <a:lnTo>
                  <a:pt x="5269" y="22240"/>
                </a:lnTo>
                <a:lnTo>
                  <a:pt x="7354" y="22649"/>
                </a:lnTo>
                <a:lnTo>
                  <a:pt x="24503" y="23717"/>
                </a:lnTo>
                <a:lnTo>
                  <a:pt x="25383" y="24367"/>
                </a:lnTo>
                <a:lnTo>
                  <a:pt x="25383" y="31888"/>
                </a:lnTo>
                <a:lnTo>
                  <a:pt x="24262" y="32664"/>
                </a:lnTo>
                <a:lnTo>
                  <a:pt x="34875" y="32664"/>
                </a:lnTo>
                <a:lnTo>
                  <a:pt x="10622" y="15619"/>
                </a:lnTo>
                <a:lnTo>
                  <a:pt x="9742" y="14959"/>
                </a:lnTo>
                <a:lnTo>
                  <a:pt x="9742" y="7752"/>
                </a:lnTo>
                <a:lnTo>
                  <a:pt x="11251" y="6914"/>
                </a:lnTo>
                <a:lnTo>
                  <a:pt x="33764" y="6914"/>
                </a:lnTo>
                <a:lnTo>
                  <a:pt x="33764" y="6390"/>
                </a:lnTo>
                <a:lnTo>
                  <a:pt x="32695" y="3666"/>
                </a:lnTo>
                <a:lnTo>
                  <a:pt x="30244" y="2063"/>
                </a:lnTo>
                <a:lnTo>
                  <a:pt x="27908" y="471"/>
                </a:lnTo>
                <a:lnTo>
                  <a:pt x="24838" y="0"/>
                </a:lnTo>
                <a:close/>
              </a:path>
              <a:path w="34925" h="40004">
                <a:moveTo>
                  <a:pt x="33764" y="6914"/>
                </a:moveTo>
                <a:lnTo>
                  <a:pt x="23319" y="6914"/>
                </a:lnTo>
                <a:lnTo>
                  <a:pt x="24576" y="7752"/>
                </a:lnTo>
                <a:lnTo>
                  <a:pt x="24639" y="12120"/>
                </a:lnTo>
                <a:lnTo>
                  <a:pt x="33764" y="12120"/>
                </a:lnTo>
                <a:lnTo>
                  <a:pt x="33764" y="6914"/>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8" name="object 48"/>
          <p:cNvSpPr/>
          <p:nvPr/>
        </p:nvSpPr>
        <p:spPr>
          <a:xfrm>
            <a:off x="1105796" y="2821293"/>
            <a:ext cx="13566" cy="18184"/>
          </a:xfrm>
          <a:custGeom>
            <a:avLst/>
            <a:gdLst/>
            <a:ahLst/>
            <a:cxnLst/>
            <a:rect l="l" t="t" r="r" b="b"/>
            <a:pathLst>
              <a:path w="29844" h="40004">
                <a:moveTo>
                  <a:pt x="29301" y="0"/>
                </a:moveTo>
                <a:lnTo>
                  <a:pt x="0" y="0"/>
                </a:lnTo>
                <a:lnTo>
                  <a:pt x="0" y="39410"/>
                </a:lnTo>
                <a:lnTo>
                  <a:pt x="29542" y="39410"/>
                </a:lnTo>
                <a:lnTo>
                  <a:pt x="29542" y="31951"/>
                </a:lnTo>
                <a:lnTo>
                  <a:pt x="9365" y="31951"/>
                </a:lnTo>
                <a:lnTo>
                  <a:pt x="9365" y="22481"/>
                </a:lnTo>
                <a:lnTo>
                  <a:pt x="28086" y="22481"/>
                </a:lnTo>
                <a:lnTo>
                  <a:pt x="28086" y="16154"/>
                </a:lnTo>
                <a:lnTo>
                  <a:pt x="9365" y="16154"/>
                </a:lnTo>
                <a:lnTo>
                  <a:pt x="9365" y="7406"/>
                </a:lnTo>
                <a:lnTo>
                  <a:pt x="29301" y="7406"/>
                </a:lnTo>
                <a:lnTo>
                  <a:pt x="29301"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9" name="object 49"/>
          <p:cNvSpPr/>
          <p:nvPr/>
        </p:nvSpPr>
        <p:spPr>
          <a:xfrm>
            <a:off x="1128135" y="2821293"/>
            <a:ext cx="15875" cy="18184"/>
          </a:xfrm>
          <a:custGeom>
            <a:avLst/>
            <a:gdLst/>
            <a:ahLst/>
            <a:cxnLst/>
            <a:rect l="l" t="t" r="r" b="b"/>
            <a:pathLst>
              <a:path w="34925" h="40004">
                <a:moveTo>
                  <a:pt x="26210" y="0"/>
                </a:moveTo>
                <a:lnTo>
                  <a:pt x="0" y="0"/>
                </a:lnTo>
                <a:lnTo>
                  <a:pt x="0" y="39410"/>
                </a:lnTo>
                <a:lnTo>
                  <a:pt x="9365" y="39410"/>
                </a:lnTo>
                <a:lnTo>
                  <a:pt x="9365" y="27583"/>
                </a:lnTo>
                <a:lnTo>
                  <a:pt x="34445" y="27583"/>
                </a:lnTo>
                <a:lnTo>
                  <a:pt x="34445" y="26577"/>
                </a:lnTo>
                <a:lnTo>
                  <a:pt x="32108" y="24147"/>
                </a:lnTo>
                <a:lnTo>
                  <a:pt x="27080" y="23791"/>
                </a:lnTo>
                <a:lnTo>
                  <a:pt x="27080" y="23487"/>
                </a:lnTo>
                <a:lnTo>
                  <a:pt x="31176" y="22670"/>
                </a:lnTo>
                <a:lnTo>
                  <a:pt x="32433" y="21905"/>
                </a:lnTo>
                <a:lnTo>
                  <a:pt x="33565" y="19946"/>
                </a:lnTo>
                <a:lnTo>
                  <a:pt x="9365" y="19946"/>
                </a:lnTo>
                <a:lnTo>
                  <a:pt x="9365" y="7815"/>
                </a:lnTo>
                <a:lnTo>
                  <a:pt x="34822" y="7815"/>
                </a:lnTo>
                <a:lnTo>
                  <a:pt x="34822" y="6987"/>
                </a:lnTo>
                <a:lnTo>
                  <a:pt x="33942" y="4504"/>
                </a:lnTo>
                <a:lnTo>
                  <a:pt x="31490" y="2430"/>
                </a:lnTo>
                <a:lnTo>
                  <a:pt x="29290" y="649"/>
                </a:lnTo>
                <a:lnTo>
                  <a:pt x="26210" y="0"/>
                </a:lnTo>
                <a:close/>
              </a:path>
              <a:path w="34925" h="40004">
                <a:moveTo>
                  <a:pt x="34445" y="27583"/>
                </a:moveTo>
                <a:lnTo>
                  <a:pt x="23005" y="27583"/>
                </a:lnTo>
                <a:lnTo>
                  <a:pt x="24691" y="29102"/>
                </a:lnTo>
                <a:lnTo>
                  <a:pt x="24691" y="39410"/>
                </a:lnTo>
                <a:lnTo>
                  <a:pt x="34445" y="39410"/>
                </a:lnTo>
                <a:lnTo>
                  <a:pt x="34445" y="27583"/>
                </a:lnTo>
                <a:close/>
              </a:path>
              <a:path w="34925" h="40004">
                <a:moveTo>
                  <a:pt x="34822" y="7815"/>
                </a:moveTo>
                <a:lnTo>
                  <a:pt x="24073" y="7815"/>
                </a:lnTo>
                <a:lnTo>
                  <a:pt x="25016" y="8768"/>
                </a:lnTo>
                <a:lnTo>
                  <a:pt x="25016" y="18762"/>
                </a:lnTo>
                <a:lnTo>
                  <a:pt x="24011" y="19946"/>
                </a:lnTo>
                <a:lnTo>
                  <a:pt x="33565" y="19946"/>
                </a:lnTo>
                <a:lnTo>
                  <a:pt x="34445" y="18343"/>
                </a:lnTo>
                <a:lnTo>
                  <a:pt x="34822" y="15913"/>
                </a:lnTo>
                <a:lnTo>
                  <a:pt x="34822" y="7815"/>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0" name="object 50"/>
          <p:cNvSpPr/>
          <p:nvPr/>
        </p:nvSpPr>
        <p:spPr>
          <a:xfrm>
            <a:off x="1057564" y="2916468"/>
            <a:ext cx="15587" cy="18184"/>
          </a:xfrm>
          <a:custGeom>
            <a:avLst/>
            <a:gdLst/>
            <a:ahLst/>
            <a:cxnLst/>
            <a:rect l="l" t="t" r="r" b="b"/>
            <a:pathLst>
              <a:path w="34289" h="40004">
                <a:moveTo>
                  <a:pt x="25959" y="0"/>
                </a:moveTo>
                <a:lnTo>
                  <a:pt x="0" y="0"/>
                </a:lnTo>
                <a:lnTo>
                  <a:pt x="0" y="39410"/>
                </a:lnTo>
                <a:lnTo>
                  <a:pt x="9428" y="39410"/>
                </a:lnTo>
                <a:lnTo>
                  <a:pt x="9428" y="27981"/>
                </a:lnTo>
                <a:lnTo>
                  <a:pt x="17473" y="27981"/>
                </a:lnTo>
                <a:lnTo>
                  <a:pt x="22062" y="27876"/>
                </a:lnTo>
                <a:lnTo>
                  <a:pt x="23696" y="27803"/>
                </a:lnTo>
                <a:lnTo>
                  <a:pt x="24094" y="27803"/>
                </a:lnTo>
                <a:lnTo>
                  <a:pt x="26661" y="27698"/>
                </a:lnTo>
                <a:lnTo>
                  <a:pt x="28966" y="26870"/>
                </a:lnTo>
                <a:lnTo>
                  <a:pt x="30663" y="25498"/>
                </a:lnTo>
                <a:lnTo>
                  <a:pt x="33387" y="23371"/>
                </a:lnTo>
                <a:lnTo>
                  <a:pt x="34256" y="20470"/>
                </a:lnTo>
                <a:lnTo>
                  <a:pt x="34256" y="20176"/>
                </a:lnTo>
                <a:lnTo>
                  <a:pt x="9428" y="20176"/>
                </a:lnTo>
                <a:lnTo>
                  <a:pt x="9428" y="7647"/>
                </a:lnTo>
                <a:lnTo>
                  <a:pt x="34256" y="7647"/>
                </a:lnTo>
                <a:lnTo>
                  <a:pt x="34256" y="7280"/>
                </a:lnTo>
                <a:lnTo>
                  <a:pt x="32873" y="4022"/>
                </a:lnTo>
                <a:lnTo>
                  <a:pt x="26776" y="115"/>
                </a:lnTo>
                <a:lnTo>
                  <a:pt x="25959" y="0"/>
                </a:lnTo>
                <a:close/>
              </a:path>
              <a:path w="34289" h="40004">
                <a:moveTo>
                  <a:pt x="34256" y="7647"/>
                </a:moveTo>
                <a:lnTo>
                  <a:pt x="23319" y="7647"/>
                </a:lnTo>
                <a:lnTo>
                  <a:pt x="24388" y="9061"/>
                </a:lnTo>
                <a:lnTo>
                  <a:pt x="24388" y="19338"/>
                </a:lnTo>
                <a:lnTo>
                  <a:pt x="23445" y="20176"/>
                </a:lnTo>
                <a:lnTo>
                  <a:pt x="34256" y="20176"/>
                </a:lnTo>
                <a:lnTo>
                  <a:pt x="34256" y="7647"/>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1" name="object 51"/>
          <p:cNvSpPr/>
          <p:nvPr/>
        </p:nvSpPr>
        <p:spPr>
          <a:xfrm>
            <a:off x="1076907" y="2916464"/>
            <a:ext cx="18761" cy="18184"/>
          </a:xfrm>
          <a:custGeom>
            <a:avLst/>
            <a:gdLst/>
            <a:ahLst/>
            <a:cxnLst/>
            <a:rect l="l" t="t" r="r" b="b"/>
            <a:pathLst>
              <a:path w="41275" h="40004">
                <a:moveTo>
                  <a:pt x="27656" y="0"/>
                </a:moveTo>
                <a:lnTo>
                  <a:pt x="13199" y="0"/>
                </a:lnTo>
                <a:lnTo>
                  <a:pt x="0" y="39410"/>
                </a:lnTo>
                <a:lnTo>
                  <a:pt x="9983" y="39410"/>
                </a:lnTo>
                <a:lnTo>
                  <a:pt x="12309" y="32245"/>
                </a:lnTo>
                <a:lnTo>
                  <a:pt x="38653" y="32245"/>
                </a:lnTo>
                <a:lnTo>
                  <a:pt x="36399" y="25634"/>
                </a:lnTo>
                <a:lnTo>
                  <a:pt x="14456" y="25634"/>
                </a:lnTo>
                <a:lnTo>
                  <a:pt x="20616" y="6819"/>
                </a:lnTo>
                <a:lnTo>
                  <a:pt x="29982" y="6819"/>
                </a:lnTo>
                <a:lnTo>
                  <a:pt x="27656" y="0"/>
                </a:lnTo>
                <a:close/>
              </a:path>
              <a:path w="41275" h="40004">
                <a:moveTo>
                  <a:pt x="38653" y="32245"/>
                </a:moveTo>
                <a:lnTo>
                  <a:pt x="28903" y="32245"/>
                </a:lnTo>
                <a:lnTo>
                  <a:pt x="31302" y="39410"/>
                </a:lnTo>
                <a:lnTo>
                  <a:pt x="41097" y="39410"/>
                </a:lnTo>
                <a:lnTo>
                  <a:pt x="38653" y="32245"/>
                </a:lnTo>
                <a:close/>
              </a:path>
              <a:path w="41275" h="40004">
                <a:moveTo>
                  <a:pt x="29982" y="6819"/>
                </a:moveTo>
                <a:lnTo>
                  <a:pt x="20616" y="6819"/>
                </a:lnTo>
                <a:lnTo>
                  <a:pt x="26829" y="25634"/>
                </a:lnTo>
                <a:lnTo>
                  <a:pt x="36399" y="25634"/>
                </a:lnTo>
                <a:lnTo>
                  <a:pt x="29982" y="6819"/>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2" name="object 52"/>
          <p:cNvSpPr/>
          <p:nvPr/>
        </p:nvSpPr>
        <p:spPr>
          <a:xfrm>
            <a:off x="1102025" y="2916387"/>
            <a:ext cx="15875" cy="18184"/>
          </a:xfrm>
          <a:custGeom>
            <a:avLst/>
            <a:gdLst/>
            <a:ahLst/>
            <a:cxnLst/>
            <a:rect l="l" t="t" r="r" b="b"/>
            <a:pathLst>
              <a:path w="34925" h="40004">
                <a:moveTo>
                  <a:pt x="9229" y="26923"/>
                </a:moveTo>
                <a:lnTo>
                  <a:pt x="52" y="26923"/>
                </a:lnTo>
                <a:lnTo>
                  <a:pt x="0" y="33177"/>
                </a:lnTo>
                <a:lnTo>
                  <a:pt x="1183" y="36027"/>
                </a:lnTo>
                <a:lnTo>
                  <a:pt x="3760" y="37682"/>
                </a:lnTo>
                <a:lnTo>
                  <a:pt x="6275" y="39337"/>
                </a:lnTo>
                <a:lnTo>
                  <a:pt x="9533" y="39693"/>
                </a:lnTo>
                <a:lnTo>
                  <a:pt x="26263" y="39693"/>
                </a:lnTo>
                <a:lnTo>
                  <a:pt x="29332" y="39159"/>
                </a:lnTo>
                <a:lnTo>
                  <a:pt x="34172" y="35136"/>
                </a:lnTo>
                <a:lnTo>
                  <a:pt x="34860" y="32653"/>
                </a:lnTo>
                <a:lnTo>
                  <a:pt x="17274" y="32653"/>
                </a:lnTo>
                <a:lnTo>
                  <a:pt x="13870" y="32601"/>
                </a:lnTo>
                <a:lnTo>
                  <a:pt x="10476" y="32601"/>
                </a:lnTo>
                <a:lnTo>
                  <a:pt x="9166" y="31228"/>
                </a:lnTo>
                <a:lnTo>
                  <a:pt x="9229" y="26923"/>
                </a:lnTo>
                <a:close/>
              </a:path>
              <a:path w="34925" h="40004">
                <a:moveTo>
                  <a:pt x="24807" y="0"/>
                </a:moveTo>
                <a:lnTo>
                  <a:pt x="9480" y="0"/>
                </a:lnTo>
                <a:lnTo>
                  <a:pt x="6400" y="523"/>
                </a:lnTo>
                <a:lnTo>
                  <a:pt x="1120" y="3834"/>
                </a:lnTo>
                <a:lnTo>
                  <a:pt x="104" y="6798"/>
                </a:lnTo>
                <a:lnTo>
                  <a:pt x="104" y="16143"/>
                </a:lnTo>
                <a:lnTo>
                  <a:pt x="1047" y="18804"/>
                </a:lnTo>
                <a:lnTo>
                  <a:pt x="3195" y="20532"/>
                </a:lnTo>
                <a:lnTo>
                  <a:pt x="5269" y="22240"/>
                </a:lnTo>
                <a:lnTo>
                  <a:pt x="7343" y="22659"/>
                </a:lnTo>
                <a:lnTo>
                  <a:pt x="24503" y="23717"/>
                </a:lnTo>
                <a:lnTo>
                  <a:pt x="25383" y="24367"/>
                </a:lnTo>
                <a:lnTo>
                  <a:pt x="25383" y="31878"/>
                </a:lnTo>
                <a:lnTo>
                  <a:pt x="24251" y="32653"/>
                </a:lnTo>
                <a:lnTo>
                  <a:pt x="34860" y="32653"/>
                </a:lnTo>
                <a:lnTo>
                  <a:pt x="10612" y="15619"/>
                </a:lnTo>
                <a:lnTo>
                  <a:pt x="9732" y="14959"/>
                </a:lnTo>
                <a:lnTo>
                  <a:pt x="9732" y="7741"/>
                </a:lnTo>
                <a:lnTo>
                  <a:pt x="11230" y="6924"/>
                </a:lnTo>
                <a:lnTo>
                  <a:pt x="33743" y="6924"/>
                </a:lnTo>
                <a:lnTo>
                  <a:pt x="33743" y="6390"/>
                </a:lnTo>
                <a:lnTo>
                  <a:pt x="32674" y="3666"/>
                </a:lnTo>
                <a:lnTo>
                  <a:pt x="30223" y="2063"/>
                </a:lnTo>
                <a:lnTo>
                  <a:pt x="27897" y="471"/>
                </a:lnTo>
                <a:lnTo>
                  <a:pt x="24807" y="0"/>
                </a:lnTo>
                <a:close/>
              </a:path>
              <a:path w="34925" h="40004">
                <a:moveTo>
                  <a:pt x="33743" y="6924"/>
                </a:moveTo>
                <a:lnTo>
                  <a:pt x="23309" y="6924"/>
                </a:lnTo>
                <a:lnTo>
                  <a:pt x="24566" y="7741"/>
                </a:lnTo>
                <a:lnTo>
                  <a:pt x="24618" y="12120"/>
                </a:lnTo>
                <a:lnTo>
                  <a:pt x="33743" y="12120"/>
                </a:lnTo>
                <a:lnTo>
                  <a:pt x="33743" y="6924"/>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3" name="object 53"/>
          <p:cNvSpPr/>
          <p:nvPr/>
        </p:nvSpPr>
        <p:spPr>
          <a:xfrm>
            <a:off x="1125368" y="2916387"/>
            <a:ext cx="15875" cy="18184"/>
          </a:xfrm>
          <a:custGeom>
            <a:avLst/>
            <a:gdLst/>
            <a:ahLst/>
            <a:cxnLst/>
            <a:rect l="l" t="t" r="r" b="b"/>
            <a:pathLst>
              <a:path w="34925" h="40004">
                <a:moveTo>
                  <a:pt x="9239" y="26923"/>
                </a:moveTo>
                <a:lnTo>
                  <a:pt x="41" y="26923"/>
                </a:lnTo>
                <a:lnTo>
                  <a:pt x="0" y="33177"/>
                </a:lnTo>
                <a:lnTo>
                  <a:pt x="1194" y="36027"/>
                </a:lnTo>
                <a:lnTo>
                  <a:pt x="6285" y="39337"/>
                </a:lnTo>
                <a:lnTo>
                  <a:pt x="9533" y="39693"/>
                </a:lnTo>
                <a:lnTo>
                  <a:pt x="26273" y="39693"/>
                </a:lnTo>
                <a:lnTo>
                  <a:pt x="29343" y="39159"/>
                </a:lnTo>
                <a:lnTo>
                  <a:pt x="34183" y="35136"/>
                </a:lnTo>
                <a:lnTo>
                  <a:pt x="34860" y="32653"/>
                </a:lnTo>
                <a:lnTo>
                  <a:pt x="17285" y="32653"/>
                </a:lnTo>
                <a:lnTo>
                  <a:pt x="13880" y="32601"/>
                </a:lnTo>
                <a:lnTo>
                  <a:pt x="10496" y="32601"/>
                </a:lnTo>
                <a:lnTo>
                  <a:pt x="9166" y="31228"/>
                </a:lnTo>
                <a:lnTo>
                  <a:pt x="9239" y="26923"/>
                </a:lnTo>
                <a:close/>
              </a:path>
              <a:path w="34925" h="40004">
                <a:moveTo>
                  <a:pt x="24817" y="0"/>
                </a:moveTo>
                <a:lnTo>
                  <a:pt x="9480" y="0"/>
                </a:lnTo>
                <a:lnTo>
                  <a:pt x="6411" y="523"/>
                </a:lnTo>
                <a:lnTo>
                  <a:pt x="1110" y="3834"/>
                </a:lnTo>
                <a:lnTo>
                  <a:pt x="104" y="6798"/>
                </a:lnTo>
                <a:lnTo>
                  <a:pt x="104" y="16143"/>
                </a:lnTo>
                <a:lnTo>
                  <a:pt x="1068" y="18804"/>
                </a:lnTo>
                <a:lnTo>
                  <a:pt x="5269" y="22240"/>
                </a:lnTo>
                <a:lnTo>
                  <a:pt x="7343" y="22659"/>
                </a:lnTo>
                <a:lnTo>
                  <a:pt x="24513" y="23717"/>
                </a:lnTo>
                <a:lnTo>
                  <a:pt x="25383" y="24367"/>
                </a:lnTo>
                <a:lnTo>
                  <a:pt x="25383" y="31878"/>
                </a:lnTo>
                <a:lnTo>
                  <a:pt x="24251" y="32653"/>
                </a:lnTo>
                <a:lnTo>
                  <a:pt x="34860" y="32653"/>
                </a:lnTo>
                <a:lnTo>
                  <a:pt x="10612" y="15619"/>
                </a:lnTo>
                <a:lnTo>
                  <a:pt x="9742" y="14959"/>
                </a:lnTo>
                <a:lnTo>
                  <a:pt x="9742" y="7741"/>
                </a:lnTo>
                <a:lnTo>
                  <a:pt x="11240" y="6924"/>
                </a:lnTo>
                <a:lnTo>
                  <a:pt x="33753" y="6924"/>
                </a:lnTo>
                <a:lnTo>
                  <a:pt x="33753" y="6390"/>
                </a:lnTo>
                <a:lnTo>
                  <a:pt x="32674" y="3666"/>
                </a:lnTo>
                <a:lnTo>
                  <a:pt x="30212" y="2063"/>
                </a:lnTo>
                <a:lnTo>
                  <a:pt x="27897" y="471"/>
                </a:lnTo>
                <a:lnTo>
                  <a:pt x="24817" y="0"/>
                </a:lnTo>
                <a:close/>
              </a:path>
              <a:path w="34925" h="40004">
                <a:moveTo>
                  <a:pt x="33753" y="6924"/>
                </a:moveTo>
                <a:lnTo>
                  <a:pt x="23309" y="6924"/>
                </a:lnTo>
                <a:lnTo>
                  <a:pt x="24566" y="7741"/>
                </a:lnTo>
                <a:lnTo>
                  <a:pt x="24618" y="12120"/>
                </a:lnTo>
                <a:lnTo>
                  <a:pt x="33753" y="12120"/>
                </a:lnTo>
                <a:lnTo>
                  <a:pt x="33753" y="6924"/>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4" name="object 54"/>
          <p:cNvSpPr/>
          <p:nvPr/>
        </p:nvSpPr>
        <p:spPr>
          <a:xfrm>
            <a:off x="836953" y="2746980"/>
            <a:ext cx="418523" cy="378114"/>
          </a:xfrm>
          <a:custGeom>
            <a:avLst/>
            <a:gdLst/>
            <a:ahLst/>
            <a:cxnLst/>
            <a:rect l="l" t="t" r="r" b="b"/>
            <a:pathLst>
              <a:path w="920750" h="831850">
                <a:moveTo>
                  <a:pt x="560655" y="684743"/>
                </a:moveTo>
                <a:lnTo>
                  <a:pt x="359830" y="684743"/>
                </a:lnTo>
                <a:lnTo>
                  <a:pt x="363549" y="686482"/>
                </a:lnTo>
                <a:lnTo>
                  <a:pt x="365916" y="689457"/>
                </a:lnTo>
                <a:lnTo>
                  <a:pt x="368273" y="692474"/>
                </a:lnTo>
                <a:lnTo>
                  <a:pt x="368989" y="696340"/>
                </a:lnTo>
                <a:lnTo>
                  <a:pt x="344866" y="771883"/>
                </a:lnTo>
                <a:lnTo>
                  <a:pt x="340480" y="775193"/>
                </a:lnTo>
                <a:lnTo>
                  <a:pt x="335295" y="775560"/>
                </a:lnTo>
                <a:lnTo>
                  <a:pt x="289079" y="779514"/>
                </a:lnTo>
                <a:lnTo>
                  <a:pt x="243868" y="784902"/>
                </a:lnTo>
                <a:lnTo>
                  <a:pt x="198929" y="791840"/>
                </a:lnTo>
                <a:lnTo>
                  <a:pt x="153519" y="800442"/>
                </a:lnTo>
                <a:lnTo>
                  <a:pt x="106897" y="810822"/>
                </a:lnTo>
                <a:lnTo>
                  <a:pt x="107410" y="814562"/>
                </a:lnTo>
                <a:lnTo>
                  <a:pt x="108437" y="829218"/>
                </a:lnTo>
                <a:lnTo>
                  <a:pt x="109170" y="830695"/>
                </a:lnTo>
                <a:lnTo>
                  <a:pt x="109736" y="830936"/>
                </a:lnTo>
                <a:lnTo>
                  <a:pt x="111538" y="831481"/>
                </a:lnTo>
                <a:lnTo>
                  <a:pt x="808999" y="831481"/>
                </a:lnTo>
                <a:lnTo>
                  <a:pt x="810801" y="830925"/>
                </a:lnTo>
                <a:lnTo>
                  <a:pt x="811356" y="830695"/>
                </a:lnTo>
                <a:lnTo>
                  <a:pt x="812090" y="829207"/>
                </a:lnTo>
                <a:lnTo>
                  <a:pt x="813137" y="814541"/>
                </a:lnTo>
                <a:lnTo>
                  <a:pt x="813619" y="810822"/>
                </a:lnTo>
                <a:lnTo>
                  <a:pt x="766990" y="800438"/>
                </a:lnTo>
                <a:lnTo>
                  <a:pt x="721588" y="791835"/>
                </a:lnTo>
                <a:lnTo>
                  <a:pt x="676666" y="784899"/>
                </a:lnTo>
                <a:lnTo>
                  <a:pt x="631477" y="779513"/>
                </a:lnTo>
                <a:lnTo>
                  <a:pt x="585263" y="775560"/>
                </a:lnTo>
                <a:lnTo>
                  <a:pt x="580109" y="775193"/>
                </a:lnTo>
                <a:lnTo>
                  <a:pt x="575716" y="771872"/>
                </a:lnTo>
                <a:lnTo>
                  <a:pt x="551503" y="696319"/>
                </a:lnTo>
                <a:lnTo>
                  <a:pt x="552211" y="692474"/>
                </a:lnTo>
                <a:lnTo>
                  <a:pt x="556936" y="686482"/>
                </a:lnTo>
                <a:lnTo>
                  <a:pt x="560655" y="684743"/>
                </a:lnTo>
                <a:close/>
              </a:path>
              <a:path w="920750" h="831850">
                <a:moveTo>
                  <a:pt x="882593" y="0"/>
                </a:moveTo>
                <a:lnTo>
                  <a:pt x="37954" y="0"/>
                </a:lnTo>
                <a:lnTo>
                  <a:pt x="23198" y="2812"/>
                </a:lnTo>
                <a:lnTo>
                  <a:pt x="11132" y="10478"/>
                </a:lnTo>
                <a:lnTo>
                  <a:pt x="2988" y="21841"/>
                </a:lnTo>
                <a:lnTo>
                  <a:pt x="0" y="35744"/>
                </a:lnTo>
                <a:lnTo>
                  <a:pt x="0" y="648989"/>
                </a:lnTo>
                <a:lnTo>
                  <a:pt x="2988" y="662888"/>
                </a:lnTo>
                <a:lnTo>
                  <a:pt x="11132" y="674255"/>
                </a:lnTo>
                <a:lnTo>
                  <a:pt x="23198" y="681928"/>
                </a:lnTo>
                <a:lnTo>
                  <a:pt x="37954" y="684743"/>
                </a:lnTo>
                <a:lnTo>
                  <a:pt x="882593" y="684743"/>
                </a:lnTo>
                <a:lnTo>
                  <a:pt x="897357" y="681928"/>
                </a:lnTo>
                <a:lnTo>
                  <a:pt x="909430" y="674255"/>
                </a:lnTo>
                <a:lnTo>
                  <a:pt x="917578" y="662888"/>
                </a:lnTo>
                <a:lnTo>
                  <a:pt x="920569" y="648989"/>
                </a:lnTo>
                <a:lnTo>
                  <a:pt x="920569" y="631745"/>
                </a:lnTo>
                <a:lnTo>
                  <a:pt x="105420" y="631745"/>
                </a:lnTo>
                <a:lnTo>
                  <a:pt x="85161" y="627885"/>
                </a:lnTo>
                <a:lnTo>
                  <a:pt x="68599" y="617364"/>
                </a:lnTo>
                <a:lnTo>
                  <a:pt x="57423" y="601772"/>
                </a:lnTo>
                <a:lnTo>
                  <a:pt x="53322" y="582696"/>
                </a:lnTo>
                <a:lnTo>
                  <a:pt x="53322" y="102025"/>
                </a:lnTo>
                <a:lnTo>
                  <a:pt x="57423" y="82979"/>
                </a:lnTo>
                <a:lnTo>
                  <a:pt x="68599" y="67410"/>
                </a:lnTo>
                <a:lnTo>
                  <a:pt x="85161" y="56905"/>
                </a:lnTo>
                <a:lnTo>
                  <a:pt x="105420" y="53050"/>
                </a:lnTo>
                <a:lnTo>
                  <a:pt x="920569" y="53050"/>
                </a:lnTo>
                <a:lnTo>
                  <a:pt x="920569" y="35744"/>
                </a:lnTo>
                <a:lnTo>
                  <a:pt x="917578" y="21841"/>
                </a:lnTo>
                <a:lnTo>
                  <a:pt x="909430" y="10478"/>
                </a:lnTo>
                <a:lnTo>
                  <a:pt x="897357" y="2812"/>
                </a:lnTo>
                <a:lnTo>
                  <a:pt x="882593" y="0"/>
                </a:lnTo>
                <a:close/>
              </a:path>
              <a:path w="920750" h="831850">
                <a:moveTo>
                  <a:pt x="920569" y="53050"/>
                </a:moveTo>
                <a:lnTo>
                  <a:pt x="815159" y="53050"/>
                </a:lnTo>
                <a:lnTo>
                  <a:pt x="835410" y="56905"/>
                </a:lnTo>
                <a:lnTo>
                  <a:pt x="851965" y="67410"/>
                </a:lnTo>
                <a:lnTo>
                  <a:pt x="863136" y="82979"/>
                </a:lnTo>
                <a:lnTo>
                  <a:pt x="867235" y="102025"/>
                </a:lnTo>
                <a:lnTo>
                  <a:pt x="867235" y="582696"/>
                </a:lnTo>
                <a:lnTo>
                  <a:pt x="863136" y="601772"/>
                </a:lnTo>
                <a:lnTo>
                  <a:pt x="851965" y="617364"/>
                </a:lnTo>
                <a:lnTo>
                  <a:pt x="835410" y="627885"/>
                </a:lnTo>
                <a:lnTo>
                  <a:pt x="815159" y="631745"/>
                </a:lnTo>
                <a:lnTo>
                  <a:pt x="920569" y="631745"/>
                </a:lnTo>
                <a:lnTo>
                  <a:pt x="920569" y="5305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5" name="object 55"/>
          <p:cNvSpPr/>
          <p:nvPr/>
        </p:nvSpPr>
        <p:spPr>
          <a:xfrm>
            <a:off x="2917075" y="3516377"/>
            <a:ext cx="1484794" cy="1484794"/>
          </a:xfrm>
          <a:prstGeom prst="rect">
            <a:avLst/>
          </a:prstGeom>
          <a:blipFill>
            <a:blip r:embed="rId6"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56" name="object 56"/>
          <p:cNvSpPr/>
          <p:nvPr/>
        </p:nvSpPr>
        <p:spPr>
          <a:xfrm>
            <a:off x="1109521" y="3516377"/>
            <a:ext cx="1484789" cy="1484794"/>
          </a:xfrm>
          <a:prstGeom prst="rect">
            <a:avLst/>
          </a:prstGeom>
          <a:blipFill>
            <a:blip r:embed="rId7"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57" name="object 57"/>
          <p:cNvSpPr/>
          <p:nvPr/>
        </p:nvSpPr>
        <p:spPr>
          <a:xfrm>
            <a:off x="580472" y="1949622"/>
            <a:ext cx="3960719" cy="156350"/>
          </a:xfrm>
          <a:prstGeom prst="rect">
            <a:avLst/>
          </a:prstGeom>
          <a:blipFill>
            <a:blip r:embed="rId8" cstate="print"/>
            <a:stretch>
              <a:fillRect/>
            </a:stretch>
          </a:blipFill>
        </p:spPr>
        <p:txBody>
          <a:bodyPr wrap="square" lIns="0" tIns="0" rIns="0" bIns="0" rtlCol="0"/>
          <a:lstStyle/>
          <a:p>
            <a:pPr defTabSz="415664">
              <a:defRPr/>
            </a:pPr>
            <a:endParaRPr sz="818">
              <a:solidFill>
                <a:prstClr val="black"/>
              </a:solidFill>
              <a:latin typeface="Calibri"/>
            </a:endParaRPr>
          </a:p>
        </p:txBody>
      </p:sp>
    </p:spTree>
    <p:extLst>
      <p:ext uri="{BB962C8B-B14F-4D97-AF65-F5344CB8AC3E}">
        <p14:creationId xmlns:p14="http://schemas.microsoft.com/office/powerpoint/2010/main" val="4213469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87" y="857250"/>
            <a:ext cx="378980" cy="5142923"/>
          </a:xfrm>
          <a:custGeom>
            <a:avLst/>
            <a:gdLst/>
            <a:ahLst/>
            <a:cxnLst/>
            <a:rect l="l" t="t" r="r" b="b"/>
            <a:pathLst>
              <a:path w="833755" h="11314430">
                <a:moveTo>
                  <a:pt x="0" y="11314094"/>
                </a:moveTo>
                <a:lnTo>
                  <a:pt x="833136" y="11314094"/>
                </a:lnTo>
                <a:lnTo>
                  <a:pt x="833136" y="0"/>
                </a:lnTo>
                <a:lnTo>
                  <a:pt x="0" y="0"/>
                </a:lnTo>
                <a:lnTo>
                  <a:pt x="0" y="11314094"/>
                </a:lnTo>
                <a:close/>
              </a:path>
            </a:pathLst>
          </a:custGeom>
          <a:solidFill>
            <a:srgbClr val="EAEBEC"/>
          </a:solidFill>
        </p:spPr>
        <p:txBody>
          <a:bodyPr wrap="square" lIns="0" tIns="0" rIns="0" bIns="0" rtlCol="0"/>
          <a:lstStyle/>
          <a:p>
            <a:pPr defTabSz="415664">
              <a:defRPr/>
            </a:pPr>
            <a:endParaRPr sz="818">
              <a:solidFill>
                <a:prstClr val="black"/>
              </a:solidFill>
              <a:latin typeface="Calibri"/>
            </a:endParaRPr>
          </a:p>
        </p:txBody>
      </p:sp>
      <p:sp>
        <p:nvSpPr>
          <p:cNvPr id="4" name="object 4"/>
          <p:cNvSpPr/>
          <p:nvPr/>
        </p:nvSpPr>
        <p:spPr>
          <a:xfrm>
            <a:off x="573182" y="2387696"/>
            <a:ext cx="8188325" cy="3229841"/>
          </a:xfrm>
          <a:custGeom>
            <a:avLst/>
            <a:gdLst/>
            <a:ahLst/>
            <a:cxnLst/>
            <a:rect l="l" t="t" r="r" b="b"/>
            <a:pathLst>
              <a:path w="18014315" h="7105650">
                <a:moveTo>
                  <a:pt x="0" y="7105314"/>
                </a:moveTo>
                <a:lnTo>
                  <a:pt x="18013819" y="7105314"/>
                </a:lnTo>
                <a:lnTo>
                  <a:pt x="18013819" y="0"/>
                </a:lnTo>
                <a:lnTo>
                  <a:pt x="0" y="0"/>
                </a:lnTo>
                <a:lnTo>
                  <a:pt x="0" y="7105314"/>
                </a:lnTo>
                <a:close/>
              </a:path>
            </a:pathLst>
          </a:custGeom>
          <a:solidFill>
            <a:srgbClr val="EFEFF2"/>
          </a:solidFill>
        </p:spPr>
        <p:txBody>
          <a:bodyPr wrap="square" lIns="0" tIns="0" rIns="0" bIns="0" rtlCol="0"/>
          <a:lstStyle/>
          <a:p>
            <a:pPr defTabSz="415664">
              <a:defRPr/>
            </a:pPr>
            <a:endParaRPr sz="818">
              <a:solidFill>
                <a:prstClr val="black"/>
              </a:solidFill>
              <a:latin typeface="Calibri"/>
            </a:endParaRPr>
          </a:p>
        </p:txBody>
      </p:sp>
      <p:sp>
        <p:nvSpPr>
          <p:cNvPr id="5" name="object 5"/>
          <p:cNvSpPr/>
          <p:nvPr/>
        </p:nvSpPr>
        <p:spPr>
          <a:xfrm>
            <a:off x="4951336" y="2611997"/>
            <a:ext cx="1108364" cy="90055"/>
          </a:xfrm>
          <a:custGeom>
            <a:avLst/>
            <a:gdLst/>
            <a:ahLst/>
            <a:cxnLst/>
            <a:rect l="l" t="t" r="r" b="b"/>
            <a:pathLst>
              <a:path w="2438400" h="198120">
                <a:moveTo>
                  <a:pt x="90701" y="21790"/>
                </a:moveTo>
                <a:lnTo>
                  <a:pt x="64825" y="21790"/>
                </a:lnTo>
                <a:lnTo>
                  <a:pt x="64825" y="194487"/>
                </a:lnTo>
                <a:lnTo>
                  <a:pt x="90701" y="194487"/>
                </a:lnTo>
                <a:lnTo>
                  <a:pt x="90701" y="21790"/>
                </a:lnTo>
                <a:close/>
              </a:path>
              <a:path w="2438400" h="198120">
                <a:moveTo>
                  <a:pt x="155526" y="0"/>
                </a:moveTo>
                <a:lnTo>
                  <a:pt x="0" y="0"/>
                </a:lnTo>
                <a:lnTo>
                  <a:pt x="0" y="21790"/>
                </a:lnTo>
                <a:lnTo>
                  <a:pt x="155526" y="21790"/>
                </a:lnTo>
                <a:lnTo>
                  <a:pt x="155526" y="0"/>
                </a:lnTo>
                <a:close/>
              </a:path>
              <a:path w="2438400" h="198120">
                <a:moveTo>
                  <a:pt x="210002" y="0"/>
                </a:moveTo>
                <a:lnTo>
                  <a:pt x="186850" y="0"/>
                </a:lnTo>
                <a:lnTo>
                  <a:pt x="186850" y="194487"/>
                </a:lnTo>
                <a:lnTo>
                  <a:pt x="210002" y="194487"/>
                </a:lnTo>
                <a:lnTo>
                  <a:pt x="210002" y="114953"/>
                </a:lnTo>
                <a:lnTo>
                  <a:pt x="212568" y="97372"/>
                </a:lnTo>
                <a:lnTo>
                  <a:pt x="220318" y="83391"/>
                </a:lnTo>
                <a:lnTo>
                  <a:pt x="233034" y="74369"/>
                </a:lnTo>
                <a:lnTo>
                  <a:pt x="210002" y="74369"/>
                </a:lnTo>
                <a:lnTo>
                  <a:pt x="210002" y="0"/>
                </a:lnTo>
                <a:close/>
              </a:path>
              <a:path w="2438400" h="198120">
                <a:moveTo>
                  <a:pt x="296034" y="70828"/>
                </a:moveTo>
                <a:lnTo>
                  <a:pt x="251675" y="70828"/>
                </a:lnTo>
                <a:lnTo>
                  <a:pt x="263613" y="72841"/>
                </a:lnTo>
                <a:lnTo>
                  <a:pt x="272614" y="78557"/>
                </a:lnTo>
                <a:lnTo>
                  <a:pt x="278296" y="87490"/>
                </a:lnTo>
                <a:lnTo>
                  <a:pt x="280275" y="99155"/>
                </a:lnTo>
                <a:lnTo>
                  <a:pt x="280275" y="194487"/>
                </a:lnTo>
                <a:lnTo>
                  <a:pt x="303427" y="194487"/>
                </a:lnTo>
                <a:lnTo>
                  <a:pt x="303427" y="101879"/>
                </a:lnTo>
                <a:lnTo>
                  <a:pt x="301060" y="81079"/>
                </a:lnTo>
                <a:lnTo>
                  <a:pt x="296034" y="70828"/>
                </a:lnTo>
                <a:close/>
              </a:path>
              <a:path w="2438400" h="198120">
                <a:moveTo>
                  <a:pt x="254944" y="50389"/>
                </a:moveTo>
                <a:lnTo>
                  <a:pt x="241955" y="51761"/>
                </a:lnTo>
                <a:lnTo>
                  <a:pt x="229272" y="56046"/>
                </a:lnTo>
                <a:lnTo>
                  <a:pt x="218326" y="63498"/>
                </a:lnTo>
                <a:lnTo>
                  <a:pt x="210546" y="74369"/>
                </a:lnTo>
                <a:lnTo>
                  <a:pt x="233034" y="74369"/>
                </a:lnTo>
                <a:lnTo>
                  <a:pt x="233328" y="74160"/>
                </a:lnTo>
                <a:lnTo>
                  <a:pt x="251675" y="70828"/>
                </a:lnTo>
                <a:lnTo>
                  <a:pt x="296034" y="70828"/>
                </a:lnTo>
                <a:lnTo>
                  <a:pt x="293076" y="64796"/>
                </a:lnTo>
                <a:lnTo>
                  <a:pt x="278147" y="54183"/>
                </a:lnTo>
                <a:lnTo>
                  <a:pt x="254944" y="50389"/>
                </a:lnTo>
                <a:close/>
              </a:path>
              <a:path w="2438400" h="198120">
                <a:moveTo>
                  <a:pt x="376424" y="53658"/>
                </a:moveTo>
                <a:lnTo>
                  <a:pt x="353272" y="53658"/>
                </a:lnTo>
                <a:lnTo>
                  <a:pt x="353272" y="194487"/>
                </a:lnTo>
                <a:lnTo>
                  <a:pt x="376424" y="194487"/>
                </a:lnTo>
                <a:lnTo>
                  <a:pt x="376424" y="53658"/>
                </a:lnTo>
                <a:close/>
              </a:path>
              <a:path w="2438400" h="198120">
                <a:moveTo>
                  <a:pt x="376424" y="0"/>
                </a:moveTo>
                <a:lnTo>
                  <a:pt x="353272" y="0"/>
                </a:lnTo>
                <a:lnTo>
                  <a:pt x="353272" y="28327"/>
                </a:lnTo>
                <a:lnTo>
                  <a:pt x="376424" y="28327"/>
                </a:lnTo>
                <a:lnTo>
                  <a:pt x="376424" y="0"/>
                </a:lnTo>
                <a:close/>
              </a:path>
              <a:path w="2438400" h="198120">
                <a:moveTo>
                  <a:pt x="440149" y="150089"/>
                </a:moveTo>
                <a:lnTo>
                  <a:pt x="416997" y="150089"/>
                </a:lnTo>
                <a:lnTo>
                  <a:pt x="422449" y="172245"/>
                </a:lnTo>
                <a:lnTo>
                  <a:pt x="435485" y="186996"/>
                </a:lnTo>
                <a:lnTo>
                  <a:pt x="454189" y="195210"/>
                </a:lnTo>
                <a:lnTo>
                  <a:pt x="476648" y="197755"/>
                </a:lnTo>
                <a:lnTo>
                  <a:pt x="498082" y="195529"/>
                </a:lnTo>
                <a:lnTo>
                  <a:pt x="517343" y="188120"/>
                </a:lnTo>
                <a:lnTo>
                  <a:pt x="528298" y="177327"/>
                </a:lnTo>
                <a:lnTo>
                  <a:pt x="478010" y="177327"/>
                </a:lnTo>
                <a:lnTo>
                  <a:pt x="464165" y="175982"/>
                </a:lnTo>
                <a:lnTo>
                  <a:pt x="452236" y="171471"/>
                </a:lnTo>
                <a:lnTo>
                  <a:pt x="443728" y="163078"/>
                </a:lnTo>
                <a:lnTo>
                  <a:pt x="440149" y="150089"/>
                </a:lnTo>
                <a:close/>
              </a:path>
              <a:path w="2438400" h="198120">
                <a:moveTo>
                  <a:pt x="472562" y="50389"/>
                </a:moveTo>
                <a:lnTo>
                  <a:pt x="454006" y="52663"/>
                </a:lnTo>
                <a:lnTo>
                  <a:pt x="437085" y="59791"/>
                </a:lnTo>
                <a:lnTo>
                  <a:pt x="424760" y="72231"/>
                </a:lnTo>
                <a:lnTo>
                  <a:pt x="419993" y="90439"/>
                </a:lnTo>
                <a:lnTo>
                  <a:pt x="423968" y="107301"/>
                </a:lnTo>
                <a:lnTo>
                  <a:pt x="434429" y="118494"/>
                </a:lnTo>
                <a:lnTo>
                  <a:pt x="449180" y="125601"/>
                </a:lnTo>
                <a:lnTo>
                  <a:pt x="466025" y="130206"/>
                </a:lnTo>
                <a:lnTo>
                  <a:pt x="482986" y="133947"/>
                </a:lnTo>
                <a:lnTo>
                  <a:pt x="497728" y="138479"/>
                </a:lnTo>
                <a:lnTo>
                  <a:pt x="508129" y="145412"/>
                </a:lnTo>
                <a:lnTo>
                  <a:pt x="512067" y="156354"/>
                </a:lnTo>
                <a:lnTo>
                  <a:pt x="508776" y="167100"/>
                </a:lnTo>
                <a:lnTo>
                  <a:pt x="500452" y="173480"/>
                </a:lnTo>
                <a:lnTo>
                  <a:pt x="489421" y="176540"/>
                </a:lnTo>
                <a:lnTo>
                  <a:pt x="478010" y="177327"/>
                </a:lnTo>
                <a:lnTo>
                  <a:pt x="528298" y="177327"/>
                </a:lnTo>
                <a:lnTo>
                  <a:pt x="531240" y="174429"/>
                </a:lnTo>
                <a:lnTo>
                  <a:pt x="536581" y="153358"/>
                </a:lnTo>
                <a:lnTo>
                  <a:pt x="532644" y="136339"/>
                </a:lnTo>
                <a:lnTo>
                  <a:pt x="522246" y="125065"/>
                </a:lnTo>
                <a:lnTo>
                  <a:pt x="507505" y="117928"/>
                </a:lnTo>
                <a:lnTo>
                  <a:pt x="490539" y="113319"/>
                </a:lnTo>
                <a:lnTo>
                  <a:pt x="474269" y="109641"/>
                </a:lnTo>
                <a:lnTo>
                  <a:pt x="459454" y="105352"/>
                </a:lnTo>
                <a:lnTo>
                  <a:pt x="448674" y="98917"/>
                </a:lnTo>
                <a:lnTo>
                  <a:pt x="444507" y="88805"/>
                </a:lnTo>
                <a:lnTo>
                  <a:pt x="447235" y="80021"/>
                </a:lnTo>
                <a:lnTo>
                  <a:pt x="454279" y="74505"/>
                </a:lnTo>
                <a:lnTo>
                  <a:pt x="463927" y="71645"/>
                </a:lnTo>
                <a:lnTo>
                  <a:pt x="474469" y="70828"/>
                </a:lnTo>
                <a:lnTo>
                  <a:pt x="522717" y="70828"/>
                </a:lnTo>
                <a:lnTo>
                  <a:pt x="512368" y="59587"/>
                </a:lnTo>
                <a:lnTo>
                  <a:pt x="494418" y="52459"/>
                </a:lnTo>
                <a:lnTo>
                  <a:pt x="472562" y="50389"/>
                </a:lnTo>
                <a:close/>
              </a:path>
              <a:path w="2438400" h="198120">
                <a:moveTo>
                  <a:pt x="522717" y="70828"/>
                </a:moveTo>
                <a:lnTo>
                  <a:pt x="474469" y="70828"/>
                </a:lnTo>
                <a:lnTo>
                  <a:pt x="485782" y="72002"/>
                </a:lnTo>
                <a:lnTo>
                  <a:pt x="495924" y="75935"/>
                </a:lnTo>
                <a:lnTo>
                  <a:pt x="503511" y="83238"/>
                </a:lnTo>
                <a:lnTo>
                  <a:pt x="507164" y="94525"/>
                </a:lnTo>
                <a:lnTo>
                  <a:pt x="530316" y="94525"/>
                </a:lnTo>
                <a:lnTo>
                  <a:pt x="524854" y="73150"/>
                </a:lnTo>
                <a:lnTo>
                  <a:pt x="522717" y="70828"/>
                </a:lnTo>
                <a:close/>
              </a:path>
              <a:path w="2438400" h="198120">
                <a:moveTo>
                  <a:pt x="686922" y="53658"/>
                </a:moveTo>
                <a:lnTo>
                  <a:pt x="665132" y="53658"/>
                </a:lnTo>
                <a:lnTo>
                  <a:pt x="665132" y="194487"/>
                </a:lnTo>
                <a:lnTo>
                  <a:pt x="688284" y="194487"/>
                </a:lnTo>
                <a:lnTo>
                  <a:pt x="688284" y="106782"/>
                </a:lnTo>
                <a:lnTo>
                  <a:pt x="690289" y="96682"/>
                </a:lnTo>
                <a:lnTo>
                  <a:pt x="696762" y="84821"/>
                </a:lnTo>
                <a:lnTo>
                  <a:pt x="708393" y="74952"/>
                </a:lnTo>
                <a:lnTo>
                  <a:pt x="710864" y="74369"/>
                </a:lnTo>
                <a:lnTo>
                  <a:pt x="686922" y="74369"/>
                </a:lnTo>
                <a:lnTo>
                  <a:pt x="686922" y="53658"/>
                </a:lnTo>
                <a:close/>
              </a:path>
              <a:path w="2438400" h="198120">
                <a:moveTo>
                  <a:pt x="769685" y="70828"/>
                </a:moveTo>
                <a:lnTo>
                  <a:pt x="725872" y="70828"/>
                </a:lnTo>
                <a:lnTo>
                  <a:pt x="738735" y="73156"/>
                </a:lnTo>
                <a:lnTo>
                  <a:pt x="746850" y="79646"/>
                </a:lnTo>
                <a:lnTo>
                  <a:pt x="751084" y="89558"/>
                </a:lnTo>
                <a:lnTo>
                  <a:pt x="752303" y="102151"/>
                </a:lnTo>
                <a:lnTo>
                  <a:pt x="752303" y="194487"/>
                </a:lnTo>
                <a:lnTo>
                  <a:pt x="775445" y="194487"/>
                </a:lnTo>
                <a:lnTo>
                  <a:pt x="775445" y="106782"/>
                </a:lnTo>
                <a:lnTo>
                  <a:pt x="778051" y="91971"/>
                </a:lnTo>
                <a:lnTo>
                  <a:pt x="785460" y="80633"/>
                </a:lnTo>
                <a:lnTo>
                  <a:pt x="795477" y="74369"/>
                </a:lnTo>
                <a:lnTo>
                  <a:pt x="771631" y="74369"/>
                </a:lnTo>
                <a:lnTo>
                  <a:pt x="769685" y="70828"/>
                </a:lnTo>
                <a:close/>
              </a:path>
              <a:path w="2438400" h="198120">
                <a:moveTo>
                  <a:pt x="857927" y="70828"/>
                </a:moveTo>
                <a:lnTo>
                  <a:pt x="812226" y="70828"/>
                </a:lnTo>
                <a:lnTo>
                  <a:pt x="826019" y="73271"/>
                </a:lnTo>
                <a:lnTo>
                  <a:pt x="834322" y="79952"/>
                </a:lnTo>
                <a:lnTo>
                  <a:pt x="838387" y="89903"/>
                </a:lnTo>
                <a:lnTo>
                  <a:pt x="839463" y="102151"/>
                </a:lnTo>
                <a:lnTo>
                  <a:pt x="839463" y="194487"/>
                </a:lnTo>
                <a:lnTo>
                  <a:pt x="862615" y="194487"/>
                </a:lnTo>
                <a:lnTo>
                  <a:pt x="862615" y="91256"/>
                </a:lnTo>
                <a:lnTo>
                  <a:pt x="859241" y="72575"/>
                </a:lnTo>
                <a:lnTo>
                  <a:pt x="857927" y="70828"/>
                </a:lnTo>
                <a:close/>
              </a:path>
              <a:path w="2438400" h="198120">
                <a:moveTo>
                  <a:pt x="732954" y="50389"/>
                </a:moveTo>
                <a:lnTo>
                  <a:pt x="719143" y="51914"/>
                </a:lnTo>
                <a:lnTo>
                  <a:pt x="706840" y="56455"/>
                </a:lnTo>
                <a:lnTo>
                  <a:pt x="696221" y="63957"/>
                </a:lnTo>
                <a:lnTo>
                  <a:pt x="687467" y="74369"/>
                </a:lnTo>
                <a:lnTo>
                  <a:pt x="710864" y="74369"/>
                </a:lnTo>
                <a:lnTo>
                  <a:pt x="725872" y="70828"/>
                </a:lnTo>
                <a:lnTo>
                  <a:pt x="769685" y="70828"/>
                </a:lnTo>
                <a:lnTo>
                  <a:pt x="765594" y="63383"/>
                </a:lnTo>
                <a:lnTo>
                  <a:pt x="756590" y="55944"/>
                </a:lnTo>
                <a:lnTo>
                  <a:pt x="745438" y="51723"/>
                </a:lnTo>
                <a:lnTo>
                  <a:pt x="732954" y="50389"/>
                </a:lnTo>
                <a:close/>
              </a:path>
              <a:path w="2438400" h="198120">
                <a:moveTo>
                  <a:pt x="815767" y="50389"/>
                </a:moveTo>
                <a:lnTo>
                  <a:pt x="802629" y="52029"/>
                </a:lnTo>
                <a:lnTo>
                  <a:pt x="790537" y="56761"/>
                </a:lnTo>
                <a:lnTo>
                  <a:pt x="780026" y="64302"/>
                </a:lnTo>
                <a:lnTo>
                  <a:pt x="771631" y="74369"/>
                </a:lnTo>
                <a:lnTo>
                  <a:pt x="795477" y="74369"/>
                </a:lnTo>
                <a:lnTo>
                  <a:pt x="797056" y="73381"/>
                </a:lnTo>
                <a:lnTo>
                  <a:pt x="812226" y="70828"/>
                </a:lnTo>
                <a:lnTo>
                  <a:pt x="857927" y="70828"/>
                </a:lnTo>
                <a:lnTo>
                  <a:pt x="849712" y="59893"/>
                </a:lnTo>
                <a:lnTo>
                  <a:pt x="834922" y="52676"/>
                </a:lnTo>
                <a:lnTo>
                  <a:pt x="815767" y="50389"/>
                </a:lnTo>
                <a:close/>
              </a:path>
              <a:path w="2438400" h="198120">
                <a:moveTo>
                  <a:pt x="1017115" y="70828"/>
                </a:moveTo>
                <a:lnTo>
                  <a:pt x="967197" y="70828"/>
                </a:lnTo>
                <a:lnTo>
                  <a:pt x="978297" y="71653"/>
                </a:lnTo>
                <a:lnTo>
                  <a:pt x="988375" y="74982"/>
                </a:lnTo>
                <a:lnTo>
                  <a:pt x="995695" y="82089"/>
                </a:lnTo>
                <a:lnTo>
                  <a:pt x="998521" y="94252"/>
                </a:lnTo>
                <a:lnTo>
                  <a:pt x="994716" y="104151"/>
                </a:lnTo>
                <a:lnTo>
                  <a:pt x="984425" y="109301"/>
                </a:lnTo>
                <a:lnTo>
                  <a:pt x="969334" y="112101"/>
                </a:lnTo>
                <a:lnTo>
                  <a:pt x="951127" y="114953"/>
                </a:lnTo>
                <a:lnTo>
                  <a:pt x="933568" y="119192"/>
                </a:lnTo>
                <a:lnTo>
                  <a:pt x="918306" y="126393"/>
                </a:lnTo>
                <a:lnTo>
                  <a:pt x="907539" y="138701"/>
                </a:lnTo>
                <a:lnTo>
                  <a:pt x="903461" y="158261"/>
                </a:lnTo>
                <a:lnTo>
                  <a:pt x="907138" y="176267"/>
                </a:lnTo>
                <a:lnTo>
                  <a:pt x="917148" y="188528"/>
                </a:lnTo>
                <a:lnTo>
                  <a:pt x="931959" y="195529"/>
                </a:lnTo>
                <a:lnTo>
                  <a:pt x="950038" y="197755"/>
                </a:lnTo>
                <a:lnTo>
                  <a:pt x="964257" y="196457"/>
                </a:lnTo>
                <a:lnTo>
                  <a:pt x="977378" y="192478"/>
                </a:lnTo>
                <a:lnTo>
                  <a:pt x="989222" y="185690"/>
                </a:lnTo>
                <a:lnTo>
                  <a:pt x="998155" y="177327"/>
                </a:lnTo>
                <a:lnTo>
                  <a:pt x="955213" y="177327"/>
                </a:lnTo>
                <a:lnTo>
                  <a:pt x="944982" y="176237"/>
                </a:lnTo>
                <a:lnTo>
                  <a:pt x="936283" y="172697"/>
                </a:lnTo>
                <a:lnTo>
                  <a:pt x="930239" y="166296"/>
                </a:lnTo>
                <a:lnTo>
                  <a:pt x="927975" y="156626"/>
                </a:lnTo>
                <a:lnTo>
                  <a:pt x="930256" y="145812"/>
                </a:lnTo>
                <a:lnTo>
                  <a:pt x="936419" y="138547"/>
                </a:lnTo>
                <a:lnTo>
                  <a:pt x="945441" y="133989"/>
                </a:lnTo>
                <a:lnTo>
                  <a:pt x="956302" y="131295"/>
                </a:lnTo>
                <a:lnTo>
                  <a:pt x="979727" y="127959"/>
                </a:lnTo>
                <a:lnTo>
                  <a:pt x="990086" y="125627"/>
                </a:lnTo>
                <a:lnTo>
                  <a:pt x="998248" y="121762"/>
                </a:lnTo>
                <a:lnTo>
                  <a:pt x="1021411" y="121762"/>
                </a:lnTo>
                <a:lnTo>
                  <a:pt x="1021411" y="89077"/>
                </a:lnTo>
                <a:lnTo>
                  <a:pt x="1017115" y="70828"/>
                </a:lnTo>
                <a:close/>
              </a:path>
              <a:path w="2438400" h="198120">
                <a:moveTo>
                  <a:pt x="1021411" y="175965"/>
                </a:moveTo>
                <a:lnTo>
                  <a:pt x="999610" y="175965"/>
                </a:lnTo>
                <a:lnTo>
                  <a:pt x="1000989" y="185805"/>
                </a:lnTo>
                <a:lnTo>
                  <a:pt x="1004923" y="192580"/>
                </a:lnTo>
                <a:lnTo>
                  <a:pt x="1011106" y="196495"/>
                </a:lnTo>
                <a:lnTo>
                  <a:pt x="1019232" y="197755"/>
                </a:lnTo>
                <a:lnTo>
                  <a:pt x="1026586" y="197755"/>
                </a:lnTo>
                <a:lnTo>
                  <a:pt x="1031761" y="196393"/>
                </a:lnTo>
                <a:lnTo>
                  <a:pt x="1035847" y="193942"/>
                </a:lnTo>
                <a:lnTo>
                  <a:pt x="1035847" y="177327"/>
                </a:lnTo>
                <a:lnTo>
                  <a:pt x="1021411" y="177327"/>
                </a:lnTo>
                <a:lnTo>
                  <a:pt x="1021411" y="175965"/>
                </a:lnTo>
                <a:close/>
              </a:path>
              <a:path w="2438400" h="198120">
                <a:moveTo>
                  <a:pt x="1021411" y="121762"/>
                </a:moveTo>
                <a:lnTo>
                  <a:pt x="998248" y="121762"/>
                </a:lnTo>
                <a:lnTo>
                  <a:pt x="998166" y="145812"/>
                </a:lnTo>
                <a:lnTo>
                  <a:pt x="995814" y="155839"/>
                </a:lnTo>
                <a:lnTo>
                  <a:pt x="988170" y="166194"/>
                </a:lnTo>
                <a:lnTo>
                  <a:pt x="974807" y="174148"/>
                </a:lnTo>
                <a:lnTo>
                  <a:pt x="955213" y="177327"/>
                </a:lnTo>
                <a:lnTo>
                  <a:pt x="998155" y="177327"/>
                </a:lnTo>
                <a:lnTo>
                  <a:pt x="999610" y="175965"/>
                </a:lnTo>
                <a:lnTo>
                  <a:pt x="1021411" y="175965"/>
                </a:lnTo>
                <a:lnTo>
                  <a:pt x="1021411" y="121762"/>
                </a:lnTo>
                <a:close/>
              </a:path>
              <a:path w="2438400" h="198120">
                <a:moveTo>
                  <a:pt x="1035847" y="175965"/>
                </a:moveTo>
                <a:lnTo>
                  <a:pt x="1032851" y="177055"/>
                </a:lnTo>
                <a:lnTo>
                  <a:pt x="1030672" y="177327"/>
                </a:lnTo>
                <a:lnTo>
                  <a:pt x="1035847" y="177327"/>
                </a:lnTo>
                <a:lnTo>
                  <a:pt x="1035847" y="175965"/>
                </a:lnTo>
                <a:close/>
              </a:path>
              <a:path w="2438400" h="198120">
                <a:moveTo>
                  <a:pt x="968559" y="50389"/>
                </a:moveTo>
                <a:lnTo>
                  <a:pt x="946216" y="52851"/>
                </a:lnTo>
                <a:lnTo>
                  <a:pt x="927499" y="60881"/>
                </a:lnTo>
                <a:lnTo>
                  <a:pt x="914399" y="75448"/>
                </a:lnTo>
                <a:lnTo>
                  <a:pt x="908909" y="97521"/>
                </a:lnTo>
                <a:lnTo>
                  <a:pt x="932061" y="97521"/>
                </a:lnTo>
                <a:lnTo>
                  <a:pt x="935253" y="84617"/>
                </a:lnTo>
                <a:lnTo>
                  <a:pt x="942684" y="76412"/>
                </a:lnTo>
                <a:lnTo>
                  <a:pt x="953587" y="72088"/>
                </a:lnTo>
                <a:lnTo>
                  <a:pt x="967197" y="70828"/>
                </a:lnTo>
                <a:lnTo>
                  <a:pt x="1017115" y="70828"/>
                </a:lnTo>
                <a:lnTo>
                  <a:pt x="1016715" y="69128"/>
                </a:lnTo>
                <a:lnTo>
                  <a:pt x="1004484" y="57374"/>
                </a:lnTo>
                <a:lnTo>
                  <a:pt x="987504" y="51799"/>
                </a:lnTo>
                <a:lnTo>
                  <a:pt x="968559" y="50389"/>
                </a:lnTo>
                <a:close/>
              </a:path>
              <a:path w="2438400" h="198120">
                <a:moveTo>
                  <a:pt x="1095487" y="0"/>
                </a:moveTo>
                <a:lnTo>
                  <a:pt x="1072335" y="0"/>
                </a:lnTo>
                <a:lnTo>
                  <a:pt x="1072335" y="194487"/>
                </a:lnTo>
                <a:lnTo>
                  <a:pt x="1095487" y="194487"/>
                </a:lnTo>
                <a:lnTo>
                  <a:pt x="1095487" y="141101"/>
                </a:lnTo>
                <a:lnTo>
                  <a:pt x="1117277" y="120945"/>
                </a:lnTo>
                <a:lnTo>
                  <a:pt x="1145727" y="120945"/>
                </a:lnTo>
                <a:lnTo>
                  <a:pt x="1141902" y="115225"/>
                </a:lnTo>
                <a:lnTo>
                  <a:pt x="1095487" y="115225"/>
                </a:lnTo>
                <a:lnTo>
                  <a:pt x="1095487" y="0"/>
                </a:lnTo>
                <a:close/>
              </a:path>
              <a:path w="2438400" h="198120">
                <a:moveTo>
                  <a:pt x="1145727" y="120945"/>
                </a:moveTo>
                <a:lnTo>
                  <a:pt x="1117277" y="120945"/>
                </a:lnTo>
                <a:lnTo>
                  <a:pt x="1165487" y="194487"/>
                </a:lnTo>
                <a:lnTo>
                  <a:pt x="1194904" y="194487"/>
                </a:lnTo>
                <a:lnTo>
                  <a:pt x="1145727" y="120945"/>
                </a:lnTo>
                <a:close/>
              </a:path>
              <a:path w="2438400" h="198120">
                <a:moveTo>
                  <a:pt x="1190818" y="53658"/>
                </a:moveTo>
                <a:lnTo>
                  <a:pt x="1159768" y="53658"/>
                </a:lnTo>
                <a:lnTo>
                  <a:pt x="1095487" y="115225"/>
                </a:lnTo>
                <a:lnTo>
                  <a:pt x="1141902" y="115225"/>
                </a:lnTo>
                <a:lnTo>
                  <a:pt x="1134981" y="104875"/>
                </a:lnTo>
                <a:lnTo>
                  <a:pt x="1190818" y="53658"/>
                </a:lnTo>
                <a:close/>
              </a:path>
              <a:path w="2438400" h="198120">
                <a:moveTo>
                  <a:pt x="1284516" y="50389"/>
                </a:moveTo>
                <a:lnTo>
                  <a:pt x="1257972" y="55902"/>
                </a:lnTo>
                <a:lnTo>
                  <a:pt x="1237020" y="71197"/>
                </a:lnTo>
                <a:lnTo>
                  <a:pt x="1223270" y="94408"/>
                </a:lnTo>
                <a:lnTo>
                  <a:pt x="1218328" y="123669"/>
                </a:lnTo>
                <a:lnTo>
                  <a:pt x="1223138" y="153400"/>
                </a:lnTo>
                <a:lnTo>
                  <a:pt x="1235761" y="176850"/>
                </a:lnTo>
                <a:lnTo>
                  <a:pt x="1256555" y="192231"/>
                </a:lnTo>
                <a:lnTo>
                  <a:pt x="1285878" y="197755"/>
                </a:lnTo>
                <a:lnTo>
                  <a:pt x="1307732" y="194631"/>
                </a:lnTo>
                <a:lnTo>
                  <a:pt x="1325475" y="185430"/>
                </a:lnTo>
                <a:lnTo>
                  <a:pt x="1332483" y="177327"/>
                </a:lnTo>
                <a:lnTo>
                  <a:pt x="1286695" y="177327"/>
                </a:lnTo>
                <a:lnTo>
                  <a:pt x="1266743" y="173539"/>
                </a:lnTo>
                <a:lnTo>
                  <a:pt x="1252920" y="163368"/>
                </a:lnTo>
                <a:lnTo>
                  <a:pt x="1245021" y="148600"/>
                </a:lnTo>
                <a:lnTo>
                  <a:pt x="1242842" y="131023"/>
                </a:lnTo>
                <a:lnTo>
                  <a:pt x="1348252" y="131023"/>
                </a:lnTo>
                <a:lnTo>
                  <a:pt x="1346453" y="110595"/>
                </a:lnTo>
                <a:lnTo>
                  <a:pt x="1242842" y="110595"/>
                </a:lnTo>
                <a:lnTo>
                  <a:pt x="1246422" y="95303"/>
                </a:lnTo>
                <a:lnTo>
                  <a:pt x="1254520" y="82642"/>
                </a:lnTo>
                <a:lnTo>
                  <a:pt x="1266858" y="74015"/>
                </a:lnTo>
                <a:lnTo>
                  <a:pt x="1283154" y="70828"/>
                </a:lnTo>
                <a:lnTo>
                  <a:pt x="1328420" y="70828"/>
                </a:lnTo>
                <a:lnTo>
                  <a:pt x="1315695" y="58200"/>
                </a:lnTo>
                <a:lnTo>
                  <a:pt x="1284516" y="50389"/>
                </a:lnTo>
                <a:close/>
              </a:path>
              <a:path w="2438400" h="198120">
                <a:moveTo>
                  <a:pt x="1346073" y="149817"/>
                </a:moveTo>
                <a:lnTo>
                  <a:pt x="1323193" y="149817"/>
                </a:lnTo>
                <a:lnTo>
                  <a:pt x="1318448" y="161814"/>
                </a:lnTo>
                <a:lnTo>
                  <a:pt x="1310562" y="170415"/>
                </a:lnTo>
                <a:lnTo>
                  <a:pt x="1299867" y="175595"/>
                </a:lnTo>
                <a:lnTo>
                  <a:pt x="1286695" y="177327"/>
                </a:lnTo>
                <a:lnTo>
                  <a:pt x="1332483" y="177327"/>
                </a:lnTo>
                <a:lnTo>
                  <a:pt x="1338468" y="170407"/>
                </a:lnTo>
                <a:lnTo>
                  <a:pt x="1346073" y="149817"/>
                </a:lnTo>
                <a:close/>
              </a:path>
              <a:path w="2438400" h="198120">
                <a:moveTo>
                  <a:pt x="1328420" y="70828"/>
                </a:moveTo>
                <a:lnTo>
                  <a:pt x="1283154" y="70828"/>
                </a:lnTo>
                <a:lnTo>
                  <a:pt x="1298994" y="73939"/>
                </a:lnTo>
                <a:lnTo>
                  <a:pt x="1311617" y="82438"/>
                </a:lnTo>
                <a:lnTo>
                  <a:pt x="1320155" y="95074"/>
                </a:lnTo>
                <a:lnTo>
                  <a:pt x="1323738" y="110595"/>
                </a:lnTo>
                <a:lnTo>
                  <a:pt x="1346453" y="110595"/>
                </a:lnTo>
                <a:lnTo>
                  <a:pt x="1345877" y="104060"/>
                </a:lnTo>
                <a:lnTo>
                  <a:pt x="1335586" y="77938"/>
                </a:lnTo>
                <a:lnTo>
                  <a:pt x="1328420" y="70828"/>
                </a:lnTo>
                <a:close/>
              </a:path>
              <a:path w="2438400" h="198120">
                <a:moveTo>
                  <a:pt x="1399993" y="150089"/>
                </a:moveTo>
                <a:lnTo>
                  <a:pt x="1376841" y="150089"/>
                </a:lnTo>
                <a:lnTo>
                  <a:pt x="1382293" y="172245"/>
                </a:lnTo>
                <a:lnTo>
                  <a:pt x="1395330" y="186996"/>
                </a:lnTo>
                <a:lnTo>
                  <a:pt x="1414038" y="195210"/>
                </a:lnTo>
                <a:lnTo>
                  <a:pt x="1436502" y="197755"/>
                </a:lnTo>
                <a:lnTo>
                  <a:pt x="1457930" y="195529"/>
                </a:lnTo>
                <a:lnTo>
                  <a:pt x="1477188" y="188120"/>
                </a:lnTo>
                <a:lnTo>
                  <a:pt x="1488142" y="177327"/>
                </a:lnTo>
                <a:lnTo>
                  <a:pt x="1437864" y="177327"/>
                </a:lnTo>
                <a:lnTo>
                  <a:pt x="1424018" y="175982"/>
                </a:lnTo>
                <a:lnTo>
                  <a:pt x="1412085" y="171471"/>
                </a:lnTo>
                <a:lnTo>
                  <a:pt x="1403574" y="163078"/>
                </a:lnTo>
                <a:lnTo>
                  <a:pt x="1399993" y="150089"/>
                </a:lnTo>
                <a:close/>
              </a:path>
              <a:path w="2438400" h="198120">
                <a:moveTo>
                  <a:pt x="1432416" y="50389"/>
                </a:moveTo>
                <a:lnTo>
                  <a:pt x="1413855" y="52663"/>
                </a:lnTo>
                <a:lnTo>
                  <a:pt x="1396930" y="59791"/>
                </a:lnTo>
                <a:lnTo>
                  <a:pt x="1384604" y="72231"/>
                </a:lnTo>
                <a:lnTo>
                  <a:pt x="1379837" y="90439"/>
                </a:lnTo>
                <a:lnTo>
                  <a:pt x="1383812" y="107301"/>
                </a:lnTo>
                <a:lnTo>
                  <a:pt x="1394274" y="118494"/>
                </a:lnTo>
                <a:lnTo>
                  <a:pt x="1409028" y="125601"/>
                </a:lnTo>
                <a:lnTo>
                  <a:pt x="1425879" y="130206"/>
                </a:lnTo>
                <a:lnTo>
                  <a:pt x="1442839" y="133947"/>
                </a:lnTo>
                <a:lnTo>
                  <a:pt x="1457577" y="138479"/>
                </a:lnTo>
                <a:lnTo>
                  <a:pt x="1467974" y="145412"/>
                </a:lnTo>
                <a:lnTo>
                  <a:pt x="1471911" y="156354"/>
                </a:lnTo>
                <a:lnTo>
                  <a:pt x="1468621" y="167100"/>
                </a:lnTo>
                <a:lnTo>
                  <a:pt x="1460301" y="173480"/>
                </a:lnTo>
                <a:lnTo>
                  <a:pt x="1449274" y="176540"/>
                </a:lnTo>
                <a:lnTo>
                  <a:pt x="1437864" y="177327"/>
                </a:lnTo>
                <a:lnTo>
                  <a:pt x="1488142" y="177327"/>
                </a:lnTo>
                <a:lnTo>
                  <a:pt x="1491084" y="174429"/>
                </a:lnTo>
                <a:lnTo>
                  <a:pt x="1496425" y="153358"/>
                </a:lnTo>
                <a:lnTo>
                  <a:pt x="1492488" y="136339"/>
                </a:lnTo>
                <a:lnTo>
                  <a:pt x="1482091" y="125065"/>
                </a:lnTo>
                <a:lnTo>
                  <a:pt x="1467353" y="117928"/>
                </a:lnTo>
                <a:lnTo>
                  <a:pt x="1450393" y="113319"/>
                </a:lnTo>
                <a:lnTo>
                  <a:pt x="1434121" y="109641"/>
                </a:lnTo>
                <a:lnTo>
                  <a:pt x="1419303" y="105352"/>
                </a:lnTo>
                <a:lnTo>
                  <a:pt x="1408519" y="98917"/>
                </a:lnTo>
                <a:lnTo>
                  <a:pt x="1404351" y="88805"/>
                </a:lnTo>
                <a:lnTo>
                  <a:pt x="1407081" y="80021"/>
                </a:lnTo>
                <a:lnTo>
                  <a:pt x="1414128" y="74505"/>
                </a:lnTo>
                <a:lnTo>
                  <a:pt x="1423779" y="71645"/>
                </a:lnTo>
                <a:lnTo>
                  <a:pt x="1434323" y="70828"/>
                </a:lnTo>
                <a:lnTo>
                  <a:pt x="1482563" y="70828"/>
                </a:lnTo>
                <a:lnTo>
                  <a:pt x="1472217" y="59587"/>
                </a:lnTo>
                <a:lnTo>
                  <a:pt x="1454270" y="52459"/>
                </a:lnTo>
                <a:lnTo>
                  <a:pt x="1432416" y="50389"/>
                </a:lnTo>
                <a:close/>
              </a:path>
              <a:path w="2438400" h="198120">
                <a:moveTo>
                  <a:pt x="1482563" y="70828"/>
                </a:moveTo>
                <a:lnTo>
                  <a:pt x="1434323" y="70828"/>
                </a:lnTo>
                <a:lnTo>
                  <a:pt x="1445635" y="72002"/>
                </a:lnTo>
                <a:lnTo>
                  <a:pt x="1455773" y="75935"/>
                </a:lnTo>
                <a:lnTo>
                  <a:pt x="1463357" y="83238"/>
                </a:lnTo>
                <a:lnTo>
                  <a:pt x="1467008" y="94525"/>
                </a:lnTo>
                <a:lnTo>
                  <a:pt x="1490160" y="94525"/>
                </a:lnTo>
                <a:lnTo>
                  <a:pt x="1484700" y="73150"/>
                </a:lnTo>
                <a:lnTo>
                  <a:pt x="1482563" y="70828"/>
                </a:lnTo>
                <a:close/>
              </a:path>
              <a:path w="2438400" h="198120">
                <a:moveTo>
                  <a:pt x="1649490" y="53658"/>
                </a:moveTo>
                <a:lnTo>
                  <a:pt x="1626338" y="53658"/>
                </a:lnTo>
                <a:lnTo>
                  <a:pt x="1626338" y="194487"/>
                </a:lnTo>
                <a:lnTo>
                  <a:pt x="1649490" y="194487"/>
                </a:lnTo>
                <a:lnTo>
                  <a:pt x="1649490" y="53658"/>
                </a:lnTo>
                <a:close/>
              </a:path>
              <a:path w="2438400" h="198120">
                <a:moveTo>
                  <a:pt x="1649490" y="0"/>
                </a:moveTo>
                <a:lnTo>
                  <a:pt x="1626338" y="0"/>
                </a:lnTo>
                <a:lnTo>
                  <a:pt x="1626338" y="28327"/>
                </a:lnTo>
                <a:lnTo>
                  <a:pt x="1649490" y="28327"/>
                </a:lnTo>
                <a:lnTo>
                  <a:pt x="1649490" y="0"/>
                </a:lnTo>
                <a:close/>
              </a:path>
              <a:path w="2438400" h="198120">
                <a:moveTo>
                  <a:pt x="1731203" y="74096"/>
                </a:moveTo>
                <a:lnTo>
                  <a:pt x="1708051" y="74096"/>
                </a:lnTo>
                <a:lnTo>
                  <a:pt x="1708051" y="163708"/>
                </a:lnTo>
                <a:lnTo>
                  <a:pt x="1709915" y="179434"/>
                </a:lnTo>
                <a:lnTo>
                  <a:pt x="1715813" y="188801"/>
                </a:lnTo>
                <a:lnTo>
                  <a:pt x="1726206" y="193316"/>
                </a:lnTo>
                <a:lnTo>
                  <a:pt x="1741553" y="194487"/>
                </a:lnTo>
                <a:lnTo>
                  <a:pt x="1759257" y="194487"/>
                </a:lnTo>
                <a:lnTo>
                  <a:pt x="1759257" y="174058"/>
                </a:lnTo>
                <a:lnTo>
                  <a:pt x="1734199" y="174058"/>
                </a:lnTo>
                <a:lnTo>
                  <a:pt x="1731203" y="172152"/>
                </a:lnTo>
                <a:lnTo>
                  <a:pt x="1731203" y="74096"/>
                </a:lnTo>
                <a:close/>
              </a:path>
              <a:path w="2438400" h="198120">
                <a:moveTo>
                  <a:pt x="1759257" y="53658"/>
                </a:moveTo>
                <a:lnTo>
                  <a:pt x="1684082" y="53658"/>
                </a:lnTo>
                <a:lnTo>
                  <a:pt x="1684082" y="74096"/>
                </a:lnTo>
                <a:lnTo>
                  <a:pt x="1759257" y="74096"/>
                </a:lnTo>
                <a:lnTo>
                  <a:pt x="1759257" y="53658"/>
                </a:lnTo>
                <a:close/>
              </a:path>
              <a:path w="2438400" h="198120">
                <a:moveTo>
                  <a:pt x="1731203" y="11439"/>
                </a:moveTo>
                <a:lnTo>
                  <a:pt x="1708051" y="11439"/>
                </a:lnTo>
                <a:lnTo>
                  <a:pt x="1708051" y="53658"/>
                </a:lnTo>
                <a:lnTo>
                  <a:pt x="1731203" y="53658"/>
                </a:lnTo>
                <a:lnTo>
                  <a:pt x="1731203" y="11439"/>
                </a:lnTo>
                <a:close/>
              </a:path>
              <a:path w="2438400" h="198120">
                <a:moveTo>
                  <a:pt x="1910971" y="0"/>
                </a:moveTo>
                <a:lnTo>
                  <a:pt x="1887819" y="0"/>
                </a:lnTo>
                <a:lnTo>
                  <a:pt x="1887819" y="194487"/>
                </a:lnTo>
                <a:lnTo>
                  <a:pt x="1910971" y="194487"/>
                </a:lnTo>
                <a:lnTo>
                  <a:pt x="1910971" y="114953"/>
                </a:lnTo>
                <a:lnTo>
                  <a:pt x="1913537" y="97372"/>
                </a:lnTo>
                <a:lnTo>
                  <a:pt x="1921287" y="83391"/>
                </a:lnTo>
                <a:lnTo>
                  <a:pt x="1934004" y="74369"/>
                </a:lnTo>
                <a:lnTo>
                  <a:pt x="1910971" y="74369"/>
                </a:lnTo>
                <a:lnTo>
                  <a:pt x="1910971" y="0"/>
                </a:lnTo>
                <a:close/>
              </a:path>
              <a:path w="2438400" h="198120">
                <a:moveTo>
                  <a:pt x="1997003" y="70828"/>
                </a:moveTo>
                <a:lnTo>
                  <a:pt x="1952645" y="70828"/>
                </a:lnTo>
                <a:lnTo>
                  <a:pt x="1964582" y="72841"/>
                </a:lnTo>
                <a:lnTo>
                  <a:pt x="1973584" y="78557"/>
                </a:lnTo>
                <a:lnTo>
                  <a:pt x="1979265" y="87490"/>
                </a:lnTo>
                <a:lnTo>
                  <a:pt x="1981244" y="99155"/>
                </a:lnTo>
                <a:lnTo>
                  <a:pt x="1981244" y="194487"/>
                </a:lnTo>
                <a:lnTo>
                  <a:pt x="2004396" y="194487"/>
                </a:lnTo>
                <a:lnTo>
                  <a:pt x="2004396" y="101879"/>
                </a:lnTo>
                <a:lnTo>
                  <a:pt x="2002030" y="81079"/>
                </a:lnTo>
                <a:lnTo>
                  <a:pt x="1997003" y="70828"/>
                </a:lnTo>
                <a:close/>
              </a:path>
              <a:path w="2438400" h="198120">
                <a:moveTo>
                  <a:pt x="1955913" y="50389"/>
                </a:moveTo>
                <a:lnTo>
                  <a:pt x="1942924" y="51761"/>
                </a:lnTo>
                <a:lnTo>
                  <a:pt x="1930242" y="56046"/>
                </a:lnTo>
                <a:lnTo>
                  <a:pt x="1919296" y="63498"/>
                </a:lnTo>
                <a:lnTo>
                  <a:pt x="1911516" y="74369"/>
                </a:lnTo>
                <a:lnTo>
                  <a:pt x="1934004" y="74369"/>
                </a:lnTo>
                <a:lnTo>
                  <a:pt x="1934298" y="74160"/>
                </a:lnTo>
                <a:lnTo>
                  <a:pt x="1952645" y="70828"/>
                </a:lnTo>
                <a:lnTo>
                  <a:pt x="1997003" y="70828"/>
                </a:lnTo>
                <a:lnTo>
                  <a:pt x="1994046" y="64796"/>
                </a:lnTo>
                <a:lnTo>
                  <a:pt x="1979116" y="54183"/>
                </a:lnTo>
                <a:lnTo>
                  <a:pt x="1955913" y="50389"/>
                </a:lnTo>
                <a:close/>
              </a:path>
              <a:path w="2438400" h="198120">
                <a:moveTo>
                  <a:pt x="2158897" y="70828"/>
                </a:moveTo>
                <a:lnTo>
                  <a:pt x="2108989" y="70828"/>
                </a:lnTo>
                <a:lnTo>
                  <a:pt x="2120088" y="71653"/>
                </a:lnTo>
                <a:lnTo>
                  <a:pt x="2130166" y="74982"/>
                </a:lnTo>
                <a:lnTo>
                  <a:pt x="2137486" y="82089"/>
                </a:lnTo>
                <a:lnTo>
                  <a:pt x="2140312" y="94252"/>
                </a:lnTo>
                <a:lnTo>
                  <a:pt x="2136507" y="104151"/>
                </a:lnTo>
                <a:lnTo>
                  <a:pt x="2126216" y="109301"/>
                </a:lnTo>
                <a:lnTo>
                  <a:pt x="2111125" y="112101"/>
                </a:lnTo>
                <a:lnTo>
                  <a:pt x="2092918" y="114953"/>
                </a:lnTo>
                <a:lnTo>
                  <a:pt x="2075359" y="119192"/>
                </a:lnTo>
                <a:lnTo>
                  <a:pt x="2060097" y="126393"/>
                </a:lnTo>
                <a:lnTo>
                  <a:pt x="2049330" y="138701"/>
                </a:lnTo>
                <a:lnTo>
                  <a:pt x="2045253" y="158261"/>
                </a:lnTo>
                <a:lnTo>
                  <a:pt x="2048930" y="176267"/>
                </a:lnTo>
                <a:lnTo>
                  <a:pt x="2058940" y="188528"/>
                </a:lnTo>
                <a:lnTo>
                  <a:pt x="2073750" y="195529"/>
                </a:lnTo>
                <a:lnTo>
                  <a:pt x="2091829" y="197755"/>
                </a:lnTo>
                <a:lnTo>
                  <a:pt x="2106048" y="196457"/>
                </a:lnTo>
                <a:lnTo>
                  <a:pt x="2119169" y="192478"/>
                </a:lnTo>
                <a:lnTo>
                  <a:pt x="2131013" y="185690"/>
                </a:lnTo>
                <a:lnTo>
                  <a:pt x="2139947" y="177327"/>
                </a:lnTo>
                <a:lnTo>
                  <a:pt x="2097004" y="177327"/>
                </a:lnTo>
                <a:lnTo>
                  <a:pt x="2086773" y="176237"/>
                </a:lnTo>
                <a:lnTo>
                  <a:pt x="2078074" y="172697"/>
                </a:lnTo>
                <a:lnTo>
                  <a:pt x="2072031" y="166296"/>
                </a:lnTo>
                <a:lnTo>
                  <a:pt x="2069766" y="156626"/>
                </a:lnTo>
                <a:lnTo>
                  <a:pt x="2072048" y="145812"/>
                </a:lnTo>
                <a:lnTo>
                  <a:pt x="2078210" y="138547"/>
                </a:lnTo>
                <a:lnTo>
                  <a:pt x="2087233" y="133989"/>
                </a:lnTo>
                <a:lnTo>
                  <a:pt x="2098094" y="131295"/>
                </a:lnTo>
                <a:lnTo>
                  <a:pt x="2121518" y="127959"/>
                </a:lnTo>
                <a:lnTo>
                  <a:pt x="2131877" y="125627"/>
                </a:lnTo>
                <a:lnTo>
                  <a:pt x="2140040" y="121762"/>
                </a:lnTo>
                <a:lnTo>
                  <a:pt x="2163192" y="121762"/>
                </a:lnTo>
                <a:lnTo>
                  <a:pt x="2163192" y="89077"/>
                </a:lnTo>
                <a:lnTo>
                  <a:pt x="2158897" y="70828"/>
                </a:lnTo>
                <a:close/>
              </a:path>
              <a:path w="2438400" h="198120">
                <a:moveTo>
                  <a:pt x="2163192" y="175965"/>
                </a:moveTo>
                <a:lnTo>
                  <a:pt x="2141401" y="175965"/>
                </a:lnTo>
                <a:lnTo>
                  <a:pt x="2142780" y="185805"/>
                </a:lnTo>
                <a:lnTo>
                  <a:pt x="2146713" y="192580"/>
                </a:lnTo>
                <a:lnTo>
                  <a:pt x="2152892" y="196495"/>
                </a:lnTo>
                <a:lnTo>
                  <a:pt x="2161013" y="197755"/>
                </a:lnTo>
                <a:lnTo>
                  <a:pt x="2168367" y="197755"/>
                </a:lnTo>
                <a:lnTo>
                  <a:pt x="2173542" y="196393"/>
                </a:lnTo>
                <a:lnTo>
                  <a:pt x="2177628" y="193942"/>
                </a:lnTo>
                <a:lnTo>
                  <a:pt x="2177628" y="177327"/>
                </a:lnTo>
                <a:lnTo>
                  <a:pt x="2163192" y="177327"/>
                </a:lnTo>
                <a:lnTo>
                  <a:pt x="2163192" y="175965"/>
                </a:lnTo>
                <a:close/>
              </a:path>
              <a:path w="2438400" h="198120">
                <a:moveTo>
                  <a:pt x="2163192" y="121762"/>
                </a:moveTo>
                <a:lnTo>
                  <a:pt x="2140040" y="121762"/>
                </a:lnTo>
                <a:lnTo>
                  <a:pt x="2139957" y="145812"/>
                </a:lnTo>
                <a:lnTo>
                  <a:pt x="2137605" y="155839"/>
                </a:lnTo>
                <a:lnTo>
                  <a:pt x="2129962" y="166194"/>
                </a:lnTo>
                <a:lnTo>
                  <a:pt x="2116598" y="174148"/>
                </a:lnTo>
                <a:lnTo>
                  <a:pt x="2097004" y="177327"/>
                </a:lnTo>
                <a:lnTo>
                  <a:pt x="2139947" y="177327"/>
                </a:lnTo>
                <a:lnTo>
                  <a:pt x="2141401" y="175965"/>
                </a:lnTo>
                <a:lnTo>
                  <a:pt x="2163192" y="175965"/>
                </a:lnTo>
                <a:lnTo>
                  <a:pt x="2163192" y="121762"/>
                </a:lnTo>
                <a:close/>
              </a:path>
              <a:path w="2438400" h="198120">
                <a:moveTo>
                  <a:pt x="2177628" y="175965"/>
                </a:moveTo>
                <a:lnTo>
                  <a:pt x="2174631" y="177055"/>
                </a:lnTo>
                <a:lnTo>
                  <a:pt x="2172452" y="177327"/>
                </a:lnTo>
                <a:lnTo>
                  <a:pt x="2177628" y="177327"/>
                </a:lnTo>
                <a:lnTo>
                  <a:pt x="2177628" y="175965"/>
                </a:lnTo>
                <a:close/>
              </a:path>
              <a:path w="2438400" h="198120">
                <a:moveTo>
                  <a:pt x="2110351" y="50389"/>
                </a:moveTo>
                <a:lnTo>
                  <a:pt x="2088007" y="52851"/>
                </a:lnTo>
                <a:lnTo>
                  <a:pt x="2069290" y="60881"/>
                </a:lnTo>
                <a:lnTo>
                  <a:pt x="2056190" y="75448"/>
                </a:lnTo>
                <a:lnTo>
                  <a:pt x="2050700" y="97521"/>
                </a:lnTo>
                <a:lnTo>
                  <a:pt x="2073852" y="97521"/>
                </a:lnTo>
                <a:lnTo>
                  <a:pt x="2077044" y="84617"/>
                </a:lnTo>
                <a:lnTo>
                  <a:pt x="2084475" y="76412"/>
                </a:lnTo>
                <a:lnTo>
                  <a:pt x="2095378" y="72088"/>
                </a:lnTo>
                <a:lnTo>
                  <a:pt x="2108989" y="70828"/>
                </a:lnTo>
                <a:lnTo>
                  <a:pt x="2158897" y="70828"/>
                </a:lnTo>
                <a:lnTo>
                  <a:pt x="2158497" y="69128"/>
                </a:lnTo>
                <a:lnTo>
                  <a:pt x="2146270" y="57374"/>
                </a:lnTo>
                <a:lnTo>
                  <a:pt x="2129293" y="51799"/>
                </a:lnTo>
                <a:lnTo>
                  <a:pt x="2110351" y="50389"/>
                </a:lnTo>
                <a:close/>
              </a:path>
              <a:path w="2438400" h="198120">
                <a:moveTo>
                  <a:pt x="2233727" y="53658"/>
                </a:moveTo>
                <a:lnTo>
                  <a:pt x="2211936" y="53658"/>
                </a:lnTo>
                <a:lnTo>
                  <a:pt x="2211936" y="194487"/>
                </a:lnTo>
                <a:lnTo>
                  <a:pt x="2235088" y="194487"/>
                </a:lnTo>
                <a:lnTo>
                  <a:pt x="2235088" y="131840"/>
                </a:lnTo>
                <a:lnTo>
                  <a:pt x="2237800" y="107892"/>
                </a:lnTo>
                <a:lnTo>
                  <a:pt x="2246564" y="89996"/>
                </a:lnTo>
                <a:lnTo>
                  <a:pt x="2255903" y="83357"/>
                </a:lnTo>
                <a:lnTo>
                  <a:pt x="2233727" y="83357"/>
                </a:lnTo>
                <a:lnTo>
                  <a:pt x="2233727" y="53658"/>
                </a:lnTo>
                <a:close/>
              </a:path>
              <a:path w="2438400" h="198120">
                <a:moveTo>
                  <a:pt x="2286033" y="50389"/>
                </a:moveTo>
                <a:lnTo>
                  <a:pt x="2268940" y="52017"/>
                </a:lnTo>
                <a:lnTo>
                  <a:pt x="2254939" y="58089"/>
                </a:lnTo>
                <a:lnTo>
                  <a:pt x="2243545" y="68554"/>
                </a:lnTo>
                <a:lnTo>
                  <a:pt x="2234271" y="83357"/>
                </a:lnTo>
                <a:lnTo>
                  <a:pt x="2255903" y="83357"/>
                </a:lnTo>
                <a:lnTo>
                  <a:pt x="2262326" y="78791"/>
                </a:lnTo>
                <a:lnTo>
                  <a:pt x="2286033" y="74913"/>
                </a:lnTo>
                <a:lnTo>
                  <a:pt x="2286033" y="50389"/>
                </a:lnTo>
                <a:close/>
              </a:path>
              <a:path w="2438400" h="198120">
                <a:moveTo>
                  <a:pt x="2368836" y="50389"/>
                </a:moveTo>
                <a:lnTo>
                  <a:pt x="2340630" y="56247"/>
                </a:lnTo>
                <a:lnTo>
                  <a:pt x="2320548" y="72116"/>
                </a:lnTo>
                <a:lnTo>
                  <a:pt x="2308537" y="95442"/>
                </a:lnTo>
                <a:lnTo>
                  <a:pt x="2304544" y="123669"/>
                </a:lnTo>
                <a:lnTo>
                  <a:pt x="2308583" y="152022"/>
                </a:lnTo>
                <a:lnTo>
                  <a:pt x="2320718" y="175625"/>
                </a:lnTo>
                <a:lnTo>
                  <a:pt x="2340975" y="191771"/>
                </a:lnTo>
                <a:lnTo>
                  <a:pt x="2369380" y="197755"/>
                </a:lnTo>
                <a:lnTo>
                  <a:pt x="2383489" y="196449"/>
                </a:lnTo>
                <a:lnTo>
                  <a:pt x="2396244" y="192410"/>
                </a:lnTo>
                <a:lnTo>
                  <a:pt x="2406802" y="185460"/>
                </a:lnTo>
                <a:lnTo>
                  <a:pt x="2412894" y="177327"/>
                </a:lnTo>
                <a:lnTo>
                  <a:pt x="2372649" y="177327"/>
                </a:lnTo>
                <a:lnTo>
                  <a:pt x="2353194" y="172914"/>
                </a:lnTo>
                <a:lnTo>
                  <a:pt x="2339614" y="161223"/>
                </a:lnTo>
                <a:lnTo>
                  <a:pt x="2331655" y="144578"/>
                </a:lnTo>
                <a:lnTo>
                  <a:pt x="2329058" y="125303"/>
                </a:lnTo>
                <a:lnTo>
                  <a:pt x="2331212" y="105186"/>
                </a:lnTo>
                <a:lnTo>
                  <a:pt x="2338320" y="87749"/>
                </a:lnTo>
                <a:lnTo>
                  <a:pt x="2351355" y="75471"/>
                </a:lnTo>
                <a:lnTo>
                  <a:pt x="2371287" y="70828"/>
                </a:lnTo>
                <a:lnTo>
                  <a:pt x="2412847" y="70828"/>
                </a:lnTo>
                <a:lnTo>
                  <a:pt x="2404879" y="62004"/>
                </a:lnTo>
                <a:lnTo>
                  <a:pt x="2393111" y="55195"/>
                </a:lnTo>
                <a:lnTo>
                  <a:pt x="2380578" y="51502"/>
                </a:lnTo>
                <a:lnTo>
                  <a:pt x="2368836" y="50389"/>
                </a:lnTo>
                <a:close/>
              </a:path>
              <a:path w="2438400" h="198120">
                <a:moveTo>
                  <a:pt x="2438019" y="175420"/>
                </a:moveTo>
                <a:lnTo>
                  <a:pt x="2414867" y="175420"/>
                </a:lnTo>
                <a:lnTo>
                  <a:pt x="2414867" y="194487"/>
                </a:lnTo>
                <a:lnTo>
                  <a:pt x="2438019" y="194487"/>
                </a:lnTo>
                <a:lnTo>
                  <a:pt x="2438019" y="175420"/>
                </a:lnTo>
                <a:close/>
              </a:path>
              <a:path w="2438400" h="198120">
                <a:moveTo>
                  <a:pt x="2412847" y="70828"/>
                </a:moveTo>
                <a:lnTo>
                  <a:pt x="2371287" y="70828"/>
                </a:lnTo>
                <a:lnTo>
                  <a:pt x="2391669" y="75262"/>
                </a:lnTo>
                <a:lnTo>
                  <a:pt x="2405436" y="87102"/>
                </a:lnTo>
                <a:lnTo>
                  <a:pt x="2413229" y="104151"/>
                </a:lnTo>
                <a:lnTo>
                  <a:pt x="2415684" y="124214"/>
                </a:lnTo>
                <a:lnTo>
                  <a:pt x="2413327" y="143659"/>
                </a:lnTo>
                <a:lnTo>
                  <a:pt x="2405811" y="160678"/>
                </a:lnTo>
                <a:lnTo>
                  <a:pt x="2392473" y="172743"/>
                </a:lnTo>
                <a:lnTo>
                  <a:pt x="2372649" y="177327"/>
                </a:lnTo>
                <a:lnTo>
                  <a:pt x="2412894" y="177327"/>
                </a:lnTo>
                <a:lnTo>
                  <a:pt x="2414323" y="175420"/>
                </a:lnTo>
                <a:lnTo>
                  <a:pt x="2438019" y="175420"/>
                </a:lnTo>
                <a:lnTo>
                  <a:pt x="2438019" y="72462"/>
                </a:lnTo>
                <a:lnTo>
                  <a:pt x="2414323" y="72462"/>
                </a:lnTo>
                <a:lnTo>
                  <a:pt x="2412847" y="70828"/>
                </a:lnTo>
                <a:close/>
              </a:path>
              <a:path w="2438400" h="198120">
                <a:moveTo>
                  <a:pt x="2438019" y="0"/>
                </a:moveTo>
                <a:lnTo>
                  <a:pt x="2414867" y="0"/>
                </a:lnTo>
                <a:lnTo>
                  <a:pt x="2414867" y="72462"/>
                </a:lnTo>
                <a:lnTo>
                  <a:pt x="2438019" y="72462"/>
                </a:lnTo>
                <a:lnTo>
                  <a:pt x="2438019"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6" name="object 6"/>
          <p:cNvSpPr/>
          <p:nvPr/>
        </p:nvSpPr>
        <p:spPr>
          <a:xfrm>
            <a:off x="4952603" y="2743223"/>
            <a:ext cx="1143000" cy="116609"/>
          </a:xfrm>
          <a:custGeom>
            <a:avLst/>
            <a:gdLst/>
            <a:ahLst/>
            <a:cxnLst/>
            <a:rect l="l" t="t" r="r" b="b"/>
            <a:pathLst>
              <a:path w="2514600" h="256539">
                <a:moveTo>
                  <a:pt x="46848" y="78727"/>
                </a:moveTo>
                <a:lnTo>
                  <a:pt x="23696" y="78727"/>
                </a:lnTo>
                <a:lnTo>
                  <a:pt x="23696" y="199117"/>
                </a:lnTo>
                <a:lnTo>
                  <a:pt x="46848" y="199117"/>
                </a:lnTo>
                <a:lnTo>
                  <a:pt x="46848" y="78727"/>
                </a:lnTo>
                <a:close/>
              </a:path>
              <a:path w="2514600" h="256539">
                <a:moveTo>
                  <a:pt x="74086" y="58288"/>
                </a:moveTo>
                <a:lnTo>
                  <a:pt x="0" y="58288"/>
                </a:lnTo>
                <a:lnTo>
                  <a:pt x="0" y="78727"/>
                </a:lnTo>
                <a:lnTo>
                  <a:pt x="74086" y="78727"/>
                </a:lnTo>
                <a:lnTo>
                  <a:pt x="74086" y="58288"/>
                </a:lnTo>
                <a:close/>
              </a:path>
              <a:path w="2514600" h="256539">
                <a:moveTo>
                  <a:pt x="67004" y="2451"/>
                </a:moveTo>
                <a:lnTo>
                  <a:pt x="62646" y="2451"/>
                </a:lnTo>
                <a:lnTo>
                  <a:pt x="45874" y="4681"/>
                </a:lnTo>
                <a:lnTo>
                  <a:pt x="33672" y="11303"/>
                </a:lnTo>
                <a:lnTo>
                  <a:pt x="26220" y="22215"/>
                </a:lnTo>
                <a:lnTo>
                  <a:pt x="23696" y="37315"/>
                </a:lnTo>
                <a:lnTo>
                  <a:pt x="23696" y="58288"/>
                </a:lnTo>
                <a:lnTo>
                  <a:pt x="46848" y="58288"/>
                </a:lnTo>
                <a:lnTo>
                  <a:pt x="46848" y="26420"/>
                </a:lnTo>
                <a:lnTo>
                  <a:pt x="53385" y="22879"/>
                </a:lnTo>
                <a:lnTo>
                  <a:pt x="77627" y="22879"/>
                </a:lnTo>
                <a:lnTo>
                  <a:pt x="77627" y="4630"/>
                </a:lnTo>
                <a:lnTo>
                  <a:pt x="73269" y="3268"/>
                </a:lnTo>
                <a:lnTo>
                  <a:pt x="67004" y="2451"/>
                </a:lnTo>
                <a:close/>
              </a:path>
              <a:path w="2514600" h="256539">
                <a:moveTo>
                  <a:pt x="77627" y="22879"/>
                </a:moveTo>
                <a:lnTo>
                  <a:pt x="68638" y="22879"/>
                </a:lnTo>
                <a:lnTo>
                  <a:pt x="73541" y="23424"/>
                </a:lnTo>
                <a:lnTo>
                  <a:pt x="77627" y="24786"/>
                </a:lnTo>
                <a:lnTo>
                  <a:pt x="77627" y="22879"/>
                </a:lnTo>
                <a:close/>
              </a:path>
              <a:path w="2514600" h="256539">
                <a:moveTo>
                  <a:pt x="169145" y="55020"/>
                </a:moveTo>
                <a:lnTo>
                  <a:pt x="139618" y="60733"/>
                </a:lnTo>
                <a:lnTo>
                  <a:pt x="118211" y="76406"/>
                </a:lnTo>
                <a:lnTo>
                  <a:pt x="105179" y="99843"/>
                </a:lnTo>
                <a:lnTo>
                  <a:pt x="100779" y="128844"/>
                </a:lnTo>
                <a:lnTo>
                  <a:pt x="105179" y="157686"/>
                </a:lnTo>
                <a:lnTo>
                  <a:pt x="118211" y="181038"/>
                </a:lnTo>
                <a:lnTo>
                  <a:pt x="139618" y="196678"/>
                </a:lnTo>
                <a:lnTo>
                  <a:pt x="169145" y="202386"/>
                </a:lnTo>
                <a:lnTo>
                  <a:pt x="198673" y="196678"/>
                </a:lnTo>
                <a:lnTo>
                  <a:pt x="218821" y="181957"/>
                </a:lnTo>
                <a:lnTo>
                  <a:pt x="169145" y="181957"/>
                </a:lnTo>
                <a:lnTo>
                  <a:pt x="152066" y="178446"/>
                </a:lnTo>
                <a:lnTo>
                  <a:pt x="138128" y="168168"/>
                </a:lnTo>
                <a:lnTo>
                  <a:pt x="128736" y="151507"/>
                </a:lnTo>
                <a:lnTo>
                  <a:pt x="125293" y="128844"/>
                </a:lnTo>
                <a:lnTo>
                  <a:pt x="128736" y="106024"/>
                </a:lnTo>
                <a:lnTo>
                  <a:pt x="138128" y="89281"/>
                </a:lnTo>
                <a:lnTo>
                  <a:pt x="152066" y="78974"/>
                </a:lnTo>
                <a:lnTo>
                  <a:pt x="169145" y="75458"/>
                </a:lnTo>
                <a:lnTo>
                  <a:pt x="218785" y="75458"/>
                </a:lnTo>
                <a:lnTo>
                  <a:pt x="198673" y="60733"/>
                </a:lnTo>
                <a:lnTo>
                  <a:pt x="169145" y="55020"/>
                </a:lnTo>
                <a:close/>
              </a:path>
              <a:path w="2514600" h="256539">
                <a:moveTo>
                  <a:pt x="218785" y="75458"/>
                </a:moveTo>
                <a:lnTo>
                  <a:pt x="169145" y="75458"/>
                </a:lnTo>
                <a:lnTo>
                  <a:pt x="186224" y="78974"/>
                </a:lnTo>
                <a:lnTo>
                  <a:pt x="200162" y="89281"/>
                </a:lnTo>
                <a:lnTo>
                  <a:pt x="209555" y="106024"/>
                </a:lnTo>
                <a:lnTo>
                  <a:pt x="212998" y="128844"/>
                </a:lnTo>
                <a:lnTo>
                  <a:pt x="209555" y="151507"/>
                </a:lnTo>
                <a:lnTo>
                  <a:pt x="200162" y="168168"/>
                </a:lnTo>
                <a:lnTo>
                  <a:pt x="186224" y="178446"/>
                </a:lnTo>
                <a:lnTo>
                  <a:pt x="169145" y="181957"/>
                </a:lnTo>
                <a:lnTo>
                  <a:pt x="218821" y="181957"/>
                </a:lnTo>
                <a:lnTo>
                  <a:pt x="220080" y="181038"/>
                </a:lnTo>
                <a:lnTo>
                  <a:pt x="233111" y="157686"/>
                </a:lnTo>
                <a:lnTo>
                  <a:pt x="237512" y="128844"/>
                </a:lnTo>
                <a:lnTo>
                  <a:pt x="233111" y="99843"/>
                </a:lnTo>
                <a:lnTo>
                  <a:pt x="220080" y="76406"/>
                </a:lnTo>
                <a:lnTo>
                  <a:pt x="218785" y="75458"/>
                </a:lnTo>
                <a:close/>
              </a:path>
              <a:path w="2514600" h="256539">
                <a:moveTo>
                  <a:pt x="299341" y="58288"/>
                </a:moveTo>
                <a:lnTo>
                  <a:pt x="277541" y="58288"/>
                </a:lnTo>
                <a:lnTo>
                  <a:pt x="277541" y="199117"/>
                </a:lnTo>
                <a:lnTo>
                  <a:pt x="300703" y="199117"/>
                </a:lnTo>
                <a:lnTo>
                  <a:pt x="300703" y="136471"/>
                </a:lnTo>
                <a:lnTo>
                  <a:pt x="303414" y="112523"/>
                </a:lnTo>
                <a:lnTo>
                  <a:pt x="312177" y="94627"/>
                </a:lnTo>
                <a:lnTo>
                  <a:pt x="321514" y="87988"/>
                </a:lnTo>
                <a:lnTo>
                  <a:pt x="299341" y="87988"/>
                </a:lnTo>
                <a:lnTo>
                  <a:pt x="299341" y="58288"/>
                </a:lnTo>
                <a:close/>
              </a:path>
              <a:path w="2514600" h="256539">
                <a:moveTo>
                  <a:pt x="351637" y="55020"/>
                </a:moveTo>
                <a:lnTo>
                  <a:pt x="334550" y="56647"/>
                </a:lnTo>
                <a:lnTo>
                  <a:pt x="320552" y="62719"/>
                </a:lnTo>
                <a:lnTo>
                  <a:pt x="309159" y="73184"/>
                </a:lnTo>
                <a:lnTo>
                  <a:pt x="299886" y="87988"/>
                </a:lnTo>
                <a:lnTo>
                  <a:pt x="321514" y="87988"/>
                </a:lnTo>
                <a:lnTo>
                  <a:pt x="327936" y="83421"/>
                </a:lnTo>
                <a:lnTo>
                  <a:pt x="351637" y="79544"/>
                </a:lnTo>
                <a:lnTo>
                  <a:pt x="351637" y="55020"/>
                </a:lnTo>
                <a:close/>
              </a:path>
              <a:path w="2514600" h="256539">
                <a:moveTo>
                  <a:pt x="558916" y="0"/>
                </a:moveTo>
                <a:lnTo>
                  <a:pt x="518470" y="8545"/>
                </a:lnTo>
                <a:lnTo>
                  <a:pt x="489519" y="31596"/>
                </a:lnTo>
                <a:lnTo>
                  <a:pt x="472111" y="65272"/>
                </a:lnTo>
                <a:lnTo>
                  <a:pt x="466297" y="105692"/>
                </a:lnTo>
                <a:lnTo>
                  <a:pt x="472609" y="142386"/>
                </a:lnTo>
                <a:lnTo>
                  <a:pt x="490847" y="173718"/>
                </a:lnTo>
                <a:lnTo>
                  <a:pt x="519964" y="195551"/>
                </a:lnTo>
                <a:lnTo>
                  <a:pt x="558916" y="203747"/>
                </a:lnTo>
                <a:lnTo>
                  <a:pt x="576207" y="202109"/>
                </a:lnTo>
                <a:lnTo>
                  <a:pt x="593065" y="196972"/>
                </a:lnTo>
                <a:lnTo>
                  <a:pt x="608441" y="188005"/>
                </a:lnTo>
                <a:lnTo>
                  <a:pt x="614360" y="181957"/>
                </a:lnTo>
                <a:lnTo>
                  <a:pt x="558916" y="181957"/>
                </a:lnTo>
                <a:lnTo>
                  <a:pt x="530212" y="175535"/>
                </a:lnTo>
                <a:lnTo>
                  <a:pt x="509300" y="158363"/>
                </a:lnTo>
                <a:lnTo>
                  <a:pt x="496510" y="133581"/>
                </a:lnTo>
                <a:lnTo>
                  <a:pt x="492173" y="104330"/>
                </a:lnTo>
                <a:lnTo>
                  <a:pt x="495974" y="73852"/>
                </a:lnTo>
                <a:lnTo>
                  <a:pt x="507870" y="47432"/>
                </a:lnTo>
                <a:lnTo>
                  <a:pt x="528604" y="28826"/>
                </a:lnTo>
                <a:lnTo>
                  <a:pt x="558916" y="21790"/>
                </a:lnTo>
                <a:lnTo>
                  <a:pt x="619941" y="21790"/>
                </a:lnTo>
                <a:lnTo>
                  <a:pt x="613902" y="15220"/>
                </a:lnTo>
                <a:lnTo>
                  <a:pt x="588873" y="3690"/>
                </a:lnTo>
                <a:lnTo>
                  <a:pt x="558916" y="0"/>
                </a:lnTo>
                <a:close/>
              </a:path>
              <a:path w="2514600" h="256539">
                <a:moveTo>
                  <a:pt x="644442" y="174876"/>
                </a:moveTo>
                <a:lnTo>
                  <a:pt x="621290" y="174876"/>
                </a:lnTo>
                <a:lnTo>
                  <a:pt x="628099" y="199117"/>
                </a:lnTo>
                <a:lnTo>
                  <a:pt x="644442" y="199117"/>
                </a:lnTo>
                <a:lnTo>
                  <a:pt x="644442" y="174876"/>
                </a:lnTo>
                <a:close/>
              </a:path>
              <a:path w="2514600" h="256539">
                <a:moveTo>
                  <a:pt x="644442" y="96704"/>
                </a:moveTo>
                <a:lnTo>
                  <a:pt x="559188" y="96704"/>
                </a:lnTo>
                <a:lnTo>
                  <a:pt x="559188" y="118494"/>
                </a:lnTo>
                <a:lnTo>
                  <a:pt x="621290" y="118494"/>
                </a:lnTo>
                <a:lnTo>
                  <a:pt x="617864" y="143348"/>
                </a:lnTo>
                <a:lnTo>
                  <a:pt x="605730" y="163504"/>
                </a:lnTo>
                <a:lnTo>
                  <a:pt x="585783" y="177021"/>
                </a:lnTo>
                <a:lnTo>
                  <a:pt x="558916" y="181957"/>
                </a:lnTo>
                <a:lnTo>
                  <a:pt x="614360" y="181957"/>
                </a:lnTo>
                <a:lnTo>
                  <a:pt x="621290" y="174876"/>
                </a:lnTo>
                <a:lnTo>
                  <a:pt x="644442" y="174876"/>
                </a:lnTo>
                <a:lnTo>
                  <a:pt x="644442" y="96704"/>
                </a:lnTo>
                <a:close/>
              </a:path>
              <a:path w="2514600" h="256539">
                <a:moveTo>
                  <a:pt x="619941" y="21790"/>
                </a:moveTo>
                <a:lnTo>
                  <a:pt x="558916" y="21790"/>
                </a:lnTo>
                <a:lnTo>
                  <a:pt x="579391" y="24335"/>
                </a:lnTo>
                <a:lnTo>
                  <a:pt x="596674" y="32141"/>
                </a:lnTo>
                <a:lnTo>
                  <a:pt x="609514" y="45465"/>
                </a:lnTo>
                <a:lnTo>
                  <a:pt x="616660" y="64563"/>
                </a:lnTo>
                <a:lnTo>
                  <a:pt x="642535" y="64563"/>
                </a:lnTo>
                <a:lnTo>
                  <a:pt x="632342" y="35281"/>
                </a:lnTo>
                <a:lnTo>
                  <a:pt x="619941" y="21790"/>
                </a:lnTo>
                <a:close/>
              </a:path>
              <a:path w="2514600" h="256539">
                <a:moveTo>
                  <a:pt x="753110" y="55020"/>
                </a:moveTo>
                <a:lnTo>
                  <a:pt x="723582" y="60733"/>
                </a:lnTo>
                <a:lnTo>
                  <a:pt x="702175" y="76406"/>
                </a:lnTo>
                <a:lnTo>
                  <a:pt x="689144" y="99843"/>
                </a:lnTo>
                <a:lnTo>
                  <a:pt x="684743" y="128844"/>
                </a:lnTo>
                <a:lnTo>
                  <a:pt x="689144" y="157686"/>
                </a:lnTo>
                <a:lnTo>
                  <a:pt x="702175" y="181038"/>
                </a:lnTo>
                <a:lnTo>
                  <a:pt x="723582" y="196678"/>
                </a:lnTo>
                <a:lnTo>
                  <a:pt x="753110" y="202386"/>
                </a:lnTo>
                <a:lnTo>
                  <a:pt x="782637" y="196678"/>
                </a:lnTo>
                <a:lnTo>
                  <a:pt x="802786" y="181957"/>
                </a:lnTo>
                <a:lnTo>
                  <a:pt x="753110" y="181957"/>
                </a:lnTo>
                <a:lnTo>
                  <a:pt x="736031" y="178446"/>
                </a:lnTo>
                <a:lnTo>
                  <a:pt x="722093" y="168168"/>
                </a:lnTo>
                <a:lnTo>
                  <a:pt x="712700" y="151507"/>
                </a:lnTo>
                <a:lnTo>
                  <a:pt x="709257" y="128844"/>
                </a:lnTo>
                <a:lnTo>
                  <a:pt x="712700" y="106024"/>
                </a:lnTo>
                <a:lnTo>
                  <a:pt x="722093" y="89281"/>
                </a:lnTo>
                <a:lnTo>
                  <a:pt x="736031" y="78974"/>
                </a:lnTo>
                <a:lnTo>
                  <a:pt x="753110" y="75458"/>
                </a:lnTo>
                <a:lnTo>
                  <a:pt x="802749" y="75458"/>
                </a:lnTo>
                <a:lnTo>
                  <a:pt x="782637" y="60733"/>
                </a:lnTo>
                <a:lnTo>
                  <a:pt x="753110" y="55020"/>
                </a:lnTo>
                <a:close/>
              </a:path>
              <a:path w="2514600" h="256539">
                <a:moveTo>
                  <a:pt x="802749" y="75458"/>
                </a:moveTo>
                <a:lnTo>
                  <a:pt x="753110" y="75458"/>
                </a:lnTo>
                <a:lnTo>
                  <a:pt x="770189" y="78974"/>
                </a:lnTo>
                <a:lnTo>
                  <a:pt x="784127" y="89281"/>
                </a:lnTo>
                <a:lnTo>
                  <a:pt x="793519" y="106024"/>
                </a:lnTo>
                <a:lnTo>
                  <a:pt x="796962" y="128844"/>
                </a:lnTo>
                <a:lnTo>
                  <a:pt x="793519" y="151507"/>
                </a:lnTo>
                <a:lnTo>
                  <a:pt x="784127" y="168168"/>
                </a:lnTo>
                <a:lnTo>
                  <a:pt x="770189" y="178446"/>
                </a:lnTo>
                <a:lnTo>
                  <a:pt x="753110" y="181957"/>
                </a:lnTo>
                <a:lnTo>
                  <a:pt x="802786" y="181957"/>
                </a:lnTo>
                <a:lnTo>
                  <a:pt x="804044" y="181038"/>
                </a:lnTo>
                <a:lnTo>
                  <a:pt x="817076" y="157686"/>
                </a:lnTo>
                <a:lnTo>
                  <a:pt x="821476" y="128844"/>
                </a:lnTo>
                <a:lnTo>
                  <a:pt x="817076" y="99843"/>
                </a:lnTo>
                <a:lnTo>
                  <a:pt x="804044" y="76406"/>
                </a:lnTo>
                <a:lnTo>
                  <a:pt x="802749" y="75458"/>
                </a:lnTo>
                <a:close/>
              </a:path>
              <a:path w="2514600" h="256539">
                <a:moveTo>
                  <a:pt x="923073" y="55020"/>
                </a:moveTo>
                <a:lnTo>
                  <a:pt x="893545" y="60733"/>
                </a:lnTo>
                <a:lnTo>
                  <a:pt x="872138" y="76406"/>
                </a:lnTo>
                <a:lnTo>
                  <a:pt x="859107" y="99843"/>
                </a:lnTo>
                <a:lnTo>
                  <a:pt x="854706" y="128844"/>
                </a:lnTo>
                <a:lnTo>
                  <a:pt x="859107" y="157686"/>
                </a:lnTo>
                <a:lnTo>
                  <a:pt x="872138" y="181038"/>
                </a:lnTo>
                <a:lnTo>
                  <a:pt x="893545" y="196678"/>
                </a:lnTo>
                <a:lnTo>
                  <a:pt x="923073" y="202386"/>
                </a:lnTo>
                <a:lnTo>
                  <a:pt x="952600" y="196678"/>
                </a:lnTo>
                <a:lnTo>
                  <a:pt x="972749" y="181957"/>
                </a:lnTo>
                <a:lnTo>
                  <a:pt x="923073" y="181957"/>
                </a:lnTo>
                <a:lnTo>
                  <a:pt x="905994" y="178446"/>
                </a:lnTo>
                <a:lnTo>
                  <a:pt x="892056" y="168168"/>
                </a:lnTo>
                <a:lnTo>
                  <a:pt x="882663" y="151507"/>
                </a:lnTo>
                <a:lnTo>
                  <a:pt x="879220" y="128844"/>
                </a:lnTo>
                <a:lnTo>
                  <a:pt x="882663" y="106024"/>
                </a:lnTo>
                <a:lnTo>
                  <a:pt x="892056" y="89281"/>
                </a:lnTo>
                <a:lnTo>
                  <a:pt x="905994" y="78974"/>
                </a:lnTo>
                <a:lnTo>
                  <a:pt x="923073" y="75458"/>
                </a:lnTo>
                <a:lnTo>
                  <a:pt x="972712" y="75458"/>
                </a:lnTo>
                <a:lnTo>
                  <a:pt x="952600" y="60733"/>
                </a:lnTo>
                <a:lnTo>
                  <a:pt x="923073" y="55020"/>
                </a:lnTo>
                <a:close/>
              </a:path>
              <a:path w="2514600" h="256539">
                <a:moveTo>
                  <a:pt x="972712" y="75458"/>
                </a:moveTo>
                <a:lnTo>
                  <a:pt x="923073" y="75458"/>
                </a:lnTo>
                <a:lnTo>
                  <a:pt x="940151" y="78974"/>
                </a:lnTo>
                <a:lnTo>
                  <a:pt x="954089" y="89281"/>
                </a:lnTo>
                <a:lnTo>
                  <a:pt x="963482" y="106024"/>
                </a:lnTo>
                <a:lnTo>
                  <a:pt x="966925" y="128844"/>
                </a:lnTo>
                <a:lnTo>
                  <a:pt x="963482" y="151507"/>
                </a:lnTo>
                <a:lnTo>
                  <a:pt x="954089" y="168168"/>
                </a:lnTo>
                <a:lnTo>
                  <a:pt x="940151" y="178446"/>
                </a:lnTo>
                <a:lnTo>
                  <a:pt x="923073" y="181957"/>
                </a:lnTo>
                <a:lnTo>
                  <a:pt x="972749" y="181957"/>
                </a:lnTo>
                <a:lnTo>
                  <a:pt x="974007" y="181038"/>
                </a:lnTo>
                <a:lnTo>
                  <a:pt x="987038" y="157686"/>
                </a:lnTo>
                <a:lnTo>
                  <a:pt x="991439" y="128844"/>
                </a:lnTo>
                <a:lnTo>
                  <a:pt x="987038" y="99843"/>
                </a:lnTo>
                <a:lnTo>
                  <a:pt x="974007" y="76406"/>
                </a:lnTo>
                <a:lnTo>
                  <a:pt x="972712" y="75458"/>
                </a:lnTo>
                <a:close/>
              </a:path>
              <a:path w="2514600" h="256539">
                <a:moveTo>
                  <a:pt x="1053258" y="214915"/>
                </a:moveTo>
                <a:lnTo>
                  <a:pt x="1030106" y="214915"/>
                </a:lnTo>
                <a:lnTo>
                  <a:pt x="1036073" y="234369"/>
                </a:lnTo>
                <a:lnTo>
                  <a:pt x="1049855" y="247157"/>
                </a:lnTo>
                <a:lnTo>
                  <a:pt x="1068337" y="254175"/>
                </a:lnTo>
                <a:lnTo>
                  <a:pt x="1088405" y="256316"/>
                </a:lnTo>
                <a:lnTo>
                  <a:pt x="1117349" y="251941"/>
                </a:lnTo>
                <a:lnTo>
                  <a:pt x="1137739" y="238884"/>
                </a:lnTo>
                <a:lnTo>
                  <a:pt x="1138347" y="237795"/>
                </a:lnTo>
                <a:lnTo>
                  <a:pt x="1089767" y="237795"/>
                </a:lnTo>
                <a:lnTo>
                  <a:pt x="1077781" y="236594"/>
                </a:lnTo>
                <a:lnTo>
                  <a:pt x="1066201" y="232687"/>
                </a:lnTo>
                <a:lnTo>
                  <a:pt x="1057277" y="225614"/>
                </a:lnTo>
                <a:lnTo>
                  <a:pt x="1053258" y="214915"/>
                </a:lnTo>
                <a:close/>
              </a:path>
              <a:path w="2514600" h="256539">
                <a:moveTo>
                  <a:pt x="1153775" y="175148"/>
                </a:moveTo>
                <a:lnTo>
                  <a:pt x="1131985" y="175148"/>
                </a:lnTo>
                <a:lnTo>
                  <a:pt x="1131985" y="184409"/>
                </a:lnTo>
                <a:lnTo>
                  <a:pt x="1129640" y="206080"/>
                </a:lnTo>
                <a:lnTo>
                  <a:pt x="1122214" y="222950"/>
                </a:lnTo>
                <a:lnTo>
                  <a:pt x="1109118" y="233896"/>
                </a:lnTo>
                <a:lnTo>
                  <a:pt x="1089767" y="237795"/>
                </a:lnTo>
                <a:lnTo>
                  <a:pt x="1138347" y="237795"/>
                </a:lnTo>
                <a:lnTo>
                  <a:pt x="1149805" y="217247"/>
                </a:lnTo>
                <a:lnTo>
                  <a:pt x="1153775" y="187133"/>
                </a:lnTo>
                <a:lnTo>
                  <a:pt x="1153775" y="175148"/>
                </a:lnTo>
                <a:close/>
              </a:path>
              <a:path w="2514600" h="256539">
                <a:moveTo>
                  <a:pt x="1089767" y="55020"/>
                </a:moveTo>
                <a:lnTo>
                  <a:pt x="1059021" y="61967"/>
                </a:lnTo>
                <a:lnTo>
                  <a:pt x="1038925" y="79743"/>
                </a:lnTo>
                <a:lnTo>
                  <a:pt x="1027974" y="103750"/>
                </a:lnTo>
                <a:lnTo>
                  <a:pt x="1024658" y="129389"/>
                </a:lnTo>
                <a:lnTo>
                  <a:pt x="1028591" y="156741"/>
                </a:lnTo>
                <a:lnTo>
                  <a:pt x="1040389" y="179472"/>
                </a:lnTo>
                <a:lnTo>
                  <a:pt x="1060055" y="195002"/>
                </a:lnTo>
                <a:lnTo>
                  <a:pt x="1087588" y="200751"/>
                </a:lnTo>
                <a:lnTo>
                  <a:pt x="1100836" y="199164"/>
                </a:lnTo>
                <a:lnTo>
                  <a:pt x="1113293" y="194385"/>
                </a:lnTo>
                <a:lnTo>
                  <a:pt x="1123861" y="186388"/>
                </a:lnTo>
                <a:lnTo>
                  <a:pt x="1127950" y="180323"/>
                </a:lnTo>
                <a:lnTo>
                  <a:pt x="1088950" y="180323"/>
                </a:lnTo>
                <a:lnTo>
                  <a:pt x="1069860" y="175501"/>
                </a:lnTo>
                <a:lnTo>
                  <a:pt x="1057617" y="162993"/>
                </a:lnTo>
                <a:lnTo>
                  <a:pt x="1051096" y="145736"/>
                </a:lnTo>
                <a:lnTo>
                  <a:pt x="1049172" y="126665"/>
                </a:lnTo>
                <a:lnTo>
                  <a:pt x="1051509" y="107288"/>
                </a:lnTo>
                <a:lnTo>
                  <a:pt x="1058877" y="90950"/>
                </a:lnTo>
                <a:lnTo>
                  <a:pt x="1071814" y="79667"/>
                </a:lnTo>
                <a:lnTo>
                  <a:pt x="1090856" y="75458"/>
                </a:lnTo>
                <a:lnTo>
                  <a:pt x="1129475" y="75458"/>
                </a:lnTo>
                <a:lnTo>
                  <a:pt x="1124086" y="68243"/>
                </a:lnTo>
                <a:lnTo>
                  <a:pt x="1114213" y="60915"/>
                </a:lnTo>
                <a:lnTo>
                  <a:pt x="1102603" y="56498"/>
                </a:lnTo>
                <a:lnTo>
                  <a:pt x="1089767" y="55020"/>
                </a:lnTo>
                <a:close/>
              </a:path>
              <a:path w="2514600" h="256539">
                <a:moveTo>
                  <a:pt x="1129475" y="75458"/>
                </a:moveTo>
                <a:lnTo>
                  <a:pt x="1090856" y="75458"/>
                </a:lnTo>
                <a:lnTo>
                  <a:pt x="1109408" y="79846"/>
                </a:lnTo>
                <a:lnTo>
                  <a:pt x="1121805" y="91358"/>
                </a:lnTo>
                <a:lnTo>
                  <a:pt x="1128738" y="107518"/>
                </a:lnTo>
                <a:lnTo>
                  <a:pt x="1130896" y="125848"/>
                </a:lnTo>
                <a:lnTo>
                  <a:pt x="1128632" y="145506"/>
                </a:lnTo>
                <a:lnTo>
                  <a:pt x="1121362" y="162993"/>
                </a:lnTo>
                <a:lnTo>
                  <a:pt x="1108374" y="175527"/>
                </a:lnTo>
                <a:lnTo>
                  <a:pt x="1088950" y="180323"/>
                </a:lnTo>
                <a:lnTo>
                  <a:pt x="1127950" y="180323"/>
                </a:lnTo>
                <a:lnTo>
                  <a:pt x="1131440" y="175148"/>
                </a:lnTo>
                <a:lnTo>
                  <a:pt x="1153775" y="175148"/>
                </a:lnTo>
                <a:lnTo>
                  <a:pt x="1153775" y="78454"/>
                </a:lnTo>
                <a:lnTo>
                  <a:pt x="1131713" y="78454"/>
                </a:lnTo>
                <a:lnTo>
                  <a:pt x="1129475" y="75458"/>
                </a:lnTo>
                <a:close/>
              </a:path>
              <a:path w="2514600" h="256539">
                <a:moveTo>
                  <a:pt x="1153775" y="58288"/>
                </a:moveTo>
                <a:lnTo>
                  <a:pt x="1131985" y="58288"/>
                </a:lnTo>
                <a:lnTo>
                  <a:pt x="1131985" y="78454"/>
                </a:lnTo>
                <a:lnTo>
                  <a:pt x="1153775" y="78454"/>
                </a:lnTo>
                <a:lnTo>
                  <a:pt x="1153775" y="58288"/>
                </a:lnTo>
                <a:close/>
              </a:path>
              <a:path w="2514600" h="256539">
                <a:moveTo>
                  <a:pt x="1226762" y="4630"/>
                </a:moveTo>
                <a:lnTo>
                  <a:pt x="1203610" y="4630"/>
                </a:lnTo>
                <a:lnTo>
                  <a:pt x="1203610" y="199117"/>
                </a:lnTo>
                <a:lnTo>
                  <a:pt x="1226762" y="199117"/>
                </a:lnTo>
                <a:lnTo>
                  <a:pt x="1226762" y="4630"/>
                </a:lnTo>
                <a:close/>
              </a:path>
              <a:path w="2514600" h="256539">
                <a:moveTo>
                  <a:pt x="1334895" y="55020"/>
                </a:moveTo>
                <a:lnTo>
                  <a:pt x="1308351" y="60533"/>
                </a:lnTo>
                <a:lnTo>
                  <a:pt x="1287399" y="75828"/>
                </a:lnTo>
                <a:lnTo>
                  <a:pt x="1273649" y="99038"/>
                </a:lnTo>
                <a:lnTo>
                  <a:pt x="1268708" y="128299"/>
                </a:lnTo>
                <a:lnTo>
                  <a:pt x="1273517" y="158031"/>
                </a:lnTo>
                <a:lnTo>
                  <a:pt x="1286140" y="181481"/>
                </a:lnTo>
                <a:lnTo>
                  <a:pt x="1306934" y="196861"/>
                </a:lnTo>
                <a:lnTo>
                  <a:pt x="1336257" y="202386"/>
                </a:lnTo>
                <a:lnTo>
                  <a:pt x="1358111" y="199262"/>
                </a:lnTo>
                <a:lnTo>
                  <a:pt x="1375854" y="190061"/>
                </a:lnTo>
                <a:lnTo>
                  <a:pt x="1382862" y="181957"/>
                </a:lnTo>
                <a:lnTo>
                  <a:pt x="1337074" y="181957"/>
                </a:lnTo>
                <a:lnTo>
                  <a:pt x="1317123" y="178170"/>
                </a:lnTo>
                <a:lnTo>
                  <a:pt x="1303299" y="167998"/>
                </a:lnTo>
                <a:lnTo>
                  <a:pt x="1295401" y="153230"/>
                </a:lnTo>
                <a:lnTo>
                  <a:pt x="1293221" y="135653"/>
                </a:lnTo>
                <a:lnTo>
                  <a:pt x="1398631" y="135653"/>
                </a:lnTo>
                <a:lnTo>
                  <a:pt x="1396832" y="115225"/>
                </a:lnTo>
                <a:lnTo>
                  <a:pt x="1293221" y="115225"/>
                </a:lnTo>
                <a:lnTo>
                  <a:pt x="1296801" y="99934"/>
                </a:lnTo>
                <a:lnTo>
                  <a:pt x="1304900" y="87273"/>
                </a:lnTo>
                <a:lnTo>
                  <a:pt x="1317237" y="78646"/>
                </a:lnTo>
                <a:lnTo>
                  <a:pt x="1333533" y="75458"/>
                </a:lnTo>
                <a:lnTo>
                  <a:pt x="1378800" y="75458"/>
                </a:lnTo>
                <a:lnTo>
                  <a:pt x="1366074" y="62831"/>
                </a:lnTo>
                <a:lnTo>
                  <a:pt x="1334895" y="55020"/>
                </a:lnTo>
                <a:close/>
              </a:path>
              <a:path w="2514600" h="256539">
                <a:moveTo>
                  <a:pt x="1396452" y="154447"/>
                </a:moveTo>
                <a:lnTo>
                  <a:pt x="1373573" y="154447"/>
                </a:lnTo>
                <a:lnTo>
                  <a:pt x="1368827" y="166445"/>
                </a:lnTo>
                <a:lnTo>
                  <a:pt x="1360941" y="175046"/>
                </a:lnTo>
                <a:lnTo>
                  <a:pt x="1350246" y="180225"/>
                </a:lnTo>
                <a:lnTo>
                  <a:pt x="1337074" y="181957"/>
                </a:lnTo>
                <a:lnTo>
                  <a:pt x="1382862" y="181957"/>
                </a:lnTo>
                <a:lnTo>
                  <a:pt x="1388847" y="175037"/>
                </a:lnTo>
                <a:lnTo>
                  <a:pt x="1396452" y="154447"/>
                </a:lnTo>
                <a:close/>
              </a:path>
              <a:path w="2514600" h="256539">
                <a:moveTo>
                  <a:pt x="1378800" y="75458"/>
                </a:moveTo>
                <a:lnTo>
                  <a:pt x="1333533" y="75458"/>
                </a:lnTo>
                <a:lnTo>
                  <a:pt x="1349374" y="78569"/>
                </a:lnTo>
                <a:lnTo>
                  <a:pt x="1361997" y="87068"/>
                </a:lnTo>
                <a:lnTo>
                  <a:pt x="1370534" y="99704"/>
                </a:lnTo>
                <a:lnTo>
                  <a:pt x="1374117" y="115225"/>
                </a:lnTo>
                <a:lnTo>
                  <a:pt x="1396832" y="115225"/>
                </a:lnTo>
                <a:lnTo>
                  <a:pt x="1396256" y="108691"/>
                </a:lnTo>
                <a:lnTo>
                  <a:pt x="1385966" y="82569"/>
                </a:lnTo>
                <a:lnTo>
                  <a:pt x="1378800" y="75458"/>
                </a:lnTo>
                <a:close/>
              </a:path>
              <a:path w="2514600" h="256539">
                <a:moveTo>
                  <a:pt x="1557699" y="78727"/>
                </a:moveTo>
                <a:lnTo>
                  <a:pt x="1534536" y="78727"/>
                </a:lnTo>
                <a:lnTo>
                  <a:pt x="1534536" y="168339"/>
                </a:lnTo>
                <a:lnTo>
                  <a:pt x="1536402" y="184064"/>
                </a:lnTo>
                <a:lnTo>
                  <a:pt x="1542304" y="193431"/>
                </a:lnTo>
                <a:lnTo>
                  <a:pt x="1552701" y="197947"/>
                </a:lnTo>
                <a:lnTo>
                  <a:pt x="1568049" y="199117"/>
                </a:lnTo>
                <a:lnTo>
                  <a:pt x="1585754" y="199117"/>
                </a:lnTo>
                <a:lnTo>
                  <a:pt x="1585754" y="178689"/>
                </a:lnTo>
                <a:lnTo>
                  <a:pt x="1560695" y="178689"/>
                </a:lnTo>
                <a:lnTo>
                  <a:pt x="1557699" y="176782"/>
                </a:lnTo>
                <a:lnTo>
                  <a:pt x="1557699" y="78727"/>
                </a:lnTo>
                <a:close/>
              </a:path>
              <a:path w="2514600" h="256539">
                <a:moveTo>
                  <a:pt x="1585754" y="58288"/>
                </a:moveTo>
                <a:lnTo>
                  <a:pt x="1510567" y="58288"/>
                </a:lnTo>
                <a:lnTo>
                  <a:pt x="1510567" y="78727"/>
                </a:lnTo>
                <a:lnTo>
                  <a:pt x="1585754" y="78727"/>
                </a:lnTo>
                <a:lnTo>
                  <a:pt x="1585754" y="58288"/>
                </a:lnTo>
                <a:close/>
              </a:path>
              <a:path w="2514600" h="256539">
                <a:moveTo>
                  <a:pt x="1557699" y="16070"/>
                </a:moveTo>
                <a:lnTo>
                  <a:pt x="1534536" y="16070"/>
                </a:lnTo>
                <a:lnTo>
                  <a:pt x="1534536" y="58288"/>
                </a:lnTo>
                <a:lnTo>
                  <a:pt x="1557699" y="58288"/>
                </a:lnTo>
                <a:lnTo>
                  <a:pt x="1557699" y="16070"/>
                </a:lnTo>
                <a:close/>
              </a:path>
              <a:path w="2514600" h="256539">
                <a:moveTo>
                  <a:pt x="1685705" y="55020"/>
                </a:moveTo>
                <a:lnTo>
                  <a:pt x="1656178" y="60733"/>
                </a:lnTo>
                <a:lnTo>
                  <a:pt x="1634771" y="76406"/>
                </a:lnTo>
                <a:lnTo>
                  <a:pt x="1621739" y="99843"/>
                </a:lnTo>
                <a:lnTo>
                  <a:pt x="1617339" y="128844"/>
                </a:lnTo>
                <a:lnTo>
                  <a:pt x="1621739" y="157686"/>
                </a:lnTo>
                <a:lnTo>
                  <a:pt x="1634771" y="181038"/>
                </a:lnTo>
                <a:lnTo>
                  <a:pt x="1656178" y="196678"/>
                </a:lnTo>
                <a:lnTo>
                  <a:pt x="1685705" y="202386"/>
                </a:lnTo>
                <a:lnTo>
                  <a:pt x="1715234" y="196678"/>
                </a:lnTo>
                <a:lnTo>
                  <a:pt x="1735387" y="181957"/>
                </a:lnTo>
                <a:lnTo>
                  <a:pt x="1685705" y="181957"/>
                </a:lnTo>
                <a:lnTo>
                  <a:pt x="1668627" y="178446"/>
                </a:lnTo>
                <a:lnTo>
                  <a:pt x="1654688" y="168168"/>
                </a:lnTo>
                <a:lnTo>
                  <a:pt x="1645296" y="151507"/>
                </a:lnTo>
                <a:lnTo>
                  <a:pt x="1641853" y="128844"/>
                </a:lnTo>
                <a:lnTo>
                  <a:pt x="1645296" y="106024"/>
                </a:lnTo>
                <a:lnTo>
                  <a:pt x="1654688" y="89281"/>
                </a:lnTo>
                <a:lnTo>
                  <a:pt x="1668627" y="78974"/>
                </a:lnTo>
                <a:lnTo>
                  <a:pt x="1685705" y="75458"/>
                </a:lnTo>
                <a:lnTo>
                  <a:pt x="1735350" y="75458"/>
                </a:lnTo>
                <a:lnTo>
                  <a:pt x="1715234" y="60733"/>
                </a:lnTo>
                <a:lnTo>
                  <a:pt x="1685705" y="55020"/>
                </a:lnTo>
                <a:close/>
              </a:path>
              <a:path w="2514600" h="256539">
                <a:moveTo>
                  <a:pt x="1735350" y="75458"/>
                </a:moveTo>
                <a:lnTo>
                  <a:pt x="1685705" y="75458"/>
                </a:lnTo>
                <a:lnTo>
                  <a:pt x="1702784" y="78974"/>
                </a:lnTo>
                <a:lnTo>
                  <a:pt x="1716722" y="89281"/>
                </a:lnTo>
                <a:lnTo>
                  <a:pt x="1726115" y="106024"/>
                </a:lnTo>
                <a:lnTo>
                  <a:pt x="1729558" y="128844"/>
                </a:lnTo>
                <a:lnTo>
                  <a:pt x="1726115" y="151507"/>
                </a:lnTo>
                <a:lnTo>
                  <a:pt x="1716722" y="168168"/>
                </a:lnTo>
                <a:lnTo>
                  <a:pt x="1702784" y="178446"/>
                </a:lnTo>
                <a:lnTo>
                  <a:pt x="1685705" y="181957"/>
                </a:lnTo>
                <a:lnTo>
                  <a:pt x="1735387" y="181957"/>
                </a:lnTo>
                <a:lnTo>
                  <a:pt x="1736645" y="181038"/>
                </a:lnTo>
                <a:lnTo>
                  <a:pt x="1749680" y="157686"/>
                </a:lnTo>
                <a:lnTo>
                  <a:pt x="1754082" y="128844"/>
                </a:lnTo>
                <a:lnTo>
                  <a:pt x="1749680" y="99843"/>
                </a:lnTo>
                <a:lnTo>
                  <a:pt x="1736645" y="76406"/>
                </a:lnTo>
                <a:lnTo>
                  <a:pt x="1735350" y="75458"/>
                </a:lnTo>
                <a:close/>
              </a:path>
              <a:path w="2514600" h="256539">
                <a:moveTo>
                  <a:pt x="1905241" y="58288"/>
                </a:moveTo>
                <a:lnTo>
                  <a:pt x="1883451" y="58288"/>
                </a:lnTo>
                <a:lnTo>
                  <a:pt x="1883451" y="199117"/>
                </a:lnTo>
                <a:lnTo>
                  <a:pt x="1906603" y="199117"/>
                </a:lnTo>
                <a:lnTo>
                  <a:pt x="1906603" y="136471"/>
                </a:lnTo>
                <a:lnTo>
                  <a:pt x="1909314" y="112523"/>
                </a:lnTo>
                <a:lnTo>
                  <a:pt x="1918076" y="94627"/>
                </a:lnTo>
                <a:lnTo>
                  <a:pt x="1927414" y="87988"/>
                </a:lnTo>
                <a:lnTo>
                  <a:pt x="1905241" y="87988"/>
                </a:lnTo>
                <a:lnTo>
                  <a:pt x="1905241" y="58288"/>
                </a:lnTo>
                <a:close/>
              </a:path>
              <a:path w="2514600" h="256539">
                <a:moveTo>
                  <a:pt x="1957537" y="55020"/>
                </a:moveTo>
                <a:lnTo>
                  <a:pt x="1940450" y="56647"/>
                </a:lnTo>
                <a:lnTo>
                  <a:pt x="1926452" y="62719"/>
                </a:lnTo>
                <a:lnTo>
                  <a:pt x="1915059" y="73184"/>
                </a:lnTo>
                <a:lnTo>
                  <a:pt x="1905785" y="87988"/>
                </a:lnTo>
                <a:lnTo>
                  <a:pt x="1927414" y="87988"/>
                </a:lnTo>
                <a:lnTo>
                  <a:pt x="1933836" y="83421"/>
                </a:lnTo>
                <a:lnTo>
                  <a:pt x="1957537" y="79544"/>
                </a:lnTo>
                <a:lnTo>
                  <a:pt x="1957537" y="55020"/>
                </a:lnTo>
                <a:close/>
              </a:path>
              <a:path w="2514600" h="256539">
                <a:moveTo>
                  <a:pt x="2042246" y="55020"/>
                </a:moveTo>
                <a:lnTo>
                  <a:pt x="2015702" y="60533"/>
                </a:lnTo>
                <a:lnTo>
                  <a:pt x="1994750" y="75828"/>
                </a:lnTo>
                <a:lnTo>
                  <a:pt x="1981000" y="99038"/>
                </a:lnTo>
                <a:lnTo>
                  <a:pt x="1976059" y="128299"/>
                </a:lnTo>
                <a:lnTo>
                  <a:pt x="1980868" y="158031"/>
                </a:lnTo>
                <a:lnTo>
                  <a:pt x="1993491" y="181481"/>
                </a:lnTo>
                <a:lnTo>
                  <a:pt x="2014285" y="196861"/>
                </a:lnTo>
                <a:lnTo>
                  <a:pt x="2043608" y="202386"/>
                </a:lnTo>
                <a:lnTo>
                  <a:pt x="2065462" y="199262"/>
                </a:lnTo>
                <a:lnTo>
                  <a:pt x="2083205" y="190061"/>
                </a:lnTo>
                <a:lnTo>
                  <a:pt x="2090213" y="181957"/>
                </a:lnTo>
                <a:lnTo>
                  <a:pt x="2044425" y="181957"/>
                </a:lnTo>
                <a:lnTo>
                  <a:pt x="2024473" y="178170"/>
                </a:lnTo>
                <a:lnTo>
                  <a:pt x="2010650" y="167998"/>
                </a:lnTo>
                <a:lnTo>
                  <a:pt x="2002751" y="153230"/>
                </a:lnTo>
                <a:lnTo>
                  <a:pt x="2000572" y="135653"/>
                </a:lnTo>
                <a:lnTo>
                  <a:pt x="2105982" y="135653"/>
                </a:lnTo>
                <a:lnTo>
                  <a:pt x="2104183" y="115225"/>
                </a:lnTo>
                <a:lnTo>
                  <a:pt x="2000572" y="115225"/>
                </a:lnTo>
                <a:lnTo>
                  <a:pt x="2004152" y="99934"/>
                </a:lnTo>
                <a:lnTo>
                  <a:pt x="2012251" y="87273"/>
                </a:lnTo>
                <a:lnTo>
                  <a:pt x="2024588" y="78646"/>
                </a:lnTo>
                <a:lnTo>
                  <a:pt x="2040884" y="75458"/>
                </a:lnTo>
                <a:lnTo>
                  <a:pt x="2086151" y="75458"/>
                </a:lnTo>
                <a:lnTo>
                  <a:pt x="2073425" y="62831"/>
                </a:lnTo>
                <a:lnTo>
                  <a:pt x="2042246" y="55020"/>
                </a:lnTo>
                <a:close/>
              </a:path>
              <a:path w="2514600" h="256539">
                <a:moveTo>
                  <a:pt x="2103803" y="154447"/>
                </a:moveTo>
                <a:lnTo>
                  <a:pt x="2080923" y="154447"/>
                </a:lnTo>
                <a:lnTo>
                  <a:pt x="2076178" y="166445"/>
                </a:lnTo>
                <a:lnTo>
                  <a:pt x="2068292" y="175046"/>
                </a:lnTo>
                <a:lnTo>
                  <a:pt x="2057597" y="180225"/>
                </a:lnTo>
                <a:lnTo>
                  <a:pt x="2044425" y="181957"/>
                </a:lnTo>
                <a:lnTo>
                  <a:pt x="2090213" y="181957"/>
                </a:lnTo>
                <a:lnTo>
                  <a:pt x="2096198" y="175037"/>
                </a:lnTo>
                <a:lnTo>
                  <a:pt x="2103803" y="154447"/>
                </a:lnTo>
                <a:close/>
              </a:path>
              <a:path w="2514600" h="256539">
                <a:moveTo>
                  <a:pt x="2086151" y="75458"/>
                </a:moveTo>
                <a:lnTo>
                  <a:pt x="2040884" y="75458"/>
                </a:lnTo>
                <a:lnTo>
                  <a:pt x="2056725" y="78569"/>
                </a:lnTo>
                <a:lnTo>
                  <a:pt x="2069347" y="87068"/>
                </a:lnTo>
                <a:lnTo>
                  <a:pt x="2077885" y="99704"/>
                </a:lnTo>
                <a:lnTo>
                  <a:pt x="2081468" y="115225"/>
                </a:lnTo>
                <a:lnTo>
                  <a:pt x="2104183" y="115225"/>
                </a:lnTo>
                <a:lnTo>
                  <a:pt x="2103607" y="108691"/>
                </a:lnTo>
                <a:lnTo>
                  <a:pt x="2093317" y="82569"/>
                </a:lnTo>
                <a:lnTo>
                  <a:pt x="2086151" y="75458"/>
                </a:lnTo>
                <a:close/>
              </a:path>
              <a:path w="2514600" h="256539">
                <a:moveTo>
                  <a:pt x="2249588" y="75458"/>
                </a:moveTo>
                <a:lnTo>
                  <a:pt x="2199680" y="75458"/>
                </a:lnTo>
                <a:lnTo>
                  <a:pt x="2210779" y="76284"/>
                </a:lnTo>
                <a:lnTo>
                  <a:pt x="2220857" y="79612"/>
                </a:lnTo>
                <a:lnTo>
                  <a:pt x="2228177" y="86719"/>
                </a:lnTo>
                <a:lnTo>
                  <a:pt x="2231003" y="98883"/>
                </a:lnTo>
                <a:lnTo>
                  <a:pt x="2227198" y="108782"/>
                </a:lnTo>
                <a:lnTo>
                  <a:pt x="2216907" y="113931"/>
                </a:lnTo>
                <a:lnTo>
                  <a:pt x="2201816" y="116732"/>
                </a:lnTo>
                <a:lnTo>
                  <a:pt x="2183609" y="119583"/>
                </a:lnTo>
                <a:lnTo>
                  <a:pt x="2166048" y="123822"/>
                </a:lnTo>
                <a:lnTo>
                  <a:pt x="2150783" y="131023"/>
                </a:lnTo>
                <a:lnTo>
                  <a:pt x="2140012" y="143331"/>
                </a:lnTo>
                <a:lnTo>
                  <a:pt x="2135933" y="162891"/>
                </a:lnTo>
                <a:lnTo>
                  <a:pt x="2139612" y="180898"/>
                </a:lnTo>
                <a:lnTo>
                  <a:pt x="2149625" y="193159"/>
                </a:lnTo>
                <a:lnTo>
                  <a:pt x="2164439" y="200160"/>
                </a:lnTo>
                <a:lnTo>
                  <a:pt x="2182520" y="202386"/>
                </a:lnTo>
                <a:lnTo>
                  <a:pt x="2196739" y="201088"/>
                </a:lnTo>
                <a:lnTo>
                  <a:pt x="2209860" y="197108"/>
                </a:lnTo>
                <a:lnTo>
                  <a:pt x="2221704" y="190320"/>
                </a:lnTo>
                <a:lnTo>
                  <a:pt x="2230637" y="181957"/>
                </a:lnTo>
                <a:lnTo>
                  <a:pt x="2187695" y="181957"/>
                </a:lnTo>
                <a:lnTo>
                  <a:pt x="2177464" y="180868"/>
                </a:lnTo>
                <a:lnTo>
                  <a:pt x="2168765" y="177327"/>
                </a:lnTo>
                <a:lnTo>
                  <a:pt x="2162721" y="170926"/>
                </a:lnTo>
                <a:lnTo>
                  <a:pt x="2160457" y="161257"/>
                </a:lnTo>
                <a:lnTo>
                  <a:pt x="2162738" y="150443"/>
                </a:lnTo>
                <a:lnTo>
                  <a:pt x="2168901" y="143178"/>
                </a:lnTo>
                <a:lnTo>
                  <a:pt x="2177923" y="138620"/>
                </a:lnTo>
                <a:lnTo>
                  <a:pt x="2188784" y="135926"/>
                </a:lnTo>
                <a:lnTo>
                  <a:pt x="2212209" y="132589"/>
                </a:lnTo>
                <a:lnTo>
                  <a:pt x="2222568" y="130257"/>
                </a:lnTo>
                <a:lnTo>
                  <a:pt x="2230730" y="126393"/>
                </a:lnTo>
                <a:lnTo>
                  <a:pt x="2253882" y="126393"/>
                </a:lnTo>
                <a:lnTo>
                  <a:pt x="2253882" y="93707"/>
                </a:lnTo>
                <a:lnTo>
                  <a:pt x="2249588" y="75458"/>
                </a:lnTo>
                <a:close/>
              </a:path>
              <a:path w="2514600" h="256539">
                <a:moveTo>
                  <a:pt x="2253882" y="180596"/>
                </a:moveTo>
                <a:lnTo>
                  <a:pt x="2232092" y="180596"/>
                </a:lnTo>
                <a:lnTo>
                  <a:pt x="2233471" y="190435"/>
                </a:lnTo>
                <a:lnTo>
                  <a:pt x="2237404" y="197210"/>
                </a:lnTo>
                <a:lnTo>
                  <a:pt x="2243583" y="201126"/>
                </a:lnTo>
                <a:lnTo>
                  <a:pt x="2251703" y="202386"/>
                </a:lnTo>
                <a:lnTo>
                  <a:pt x="2259058" y="202386"/>
                </a:lnTo>
                <a:lnTo>
                  <a:pt x="2264233" y="201024"/>
                </a:lnTo>
                <a:lnTo>
                  <a:pt x="2268318" y="198572"/>
                </a:lnTo>
                <a:lnTo>
                  <a:pt x="2268318" y="181957"/>
                </a:lnTo>
                <a:lnTo>
                  <a:pt x="2253882" y="181957"/>
                </a:lnTo>
                <a:lnTo>
                  <a:pt x="2253882" y="180596"/>
                </a:lnTo>
                <a:close/>
              </a:path>
              <a:path w="2514600" h="256539">
                <a:moveTo>
                  <a:pt x="2253882" y="126393"/>
                </a:moveTo>
                <a:lnTo>
                  <a:pt x="2230730" y="126393"/>
                </a:lnTo>
                <a:lnTo>
                  <a:pt x="2230648" y="150443"/>
                </a:lnTo>
                <a:lnTo>
                  <a:pt x="2228296" y="160469"/>
                </a:lnTo>
                <a:lnTo>
                  <a:pt x="2220653" y="170824"/>
                </a:lnTo>
                <a:lnTo>
                  <a:pt x="2207289" y="178778"/>
                </a:lnTo>
                <a:lnTo>
                  <a:pt x="2187695" y="181957"/>
                </a:lnTo>
                <a:lnTo>
                  <a:pt x="2230637" y="181957"/>
                </a:lnTo>
                <a:lnTo>
                  <a:pt x="2232092" y="180596"/>
                </a:lnTo>
                <a:lnTo>
                  <a:pt x="2253882" y="180596"/>
                </a:lnTo>
                <a:lnTo>
                  <a:pt x="2253882" y="126393"/>
                </a:lnTo>
                <a:close/>
              </a:path>
              <a:path w="2514600" h="256539">
                <a:moveTo>
                  <a:pt x="2268318" y="180596"/>
                </a:moveTo>
                <a:lnTo>
                  <a:pt x="2265322" y="181685"/>
                </a:lnTo>
                <a:lnTo>
                  <a:pt x="2263143" y="181957"/>
                </a:lnTo>
                <a:lnTo>
                  <a:pt x="2268318" y="181957"/>
                </a:lnTo>
                <a:lnTo>
                  <a:pt x="2268318" y="180596"/>
                </a:lnTo>
                <a:close/>
              </a:path>
              <a:path w="2514600" h="256539">
                <a:moveTo>
                  <a:pt x="2201041" y="55020"/>
                </a:moveTo>
                <a:lnTo>
                  <a:pt x="2178696" y="57481"/>
                </a:lnTo>
                <a:lnTo>
                  <a:pt x="2159975" y="65511"/>
                </a:lnTo>
                <a:lnTo>
                  <a:pt x="2146872" y="80078"/>
                </a:lnTo>
                <a:lnTo>
                  <a:pt x="2141381" y="102151"/>
                </a:lnTo>
                <a:lnTo>
                  <a:pt x="2164543" y="102151"/>
                </a:lnTo>
                <a:lnTo>
                  <a:pt x="2167735" y="89247"/>
                </a:lnTo>
                <a:lnTo>
                  <a:pt x="2175166" y="81042"/>
                </a:lnTo>
                <a:lnTo>
                  <a:pt x="2186069" y="76718"/>
                </a:lnTo>
                <a:lnTo>
                  <a:pt x="2199680" y="75458"/>
                </a:lnTo>
                <a:lnTo>
                  <a:pt x="2249588" y="75458"/>
                </a:lnTo>
                <a:lnTo>
                  <a:pt x="2249188" y="73758"/>
                </a:lnTo>
                <a:lnTo>
                  <a:pt x="2236961" y="62004"/>
                </a:lnTo>
                <a:lnTo>
                  <a:pt x="2219984" y="56430"/>
                </a:lnTo>
                <a:lnTo>
                  <a:pt x="2201041" y="55020"/>
                </a:lnTo>
                <a:close/>
              </a:path>
              <a:path w="2514600" h="256539">
                <a:moveTo>
                  <a:pt x="2360099" y="55020"/>
                </a:moveTo>
                <a:lnTo>
                  <a:pt x="2331899" y="60877"/>
                </a:lnTo>
                <a:lnTo>
                  <a:pt x="2311820" y="76747"/>
                </a:lnTo>
                <a:lnTo>
                  <a:pt x="2299810" y="100073"/>
                </a:lnTo>
                <a:lnTo>
                  <a:pt x="2295818" y="128299"/>
                </a:lnTo>
                <a:lnTo>
                  <a:pt x="2299857" y="156652"/>
                </a:lnTo>
                <a:lnTo>
                  <a:pt x="2311990" y="180255"/>
                </a:lnTo>
                <a:lnTo>
                  <a:pt x="2332244" y="196402"/>
                </a:lnTo>
                <a:lnTo>
                  <a:pt x="2360643" y="202386"/>
                </a:lnTo>
                <a:lnTo>
                  <a:pt x="2374753" y="201079"/>
                </a:lnTo>
                <a:lnTo>
                  <a:pt x="2387512" y="197040"/>
                </a:lnTo>
                <a:lnTo>
                  <a:pt x="2398074" y="190090"/>
                </a:lnTo>
                <a:lnTo>
                  <a:pt x="2404168" y="181957"/>
                </a:lnTo>
                <a:lnTo>
                  <a:pt x="2363912" y="181957"/>
                </a:lnTo>
                <a:lnTo>
                  <a:pt x="2344463" y="177544"/>
                </a:lnTo>
                <a:lnTo>
                  <a:pt x="2330886" y="165853"/>
                </a:lnTo>
                <a:lnTo>
                  <a:pt x="2322928" y="149208"/>
                </a:lnTo>
                <a:lnTo>
                  <a:pt x="2320332" y="129933"/>
                </a:lnTo>
                <a:lnTo>
                  <a:pt x="2322485" y="109816"/>
                </a:lnTo>
                <a:lnTo>
                  <a:pt x="2329593" y="92380"/>
                </a:lnTo>
                <a:lnTo>
                  <a:pt x="2342624" y="80101"/>
                </a:lnTo>
                <a:lnTo>
                  <a:pt x="2362550" y="75458"/>
                </a:lnTo>
                <a:lnTo>
                  <a:pt x="2404120" y="75458"/>
                </a:lnTo>
                <a:lnTo>
                  <a:pt x="2396151" y="66634"/>
                </a:lnTo>
                <a:lnTo>
                  <a:pt x="2384380" y="59825"/>
                </a:lnTo>
                <a:lnTo>
                  <a:pt x="2371842" y="56132"/>
                </a:lnTo>
                <a:lnTo>
                  <a:pt x="2360099" y="55020"/>
                </a:lnTo>
                <a:close/>
              </a:path>
              <a:path w="2514600" h="256539">
                <a:moveTo>
                  <a:pt x="2429293" y="180051"/>
                </a:moveTo>
                <a:lnTo>
                  <a:pt x="2406141" y="180051"/>
                </a:lnTo>
                <a:lnTo>
                  <a:pt x="2406141" y="199117"/>
                </a:lnTo>
                <a:lnTo>
                  <a:pt x="2429293" y="199117"/>
                </a:lnTo>
                <a:lnTo>
                  <a:pt x="2429293" y="180051"/>
                </a:lnTo>
                <a:close/>
              </a:path>
              <a:path w="2514600" h="256539">
                <a:moveTo>
                  <a:pt x="2404120" y="75458"/>
                </a:moveTo>
                <a:lnTo>
                  <a:pt x="2362550" y="75458"/>
                </a:lnTo>
                <a:lnTo>
                  <a:pt x="2382938" y="79893"/>
                </a:lnTo>
                <a:lnTo>
                  <a:pt x="2396708" y="91733"/>
                </a:lnTo>
                <a:lnTo>
                  <a:pt x="2404502" y="108782"/>
                </a:lnTo>
                <a:lnTo>
                  <a:pt x="2406958" y="128844"/>
                </a:lnTo>
                <a:lnTo>
                  <a:pt x="2404600" y="148289"/>
                </a:lnTo>
                <a:lnTo>
                  <a:pt x="2397083" y="165308"/>
                </a:lnTo>
                <a:lnTo>
                  <a:pt x="2383742" y="177374"/>
                </a:lnTo>
                <a:lnTo>
                  <a:pt x="2363912" y="181957"/>
                </a:lnTo>
                <a:lnTo>
                  <a:pt x="2404168" y="181957"/>
                </a:lnTo>
                <a:lnTo>
                  <a:pt x="2405596" y="180051"/>
                </a:lnTo>
                <a:lnTo>
                  <a:pt x="2429293" y="180051"/>
                </a:lnTo>
                <a:lnTo>
                  <a:pt x="2429293" y="77092"/>
                </a:lnTo>
                <a:lnTo>
                  <a:pt x="2405596" y="77092"/>
                </a:lnTo>
                <a:lnTo>
                  <a:pt x="2404120" y="75458"/>
                </a:lnTo>
                <a:close/>
              </a:path>
              <a:path w="2514600" h="256539">
                <a:moveTo>
                  <a:pt x="2429293" y="4630"/>
                </a:moveTo>
                <a:lnTo>
                  <a:pt x="2406141" y="4630"/>
                </a:lnTo>
                <a:lnTo>
                  <a:pt x="2406141" y="77092"/>
                </a:lnTo>
                <a:lnTo>
                  <a:pt x="2429293" y="77092"/>
                </a:lnTo>
                <a:lnTo>
                  <a:pt x="2429293" y="4630"/>
                </a:lnTo>
                <a:close/>
              </a:path>
              <a:path w="2514600" h="256539">
                <a:moveTo>
                  <a:pt x="2513991" y="168883"/>
                </a:moveTo>
                <a:lnTo>
                  <a:pt x="2483758" y="168883"/>
                </a:lnTo>
                <a:lnTo>
                  <a:pt x="2483758" y="199117"/>
                </a:lnTo>
                <a:lnTo>
                  <a:pt x="2513991" y="199117"/>
                </a:lnTo>
                <a:lnTo>
                  <a:pt x="2513991" y="168883"/>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7" name="object 7"/>
          <p:cNvSpPr/>
          <p:nvPr/>
        </p:nvSpPr>
        <p:spPr>
          <a:xfrm>
            <a:off x="4955803" y="2876554"/>
            <a:ext cx="1213670" cy="116507"/>
          </a:xfrm>
          <a:prstGeom prst="rect">
            <a:avLst/>
          </a:prstGeom>
          <a:blipFill>
            <a:blip r:embed="rId2"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8" name="object 8"/>
          <p:cNvSpPr/>
          <p:nvPr/>
        </p:nvSpPr>
        <p:spPr>
          <a:xfrm>
            <a:off x="4959041" y="3011989"/>
            <a:ext cx="1182832" cy="106796"/>
          </a:xfrm>
          <a:custGeom>
            <a:avLst/>
            <a:gdLst/>
            <a:ahLst/>
            <a:cxnLst/>
            <a:rect l="l" t="t" r="r" b="b"/>
            <a:pathLst>
              <a:path w="2602230" h="234950">
                <a:moveTo>
                  <a:pt x="21790" y="53658"/>
                </a:moveTo>
                <a:lnTo>
                  <a:pt x="0" y="53658"/>
                </a:lnTo>
                <a:lnTo>
                  <a:pt x="0" y="194487"/>
                </a:lnTo>
                <a:lnTo>
                  <a:pt x="23151" y="194487"/>
                </a:lnTo>
                <a:lnTo>
                  <a:pt x="23151" y="106782"/>
                </a:lnTo>
                <a:lnTo>
                  <a:pt x="25156" y="96682"/>
                </a:lnTo>
                <a:lnTo>
                  <a:pt x="31629" y="84821"/>
                </a:lnTo>
                <a:lnTo>
                  <a:pt x="43261" y="74952"/>
                </a:lnTo>
                <a:lnTo>
                  <a:pt x="45732" y="74369"/>
                </a:lnTo>
                <a:lnTo>
                  <a:pt x="21790" y="74369"/>
                </a:lnTo>
                <a:lnTo>
                  <a:pt x="21790" y="53658"/>
                </a:lnTo>
                <a:close/>
              </a:path>
              <a:path w="2602230" h="234950">
                <a:moveTo>
                  <a:pt x="104551" y="70828"/>
                </a:moveTo>
                <a:lnTo>
                  <a:pt x="60739" y="70828"/>
                </a:lnTo>
                <a:lnTo>
                  <a:pt x="73601" y="73156"/>
                </a:lnTo>
                <a:lnTo>
                  <a:pt x="81712" y="79646"/>
                </a:lnTo>
                <a:lnTo>
                  <a:pt x="85943" y="89558"/>
                </a:lnTo>
                <a:lnTo>
                  <a:pt x="87160" y="102151"/>
                </a:lnTo>
                <a:lnTo>
                  <a:pt x="87160" y="194487"/>
                </a:lnTo>
                <a:lnTo>
                  <a:pt x="110312" y="194487"/>
                </a:lnTo>
                <a:lnTo>
                  <a:pt x="110312" y="106782"/>
                </a:lnTo>
                <a:lnTo>
                  <a:pt x="112917" y="91971"/>
                </a:lnTo>
                <a:lnTo>
                  <a:pt x="120323" y="80633"/>
                </a:lnTo>
                <a:lnTo>
                  <a:pt x="130340" y="74369"/>
                </a:lnTo>
                <a:lnTo>
                  <a:pt x="106499" y="74369"/>
                </a:lnTo>
                <a:lnTo>
                  <a:pt x="104551" y="70828"/>
                </a:lnTo>
                <a:close/>
              </a:path>
              <a:path w="2602230" h="234950">
                <a:moveTo>
                  <a:pt x="192795" y="70828"/>
                </a:moveTo>
                <a:lnTo>
                  <a:pt x="147093" y="70828"/>
                </a:lnTo>
                <a:lnTo>
                  <a:pt x="160887" y="73271"/>
                </a:lnTo>
                <a:lnTo>
                  <a:pt x="169190" y="79952"/>
                </a:lnTo>
                <a:lnTo>
                  <a:pt x="173254" y="89903"/>
                </a:lnTo>
                <a:lnTo>
                  <a:pt x="174331" y="102151"/>
                </a:lnTo>
                <a:lnTo>
                  <a:pt x="174331" y="194487"/>
                </a:lnTo>
                <a:lnTo>
                  <a:pt x="197483" y="194487"/>
                </a:lnTo>
                <a:lnTo>
                  <a:pt x="197483" y="91256"/>
                </a:lnTo>
                <a:lnTo>
                  <a:pt x="194108" y="72575"/>
                </a:lnTo>
                <a:lnTo>
                  <a:pt x="192795" y="70828"/>
                </a:lnTo>
                <a:close/>
              </a:path>
              <a:path w="2602230" h="234950">
                <a:moveTo>
                  <a:pt x="67821" y="50389"/>
                </a:moveTo>
                <a:lnTo>
                  <a:pt x="54011" y="51914"/>
                </a:lnTo>
                <a:lnTo>
                  <a:pt x="41707" y="56455"/>
                </a:lnTo>
                <a:lnTo>
                  <a:pt x="31089" y="63957"/>
                </a:lnTo>
                <a:lnTo>
                  <a:pt x="22334" y="74369"/>
                </a:lnTo>
                <a:lnTo>
                  <a:pt x="45732" y="74369"/>
                </a:lnTo>
                <a:lnTo>
                  <a:pt x="60739" y="70828"/>
                </a:lnTo>
                <a:lnTo>
                  <a:pt x="104551" y="70828"/>
                </a:lnTo>
                <a:lnTo>
                  <a:pt x="100455" y="63383"/>
                </a:lnTo>
                <a:lnTo>
                  <a:pt x="91450" y="55944"/>
                </a:lnTo>
                <a:lnTo>
                  <a:pt x="80299" y="51723"/>
                </a:lnTo>
                <a:lnTo>
                  <a:pt x="67821" y="50389"/>
                </a:lnTo>
                <a:close/>
              </a:path>
              <a:path w="2602230" h="234950">
                <a:moveTo>
                  <a:pt x="150634" y="50389"/>
                </a:moveTo>
                <a:lnTo>
                  <a:pt x="137490" y="52029"/>
                </a:lnTo>
                <a:lnTo>
                  <a:pt x="125396" y="56761"/>
                </a:lnTo>
                <a:lnTo>
                  <a:pt x="114887" y="64302"/>
                </a:lnTo>
                <a:lnTo>
                  <a:pt x="106499" y="74369"/>
                </a:lnTo>
                <a:lnTo>
                  <a:pt x="130340" y="74369"/>
                </a:lnTo>
                <a:lnTo>
                  <a:pt x="131919" y="73381"/>
                </a:lnTo>
                <a:lnTo>
                  <a:pt x="147093" y="70828"/>
                </a:lnTo>
                <a:lnTo>
                  <a:pt x="192795" y="70828"/>
                </a:lnTo>
                <a:lnTo>
                  <a:pt x="184579" y="59893"/>
                </a:lnTo>
                <a:lnTo>
                  <a:pt x="169790" y="52676"/>
                </a:lnTo>
                <a:lnTo>
                  <a:pt x="150634" y="50389"/>
                </a:lnTo>
                <a:close/>
              </a:path>
              <a:path w="2602230" h="234950">
                <a:moveTo>
                  <a:pt x="306695" y="50389"/>
                </a:moveTo>
                <a:lnTo>
                  <a:pt x="277168" y="56102"/>
                </a:lnTo>
                <a:lnTo>
                  <a:pt x="255761" y="71776"/>
                </a:lnTo>
                <a:lnTo>
                  <a:pt x="242729" y="95212"/>
                </a:lnTo>
                <a:lnTo>
                  <a:pt x="238329" y="124214"/>
                </a:lnTo>
                <a:lnTo>
                  <a:pt x="242729" y="153056"/>
                </a:lnTo>
                <a:lnTo>
                  <a:pt x="255761" y="176408"/>
                </a:lnTo>
                <a:lnTo>
                  <a:pt x="277168" y="192048"/>
                </a:lnTo>
                <a:lnTo>
                  <a:pt x="306695" y="197755"/>
                </a:lnTo>
                <a:lnTo>
                  <a:pt x="336223" y="192048"/>
                </a:lnTo>
                <a:lnTo>
                  <a:pt x="356371" y="177327"/>
                </a:lnTo>
                <a:lnTo>
                  <a:pt x="306695" y="177327"/>
                </a:lnTo>
                <a:lnTo>
                  <a:pt x="289616" y="173816"/>
                </a:lnTo>
                <a:lnTo>
                  <a:pt x="275678" y="163538"/>
                </a:lnTo>
                <a:lnTo>
                  <a:pt x="266286" y="146876"/>
                </a:lnTo>
                <a:lnTo>
                  <a:pt x="262843" y="124214"/>
                </a:lnTo>
                <a:lnTo>
                  <a:pt x="266286" y="101394"/>
                </a:lnTo>
                <a:lnTo>
                  <a:pt x="275678" y="84651"/>
                </a:lnTo>
                <a:lnTo>
                  <a:pt x="289616" y="74343"/>
                </a:lnTo>
                <a:lnTo>
                  <a:pt x="306695" y="70828"/>
                </a:lnTo>
                <a:lnTo>
                  <a:pt x="356335" y="70828"/>
                </a:lnTo>
                <a:lnTo>
                  <a:pt x="336223" y="56102"/>
                </a:lnTo>
                <a:lnTo>
                  <a:pt x="306695" y="50389"/>
                </a:lnTo>
                <a:close/>
              </a:path>
              <a:path w="2602230" h="234950">
                <a:moveTo>
                  <a:pt x="356335" y="70828"/>
                </a:moveTo>
                <a:lnTo>
                  <a:pt x="306695" y="70828"/>
                </a:lnTo>
                <a:lnTo>
                  <a:pt x="323774" y="74343"/>
                </a:lnTo>
                <a:lnTo>
                  <a:pt x="337712" y="84651"/>
                </a:lnTo>
                <a:lnTo>
                  <a:pt x="347105" y="101394"/>
                </a:lnTo>
                <a:lnTo>
                  <a:pt x="350548" y="124214"/>
                </a:lnTo>
                <a:lnTo>
                  <a:pt x="347105" y="146876"/>
                </a:lnTo>
                <a:lnTo>
                  <a:pt x="337712" y="163538"/>
                </a:lnTo>
                <a:lnTo>
                  <a:pt x="323774" y="173816"/>
                </a:lnTo>
                <a:lnTo>
                  <a:pt x="306695" y="177327"/>
                </a:lnTo>
                <a:lnTo>
                  <a:pt x="356371" y="177327"/>
                </a:lnTo>
                <a:lnTo>
                  <a:pt x="357630" y="176408"/>
                </a:lnTo>
                <a:lnTo>
                  <a:pt x="370661" y="153056"/>
                </a:lnTo>
                <a:lnTo>
                  <a:pt x="375062" y="124214"/>
                </a:lnTo>
                <a:lnTo>
                  <a:pt x="370661" y="95212"/>
                </a:lnTo>
                <a:lnTo>
                  <a:pt x="357630" y="71776"/>
                </a:lnTo>
                <a:lnTo>
                  <a:pt x="356335" y="70828"/>
                </a:lnTo>
                <a:close/>
              </a:path>
              <a:path w="2602230" h="234950">
                <a:moveTo>
                  <a:pt x="436891" y="53658"/>
                </a:moveTo>
                <a:lnTo>
                  <a:pt x="415101" y="53658"/>
                </a:lnTo>
                <a:lnTo>
                  <a:pt x="415101" y="194487"/>
                </a:lnTo>
                <a:lnTo>
                  <a:pt x="438253" y="194487"/>
                </a:lnTo>
                <a:lnTo>
                  <a:pt x="438253" y="131840"/>
                </a:lnTo>
                <a:lnTo>
                  <a:pt x="440964" y="107892"/>
                </a:lnTo>
                <a:lnTo>
                  <a:pt x="449727" y="89996"/>
                </a:lnTo>
                <a:lnTo>
                  <a:pt x="459064" y="83357"/>
                </a:lnTo>
                <a:lnTo>
                  <a:pt x="436891" y="83357"/>
                </a:lnTo>
                <a:lnTo>
                  <a:pt x="436891" y="53658"/>
                </a:lnTo>
                <a:close/>
              </a:path>
              <a:path w="2602230" h="234950">
                <a:moveTo>
                  <a:pt x="489187" y="50389"/>
                </a:moveTo>
                <a:lnTo>
                  <a:pt x="472100" y="52017"/>
                </a:lnTo>
                <a:lnTo>
                  <a:pt x="458102" y="58089"/>
                </a:lnTo>
                <a:lnTo>
                  <a:pt x="446709" y="68554"/>
                </a:lnTo>
                <a:lnTo>
                  <a:pt x="437436" y="83357"/>
                </a:lnTo>
                <a:lnTo>
                  <a:pt x="459064" y="83357"/>
                </a:lnTo>
                <a:lnTo>
                  <a:pt x="465486" y="78791"/>
                </a:lnTo>
                <a:lnTo>
                  <a:pt x="489187" y="74913"/>
                </a:lnTo>
                <a:lnTo>
                  <a:pt x="489187" y="50389"/>
                </a:lnTo>
                <a:close/>
              </a:path>
              <a:path w="2602230" h="234950">
                <a:moveTo>
                  <a:pt x="573896" y="50389"/>
                </a:moveTo>
                <a:lnTo>
                  <a:pt x="547353" y="55902"/>
                </a:lnTo>
                <a:lnTo>
                  <a:pt x="526401" y="71197"/>
                </a:lnTo>
                <a:lnTo>
                  <a:pt x="512650" y="94408"/>
                </a:lnTo>
                <a:lnTo>
                  <a:pt x="507709" y="123669"/>
                </a:lnTo>
                <a:lnTo>
                  <a:pt x="512518" y="153400"/>
                </a:lnTo>
                <a:lnTo>
                  <a:pt x="525141" y="176850"/>
                </a:lnTo>
                <a:lnTo>
                  <a:pt x="545935" y="192231"/>
                </a:lnTo>
                <a:lnTo>
                  <a:pt x="575258" y="197755"/>
                </a:lnTo>
                <a:lnTo>
                  <a:pt x="597112" y="194631"/>
                </a:lnTo>
                <a:lnTo>
                  <a:pt x="614855" y="185430"/>
                </a:lnTo>
                <a:lnTo>
                  <a:pt x="621863" y="177327"/>
                </a:lnTo>
                <a:lnTo>
                  <a:pt x="576075" y="177327"/>
                </a:lnTo>
                <a:lnTo>
                  <a:pt x="556124" y="173539"/>
                </a:lnTo>
                <a:lnTo>
                  <a:pt x="542301" y="163368"/>
                </a:lnTo>
                <a:lnTo>
                  <a:pt x="534402" y="148600"/>
                </a:lnTo>
                <a:lnTo>
                  <a:pt x="532223" y="131023"/>
                </a:lnTo>
                <a:lnTo>
                  <a:pt x="637633" y="131023"/>
                </a:lnTo>
                <a:lnTo>
                  <a:pt x="635833" y="110595"/>
                </a:lnTo>
                <a:lnTo>
                  <a:pt x="532223" y="110595"/>
                </a:lnTo>
                <a:lnTo>
                  <a:pt x="535802" y="95303"/>
                </a:lnTo>
                <a:lnTo>
                  <a:pt x="543901" y="82642"/>
                </a:lnTo>
                <a:lnTo>
                  <a:pt x="556239" y="74015"/>
                </a:lnTo>
                <a:lnTo>
                  <a:pt x="572535" y="70828"/>
                </a:lnTo>
                <a:lnTo>
                  <a:pt x="617801" y="70828"/>
                </a:lnTo>
                <a:lnTo>
                  <a:pt x="605075" y="58200"/>
                </a:lnTo>
                <a:lnTo>
                  <a:pt x="573896" y="50389"/>
                </a:lnTo>
                <a:close/>
              </a:path>
              <a:path w="2602230" h="234950">
                <a:moveTo>
                  <a:pt x="635454" y="149817"/>
                </a:moveTo>
                <a:lnTo>
                  <a:pt x="612574" y="149817"/>
                </a:lnTo>
                <a:lnTo>
                  <a:pt x="607829" y="161814"/>
                </a:lnTo>
                <a:lnTo>
                  <a:pt x="599942" y="170415"/>
                </a:lnTo>
                <a:lnTo>
                  <a:pt x="589247" y="175595"/>
                </a:lnTo>
                <a:lnTo>
                  <a:pt x="576075" y="177327"/>
                </a:lnTo>
                <a:lnTo>
                  <a:pt x="621863" y="177327"/>
                </a:lnTo>
                <a:lnTo>
                  <a:pt x="627848" y="170407"/>
                </a:lnTo>
                <a:lnTo>
                  <a:pt x="635454" y="149817"/>
                </a:lnTo>
                <a:close/>
              </a:path>
              <a:path w="2602230" h="234950">
                <a:moveTo>
                  <a:pt x="617801" y="70828"/>
                </a:moveTo>
                <a:lnTo>
                  <a:pt x="572535" y="70828"/>
                </a:lnTo>
                <a:lnTo>
                  <a:pt x="588375" y="73939"/>
                </a:lnTo>
                <a:lnTo>
                  <a:pt x="600998" y="82438"/>
                </a:lnTo>
                <a:lnTo>
                  <a:pt x="609535" y="95074"/>
                </a:lnTo>
                <a:lnTo>
                  <a:pt x="613119" y="110595"/>
                </a:lnTo>
                <a:lnTo>
                  <a:pt x="635833" y="110595"/>
                </a:lnTo>
                <a:lnTo>
                  <a:pt x="635258" y="104060"/>
                </a:lnTo>
                <a:lnTo>
                  <a:pt x="624967" y="77938"/>
                </a:lnTo>
                <a:lnTo>
                  <a:pt x="617801" y="70828"/>
                </a:lnTo>
                <a:close/>
              </a:path>
              <a:path w="2602230" h="234950">
                <a:moveTo>
                  <a:pt x="796700" y="74096"/>
                </a:moveTo>
                <a:lnTo>
                  <a:pt x="773538" y="74096"/>
                </a:lnTo>
                <a:lnTo>
                  <a:pt x="773538" y="163708"/>
                </a:lnTo>
                <a:lnTo>
                  <a:pt x="775404" y="179434"/>
                </a:lnTo>
                <a:lnTo>
                  <a:pt x="781306" y="188801"/>
                </a:lnTo>
                <a:lnTo>
                  <a:pt x="791702" y="193316"/>
                </a:lnTo>
                <a:lnTo>
                  <a:pt x="807051" y="194487"/>
                </a:lnTo>
                <a:lnTo>
                  <a:pt x="824755" y="194487"/>
                </a:lnTo>
                <a:lnTo>
                  <a:pt x="824755" y="174058"/>
                </a:lnTo>
                <a:lnTo>
                  <a:pt x="799686" y="174058"/>
                </a:lnTo>
                <a:lnTo>
                  <a:pt x="796700" y="172152"/>
                </a:lnTo>
                <a:lnTo>
                  <a:pt x="796700" y="74096"/>
                </a:lnTo>
                <a:close/>
              </a:path>
              <a:path w="2602230" h="234950">
                <a:moveTo>
                  <a:pt x="824755" y="53658"/>
                </a:moveTo>
                <a:lnTo>
                  <a:pt x="749569" y="53658"/>
                </a:lnTo>
                <a:lnTo>
                  <a:pt x="749569" y="74096"/>
                </a:lnTo>
                <a:lnTo>
                  <a:pt x="824755" y="74096"/>
                </a:lnTo>
                <a:lnTo>
                  <a:pt x="824755" y="53658"/>
                </a:lnTo>
                <a:close/>
              </a:path>
              <a:path w="2602230" h="234950">
                <a:moveTo>
                  <a:pt x="796700" y="11439"/>
                </a:moveTo>
                <a:lnTo>
                  <a:pt x="773538" y="11439"/>
                </a:lnTo>
                <a:lnTo>
                  <a:pt x="773538" y="53658"/>
                </a:lnTo>
                <a:lnTo>
                  <a:pt x="796700" y="53658"/>
                </a:lnTo>
                <a:lnTo>
                  <a:pt x="796700" y="11439"/>
                </a:lnTo>
                <a:close/>
              </a:path>
              <a:path w="2602230" h="234950">
                <a:moveTo>
                  <a:pt x="887119" y="0"/>
                </a:moveTo>
                <a:lnTo>
                  <a:pt x="863967" y="0"/>
                </a:lnTo>
                <a:lnTo>
                  <a:pt x="863967" y="194487"/>
                </a:lnTo>
                <a:lnTo>
                  <a:pt x="887119" y="194487"/>
                </a:lnTo>
                <a:lnTo>
                  <a:pt x="887119" y="114953"/>
                </a:lnTo>
                <a:lnTo>
                  <a:pt x="889685" y="97372"/>
                </a:lnTo>
                <a:lnTo>
                  <a:pt x="897435" y="83391"/>
                </a:lnTo>
                <a:lnTo>
                  <a:pt x="910151" y="74369"/>
                </a:lnTo>
                <a:lnTo>
                  <a:pt x="887119" y="74369"/>
                </a:lnTo>
                <a:lnTo>
                  <a:pt x="887119" y="0"/>
                </a:lnTo>
                <a:close/>
              </a:path>
              <a:path w="2602230" h="234950">
                <a:moveTo>
                  <a:pt x="973151" y="70828"/>
                </a:moveTo>
                <a:lnTo>
                  <a:pt x="928792" y="70828"/>
                </a:lnTo>
                <a:lnTo>
                  <a:pt x="940730" y="72841"/>
                </a:lnTo>
                <a:lnTo>
                  <a:pt x="949731" y="78557"/>
                </a:lnTo>
                <a:lnTo>
                  <a:pt x="955413" y="87490"/>
                </a:lnTo>
                <a:lnTo>
                  <a:pt x="957392" y="99155"/>
                </a:lnTo>
                <a:lnTo>
                  <a:pt x="957392" y="194487"/>
                </a:lnTo>
                <a:lnTo>
                  <a:pt x="980544" y="194487"/>
                </a:lnTo>
                <a:lnTo>
                  <a:pt x="980544" y="101879"/>
                </a:lnTo>
                <a:lnTo>
                  <a:pt x="978178" y="81079"/>
                </a:lnTo>
                <a:lnTo>
                  <a:pt x="973151" y="70828"/>
                </a:lnTo>
                <a:close/>
              </a:path>
              <a:path w="2602230" h="234950">
                <a:moveTo>
                  <a:pt x="932061" y="50389"/>
                </a:moveTo>
                <a:lnTo>
                  <a:pt x="919072" y="51761"/>
                </a:lnTo>
                <a:lnTo>
                  <a:pt x="906389" y="56046"/>
                </a:lnTo>
                <a:lnTo>
                  <a:pt x="895443" y="63498"/>
                </a:lnTo>
                <a:lnTo>
                  <a:pt x="887664" y="74369"/>
                </a:lnTo>
                <a:lnTo>
                  <a:pt x="910151" y="74369"/>
                </a:lnTo>
                <a:lnTo>
                  <a:pt x="910445" y="74160"/>
                </a:lnTo>
                <a:lnTo>
                  <a:pt x="928792" y="70828"/>
                </a:lnTo>
                <a:lnTo>
                  <a:pt x="973151" y="70828"/>
                </a:lnTo>
                <a:lnTo>
                  <a:pt x="970194" y="64796"/>
                </a:lnTo>
                <a:lnTo>
                  <a:pt x="955264" y="54183"/>
                </a:lnTo>
                <a:lnTo>
                  <a:pt x="932061" y="50389"/>
                </a:lnTo>
                <a:close/>
              </a:path>
              <a:path w="2602230" h="234950">
                <a:moveTo>
                  <a:pt x="1135045" y="70828"/>
                </a:moveTo>
                <a:lnTo>
                  <a:pt x="1085136" y="70828"/>
                </a:lnTo>
                <a:lnTo>
                  <a:pt x="1096236" y="71653"/>
                </a:lnTo>
                <a:lnTo>
                  <a:pt x="1106314" y="74982"/>
                </a:lnTo>
                <a:lnTo>
                  <a:pt x="1113634" y="82089"/>
                </a:lnTo>
                <a:lnTo>
                  <a:pt x="1116460" y="94252"/>
                </a:lnTo>
                <a:lnTo>
                  <a:pt x="1112655" y="104151"/>
                </a:lnTo>
                <a:lnTo>
                  <a:pt x="1102364" y="109301"/>
                </a:lnTo>
                <a:lnTo>
                  <a:pt x="1087273" y="112101"/>
                </a:lnTo>
                <a:lnTo>
                  <a:pt x="1069066" y="114953"/>
                </a:lnTo>
                <a:lnTo>
                  <a:pt x="1051506" y="119192"/>
                </a:lnTo>
                <a:lnTo>
                  <a:pt x="1036245" y="126393"/>
                </a:lnTo>
                <a:lnTo>
                  <a:pt x="1025478" y="138701"/>
                </a:lnTo>
                <a:lnTo>
                  <a:pt x="1021400" y="158261"/>
                </a:lnTo>
                <a:lnTo>
                  <a:pt x="1025077" y="176267"/>
                </a:lnTo>
                <a:lnTo>
                  <a:pt x="1035087" y="188528"/>
                </a:lnTo>
                <a:lnTo>
                  <a:pt x="1049898" y="195529"/>
                </a:lnTo>
                <a:lnTo>
                  <a:pt x="1067977" y="197755"/>
                </a:lnTo>
                <a:lnTo>
                  <a:pt x="1082196" y="196457"/>
                </a:lnTo>
                <a:lnTo>
                  <a:pt x="1095317" y="192478"/>
                </a:lnTo>
                <a:lnTo>
                  <a:pt x="1107161" y="185690"/>
                </a:lnTo>
                <a:lnTo>
                  <a:pt x="1116094" y="177327"/>
                </a:lnTo>
                <a:lnTo>
                  <a:pt x="1073152" y="177327"/>
                </a:lnTo>
                <a:lnTo>
                  <a:pt x="1062921" y="176237"/>
                </a:lnTo>
                <a:lnTo>
                  <a:pt x="1054222" y="172697"/>
                </a:lnTo>
                <a:lnTo>
                  <a:pt x="1048178" y="166296"/>
                </a:lnTo>
                <a:lnTo>
                  <a:pt x="1045914" y="156626"/>
                </a:lnTo>
                <a:lnTo>
                  <a:pt x="1048195" y="145812"/>
                </a:lnTo>
                <a:lnTo>
                  <a:pt x="1054358" y="138547"/>
                </a:lnTo>
                <a:lnTo>
                  <a:pt x="1063380" y="133989"/>
                </a:lnTo>
                <a:lnTo>
                  <a:pt x="1074241" y="131295"/>
                </a:lnTo>
                <a:lnTo>
                  <a:pt x="1097666" y="127959"/>
                </a:lnTo>
                <a:lnTo>
                  <a:pt x="1108025" y="125627"/>
                </a:lnTo>
                <a:lnTo>
                  <a:pt x="1116187" y="121762"/>
                </a:lnTo>
                <a:lnTo>
                  <a:pt x="1139339" y="121762"/>
                </a:lnTo>
                <a:lnTo>
                  <a:pt x="1139339" y="89077"/>
                </a:lnTo>
                <a:lnTo>
                  <a:pt x="1135045" y="70828"/>
                </a:lnTo>
                <a:close/>
              </a:path>
              <a:path w="2602230" h="234950">
                <a:moveTo>
                  <a:pt x="1139339" y="175965"/>
                </a:moveTo>
                <a:lnTo>
                  <a:pt x="1117549" y="175965"/>
                </a:lnTo>
                <a:lnTo>
                  <a:pt x="1118928" y="185805"/>
                </a:lnTo>
                <a:lnTo>
                  <a:pt x="1122861" y="192580"/>
                </a:lnTo>
                <a:lnTo>
                  <a:pt x="1129040" y="196495"/>
                </a:lnTo>
                <a:lnTo>
                  <a:pt x="1137160" y="197755"/>
                </a:lnTo>
                <a:lnTo>
                  <a:pt x="1144514" y="197755"/>
                </a:lnTo>
                <a:lnTo>
                  <a:pt x="1149690" y="196393"/>
                </a:lnTo>
                <a:lnTo>
                  <a:pt x="1153775" y="193942"/>
                </a:lnTo>
                <a:lnTo>
                  <a:pt x="1153775" y="177327"/>
                </a:lnTo>
                <a:lnTo>
                  <a:pt x="1139339" y="177327"/>
                </a:lnTo>
                <a:lnTo>
                  <a:pt x="1139339" y="175965"/>
                </a:lnTo>
                <a:close/>
              </a:path>
              <a:path w="2602230" h="234950">
                <a:moveTo>
                  <a:pt x="1139339" y="121762"/>
                </a:moveTo>
                <a:lnTo>
                  <a:pt x="1116187" y="121762"/>
                </a:lnTo>
                <a:lnTo>
                  <a:pt x="1116104" y="145812"/>
                </a:lnTo>
                <a:lnTo>
                  <a:pt x="1113753" y="155839"/>
                </a:lnTo>
                <a:lnTo>
                  <a:pt x="1106109" y="166194"/>
                </a:lnTo>
                <a:lnTo>
                  <a:pt x="1092746" y="174148"/>
                </a:lnTo>
                <a:lnTo>
                  <a:pt x="1073152" y="177327"/>
                </a:lnTo>
                <a:lnTo>
                  <a:pt x="1116094" y="177327"/>
                </a:lnTo>
                <a:lnTo>
                  <a:pt x="1117549" y="175965"/>
                </a:lnTo>
                <a:lnTo>
                  <a:pt x="1139339" y="175965"/>
                </a:lnTo>
                <a:lnTo>
                  <a:pt x="1139339" y="121762"/>
                </a:lnTo>
                <a:close/>
              </a:path>
              <a:path w="2602230" h="234950">
                <a:moveTo>
                  <a:pt x="1153775" y="175965"/>
                </a:moveTo>
                <a:lnTo>
                  <a:pt x="1150779" y="177055"/>
                </a:lnTo>
                <a:lnTo>
                  <a:pt x="1148600" y="177327"/>
                </a:lnTo>
                <a:lnTo>
                  <a:pt x="1153775" y="177327"/>
                </a:lnTo>
                <a:lnTo>
                  <a:pt x="1153775" y="175965"/>
                </a:lnTo>
                <a:close/>
              </a:path>
              <a:path w="2602230" h="234950">
                <a:moveTo>
                  <a:pt x="1086498" y="50389"/>
                </a:moveTo>
                <a:lnTo>
                  <a:pt x="1064155" y="52851"/>
                </a:lnTo>
                <a:lnTo>
                  <a:pt x="1045438" y="60881"/>
                </a:lnTo>
                <a:lnTo>
                  <a:pt x="1032338" y="75448"/>
                </a:lnTo>
                <a:lnTo>
                  <a:pt x="1026848" y="97521"/>
                </a:lnTo>
                <a:lnTo>
                  <a:pt x="1050000" y="97521"/>
                </a:lnTo>
                <a:lnTo>
                  <a:pt x="1053192" y="84617"/>
                </a:lnTo>
                <a:lnTo>
                  <a:pt x="1060623" y="76412"/>
                </a:lnTo>
                <a:lnTo>
                  <a:pt x="1071526" y="72088"/>
                </a:lnTo>
                <a:lnTo>
                  <a:pt x="1085136" y="70828"/>
                </a:lnTo>
                <a:lnTo>
                  <a:pt x="1135045" y="70828"/>
                </a:lnTo>
                <a:lnTo>
                  <a:pt x="1134645" y="69128"/>
                </a:lnTo>
                <a:lnTo>
                  <a:pt x="1122418" y="57374"/>
                </a:lnTo>
                <a:lnTo>
                  <a:pt x="1105441" y="51799"/>
                </a:lnTo>
                <a:lnTo>
                  <a:pt x="1086498" y="50389"/>
                </a:lnTo>
                <a:close/>
              </a:path>
              <a:path w="2602230" h="234950">
                <a:moveTo>
                  <a:pt x="1210702" y="53658"/>
                </a:moveTo>
                <a:lnTo>
                  <a:pt x="1188912" y="53658"/>
                </a:lnTo>
                <a:lnTo>
                  <a:pt x="1188912" y="194487"/>
                </a:lnTo>
                <a:lnTo>
                  <a:pt x="1212064" y="194487"/>
                </a:lnTo>
                <a:lnTo>
                  <a:pt x="1212064" y="114953"/>
                </a:lnTo>
                <a:lnTo>
                  <a:pt x="1214630" y="97372"/>
                </a:lnTo>
                <a:lnTo>
                  <a:pt x="1222380" y="83391"/>
                </a:lnTo>
                <a:lnTo>
                  <a:pt x="1232793" y="76003"/>
                </a:lnTo>
                <a:lnTo>
                  <a:pt x="1210702" y="76003"/>
                </a:lnTo>
                <a:lnTo>
                  <a:pt x="1210702" y="53658"/>
                </a:lnTo>
                <a:close/>
              </a:path>
              <a:path w="2602230" h="234950">
                <a:moveTo>
                  <a:pt x="1298096" y="70828"/>
                </a:moveTo>
                <a:lnTo>
                  <a:pt x="1253737" y="70828"/>
                </a:lnTo>
                <a:lnTo>
                  <a:pt x="1265675" y="72841"/>
                </a:lnTo>
                <a:lnTo>
                  <a:pt x="1274676" y="78557"/>
                </a:lnTo>
                <a:lnTo>
                  <a:pt x="1280358" y="87490"/>
                </a:lnTo>
                <a:lnTo>
                  <a:pt x="1282337" y="99155"/>
                </a:lnTo>
                <a:lnTo>
                  <a:pt x="1282337" y="194487"/>
                </a:lnTo>
                <a:lnTo>
                  <a:pt x="1305489" y="194487"/>
                </a:lnTo>
                <a:lnTo>
                  <a:pt x="1305489" y="101879"/>
                </a:lnTo>
                <a:lnTo>
                  <a:pt x="1303123" y="81079"/>
                </a:lnTo>
                <a:lnTo>
                  <a:pt x="1298096" y="70828"/>
                </a:lnTo>
                <a:close/>
              </a:path>
              <a:path w="2602230" h="234950">
                <a:moveTo>
                  <a:pt x="1257006" y="50389"/>
                </a:moveTo>
                <a:lnTo>
                  <a:pt x="1242732" y="51940"/>
                </a:lnTo>
                <a:lnTo>
                  <a:pt x="1230245" y="56659"/>
                </a:lnTo>
                <a:lnTo>
                  <a:pt x="1219699" y="64647"/>
                </a:lnTo>
                <a:lnTo>
                  <a:pt x="1211247" y="76003"/>
                </a:lnTo>
                <a:lnTo>
                  <a:pt x="1232793" y="76003"/>
                </a:lnTo>
                <a:lnTo>
                  <a:pt x="1235390" y="74160"/>
                </a:lnTo>
                <a:lnTo>
                  <a:pt x="1253737" y="70828"/>
                </a:lnTo>
                <a:lnTo>
                  <a:pt x="1298096" y="70828"/>
                </a:lnTo>
                <a:lnTo>
                  <a:pt x="1295139" y="64796"/>
                </a:lnTo>
                <a:lnTo>
                  <a:pt x="1280209" y="54183"/>
                </a:lnTo>
                <a:lnTo>
                  <a:pt x="1257006" y="50389"/>
                </a:lnTo>
                <a:close/>
              </a:path>
              <a:path w="2602230" h="234950">
                <a:moveTo>
                  <a:pt x="1547392" y="21790"/>
                </a:moveTo>
                <a:lnTo>
                  <a:pt x="1498604" y="21790"/>
                </a:lnTo>
                <a:lnTo>
                  <a:pt x="1513052" y="24288"/>
                </a:lnTo>
                <a:lnTo>
                  <a:pt x="1524922" y="31358"/>
                </a:lnTo>
                <a:lnTo>
                  <a:pt x="1532961" y="42363"/>
                </a:lnTo>
                <a:lnTo>
                  <a:pt x="1535919" y="56664"/>
                </a:lnTo>
                <a:lnTo>
                  <a:pt x="1532813" y="74284"/>
                </a:lnTo>
                <a:lnTo>
                  <a:pt x="1523526" y="88532"/>
                </a:lnTo>
                <a:lnTo>
                  <a:pt x="1508111" y="101555"/>
                </a:lnTo>
                <a:lnTo>
                  <a:pt x="1486619" y="115498"/>
                </a:lnTo>
                <a:lnTo>
                  <a:pt x="1467195" y="128529"/>
                </a:lnTo>
                <a:lnTo>
                  <a:pt x="1450734" y="144165"/>
                </a:lnTo>
                <a:lnTo>
                  <a:pt x="1438664" y="165215"/>
                </a:lnTo>
                <a:lnTo>
                  <a:pt x="1432416" y="194487"/>
                </a:lnTo>
                <a:lnTo>
                  <a:pt x="1558527" y="194487"/>
                </a:lnTo>
                <a:lnTo>
                  <a:pt x="1558527" y="174058"/>
                </a:lnTo>
                <a:lnTo>
                  <a:pt x="1459382" y="174058"/>
                </a:lnTo>
                <a:lnTo>
                  <a:pt x="1466395" y="158056"/>
                </a:lnTo>
                <a:lnTo>
                  <a:pt x="1479129" y="145118"/>
                </a:lnTo>
                <a:lnTo>
                  <a:pt x="1495540" y="133917"/>
                </a:lnTo>
                <a:lnTo>
                  <a:pt x="1513584" y="123124"/>
                </a:lnTo>
                <a:lnTo>
                  <a:pt x="1531017" y="111250"/>
                </a:lnTo>
                <a:lnTo>
                  <a:pt x="1545997" y="97180"/>
                </a:lnTo>
                <a:lnTo>
                  <a:pt x="1556484" y="79535"/>
                </a:lnTo>
                <a:lnTo>
                  <a:pt x="1560433" y="56937"/>
                </a:lnTo>
                <a:lnTo>
                  <a:pt x="1555735" y="33081"/>
                </a:lnTo>
                <a:lnTo>
                  <a:pt x="1547392" y="21790"/>
                </a:lnTo>
                <a:close/>
              </a:path>
              <a:path w="2602230" h="234950">
                <a:moveTo>
                  <a:pt x="1499966" y="1361"/>
                </a:moveTo>
                <a:lnTo>
                  <a:pt x="1472758" y="6528"/>
                </a:lnTo>
                <a:lnTo>
                  <a:pt x="1452879" y="20838"/>
                </a:lnTo>
                <a:lnTo>
                  <a:pt x="1441017" y="42503"/>
                </a:lnTo>
                <a:lnTo>
                  <a:pt x="1437864" y="69738"/>
                </a:lnTo>
                <a:lnTo>
                  <a:pt x="1461016" y="69738"/>
                </a:lnTo>
                <a:lnTo>
                  <a:pt x="1462752" y="52475"/>
                </a:lnTo>
                <a:lnTo>
                  <a:pt x="1469391" y="37078"/>
                </a:lnTo>
                <a:lnTo>
                  <a:pt x="1481240" y="26024"/>
                </a:lnTo>
                <a:lnTo>
                  <a:pt x="1498604" y="21790"/>
                </a:lnTo>
                <a:lnTo>
                  <a:pt x="1547392" y="21790"/>
                </a:lnTo>
                <a:lnTo>
                  <a:pt x="1542865" y="15662"/>
                </a:lnTo>
                <a:lnTo>
                  <a:pt x="1523662" y="4988"/>
                </a:lnTo>
                <a:lnTo>
                  <a:pt x="1499966" y="1361"/>
                </a:lnTo>
                <a:close/>
              </a:path>
              <a:path w="2602230" h="234950">
                <a:moveTo>
                  <a:pt x="1623624" y="142463"/>
                </a:moveTo>
                <a:lnTo>
                  <a:pt x="1600473" y="142463"/>
                </a:lnTo>
                <a:lnTo>
                  <a:pt x="1605724" y="165811"/>
                </a:lnTo>
                <a:lnTo>
                  <a:pt x="1618994" y="183183"/>
                </a:lnTo>
                <a:lnTo>
                  <a:pt x="1638392" y="194019"/>
                </a:lnTo>
                <a:lnTo>
                  <a:pt x="1662030" y="197755"/>
                </a:lnTo>
                <a:lnTo>
                  <a:pt x="1691544" y="192308"/>
                </a:lnTo>
                <a:lnTo>
                  <a:pt x="1712658" y="177872"/>
                </a:lnTo>
                <a:lnTo>
                  <a:pt x="1712994" y="177327"/>
                </a:lnTo>
                <a:lnTo>
                  <a:pt x="1664209" y="177327"/>
                </a:lnTo>
                <a:lnTo>
                  <a:pt x="1648292" y="174676"/>
                </a:lnTo>
                <a:lnTo>
                  <a:pt x="1635745" y="167351"/>
                </a:lnTo>
                <a:lnTo>
                  <a:pt x="1627285" y="156299"/>
                </a:lnTo>
                <a:lnTo>
                  <a:pt x="1623624" y="142463"/>
                </a:lnTo>
                <a:close/>
              </a:path>
              <a:path w="2602230" h="234950">
                <a:moveTo>
                  <a:pt x="1713776" y="87715"/>
                </a:moveTo>
                <a:lnTo>
                  <a:pt x="1661485" y="87715"/>
                </a:lnTo>
                <a:lnTo>
                  <a:pt x="1679211" y="90967"/>
                </a:lnTo>
                <a:lnTo>
                  <a:pt x="1692978" y="100040"/>
                </a:lnTo>
                <a:lnTo>
                  <a:pt x="1701894" y="113914"/>
                </a:lnTo>
                <a:lnTo>
                  <a:pt x="1705065" y="131568"/>
                </a:lnTo>
                <a:lnTo>
                  <a:pt x="1701784" y="151702"/>
                </a:lnTo>
                <a:lnTo>
                  <a:pt x="1692910" y="165989"/>
                </a:lnTo>
                <a:lnTo>
                  <a:pt x="1679900" y="174505"/>
                </a:lnTo>
                <a:lnTo>
                  <a:pt x="1664209" y="177327"/>
                </a:lnTo>
                <a:lnTo>
                  <a:pt x="1712994" y="177327"/>
                </a:lnTo>
                <a:lnTo>
                  <a:pt x="1725344" y="157307"/>
                </a:lnTo>
                <a:lnTo>
                  <a:pt x="1729579" y="133474"/>
                </a:lnTo>
                <a:lnTo>
                  <a:pt x="1724659" y="104517"/>
                </a:lnTo>
                <a:lnTo>
                  <a:pt x="1713776" y="87715"/>
                </a:lnTo>
                <a:close/>
              </a:path>
              <a:path w="2602230" h="234950">
                <a:moveTo>
                  <a:pt x="1718956" y="4630"/>
                </a:moveTo>
                <a:lnTo>
                  <a:pt x="1623624" y="4630"/>
                </a:lnTo>
                <a:lnTo>
                  <a:pt x="1605648" y="104875"/>
                </a:lnTo>
                <a:lnTo>
                  <a:pt x="1625531" y="105964"/>
                </a:lnTo>
                <a:lnTo>
                  <a:pt x="1632873" y="98517"/>
                </a:lnTo>
                <a:lnTo>
                  <a:pt x="1641363" y="92754"/>
                </a:lnTo>
                <a:lnTo>
                  <a:pt x="1650926" y="89034"/>
                </a:lnTo>
                <a:lnTo>
                  <a:pt x="1661485" y="87715"/>
                </a:lnTo>
                <a:lnTo>
                  <a:pt x="1713776" y="87715"/>
                </a:lnTo>
                <a:lnTo>
                  <a:pt x="1711262" y="83834"/>
                </a:lnTo>
                <a:lnTo>
                  <a:pt x="1707018" y="81178"/>
                </a:lnTo>
                <a:lnTo>
                  <a:pt x="1631251" y="81178"/>
                </a:lnTo>
                <a:lnTo>
                  <a:pt x="1630706" y="80633"/>
                </a:lnTo>
                <a:lnTo>
                  <a:pt x="1641057" y="25058"/>
                </a:lnTo>
                <a:lnTo>
                  <a:pt x="1718956" y="25058"/>
                </a:lnTo>
                <a:lnTo>
                  <a:pt x="1718956" y="4630"/>
                </a:lnTo>
                <a:close/>
              </a:path>
              <a:path w="2602230" h="234950">
                <a:moveTo>
                  <a:pt x="1667205" y="67287"/>
                </a:moveTo>
                <a:lnTo>
                  <a:pt x="1657259" y="68117"/>
                </a:lnTo>
                <a:lnTo>
                  <a:pt x="1647491" y="70658"/>
                </a:lnTo>
                <a:lnTo>
                  <a:pt x="1638592" y="74986"/>
                </a:lnTo>
                <a:lnTo>
                  <a:pt x="1631251" y="81178"/>
                </a:lnTo>
                <a:lnTo>
                  <a:pt x="1707018" y="81178"/>
                </a:lnTo>
                <a:lnTo>
                  <a:pt x="1691429" y="71424"/>
                </a:lnTo>
                <a:lnTo>
                  <a:pt x="1667205" y="67287"/>
                </a:lnTo>
                <a:close/>
              </a:path>
              <a:path w="2602230" h="234950">
                <a:moveTo>
                  <a:pt x="1892460" y="0"/>
                </a:moveTo>
                <a:lnTo>
                  <a:pt x="1866584" y="0"/>
                </a:lnTo>
                <a:lnTo>
                  <a:pt x="1866584" y="194487"/>
                </a:lnTo>
                <a:lnTo>
                  <a:pt x="1995418" y="194487"/>
                </a:lnTo>
                <a:lnTo>
                  <a:pt x="1995418" y="172697"/>
                </a:lnTo>
                <a:lnTo>
                  <a:pt x="1892460" y="172697"/>
                </a:lnTo>
                <a:lnTo>
                  <a:pt x="1892460" y="0"/>
                </a:lnTo>
                <a:close/>
              </a:path>
              <a:path w="2602230" h="234950">
                <a:moveTo>
                  <a:pt x="2052345" y="53658"/>
                </a:moveTo>
                <a:lnTo>
                  <a:pt x="2029193" y="53658"/>
                </a:lnTo>
                <a:lnTo>
                  <a:pt x="2029193" y="194487"/>
                </a:lnTo>
                <a:lnTo>
                  <a:pt x="2052345" y="194487"/>
                </a:lnTo>
                <a:lnTo>
                  <a:pt x="2052345" y="53658"/>
                </a:lnTo>
                <a:close/>
              </a:path>
              <a:path w="2602230" h="234950">
                <a:moveTo>
                  <a:pt x="2052345" y="0"/>
                </a:moveTo>
                <a:lnTo>
                  <a:pt x="2029193" y="0"/>
                </a:lnTo>
                <a:lnTo>
                  <a:pt x="2029193" y="28327"/>
                </a:lnTo>
                <a:lnTo>
                  <a:pt x="2052345" y="28327"/>
                </a:lnTo>
                <a:lnTo>
                  <a:pt x="2052345" y="0"/>
                </a:lnTo>
                <a:close/>
              </a:path>
              <a:path w="2602230" h="234950">
                <a:moveTo>
                  <a:pt x="2126421" y="0"/>
                </a:moveTo>
                <a:lnTo>
                  <a:pt x="2103269" y="0"/>
                </a:lnTo>
                <a:lnTo>
                  <a:pt x="2103269" y="194487"/>
                </a:lnTo>
                <a:lnTo>
                  <a:pt x="2126421" y="194487"/>
                </a:lnTo>
                <a:lnTo>
                  <a:pt x="2126421" y="141101"/>
                </a:lnTo>
                <a:lnTo>
                  <a:pt x="2148211" y="120945"/>
                </a:lnTo>
                <a:lnTo>
                  <a:pt x="2176663" y="120945"/>
                </a:lnTo>
                <a:lnTo>
                  <a:pt x="2172838" y="115225"/>
                </a:lnTo>
                <a:lnTo>
                  <a:pt x="2126421" y="115225"/>
                </a:lnTo>
                <a:lnTo>
                  <a:pt x="2126421" y="0"/>
                </a:lnTo>
                <a:close/>
              </a:path>
              <a:path w="2602230" h="234950">
                <a:moveTo>
                  <a:pt x="2176663" y="120945"/>
                </a:moveTo>
                <a:lnTo>
                  <a:pt x="2148211" y="120945"/>
                </a:lnTo>
                <a:lnTo>
                  <a:pt x="2196432" y="194487"/>
                </a:lnTo>
                <a:lnTo>
                  <a:pt x="2225849" y="194487"/>
                </a:lnTo>
                <a:lnTo>
                  <a:pt x="2176663" y="120945"/>
                </a:lnTo>
                <a:close/>
              </a:path>
              <a:path w="2602230" h="234950">
                <a:moveTo>
                  <a:pt x="2221763" y="53658"/>
                </a:moveTo>
                <a:lnTo>
                  <a:pt x="2190712" y="53658"/>
                </a:lnTo>
                <a:lnTo>
                  <a:pt x="2126421" y="115225"/>
                </a:lnTo>
                <a:lnTo>
                  <a:pt x="2172838" y="115225"/>
                </a:lnTo>
                <a:lnTo>
                  <a:pt x="2165915" y="104875"/>
                </a:lnTo>
                <a:lnTo>
                  <a:pt x="2221763" y="53658"/>
                </a:lnTo>
                <a:close/>
              </a:path>
              <a:path w="2602230" h="234950">
                <a:moveTo>
                  <a:pt x="2315450" y="50389"/>
                </a:moveTo>
                <a:lnTo>
                  <a:pt x="2288906" y="55902"/>
                </a:lnTo>
                <a:lnTo>
                  <a:pt x="2267954" y="71197"/>
                </a:lnTo>
                <a:lnTo>
                  <a:pt x="2254204" y="94408"/>
                </a:lnTo>
                <a:lnTo>
                  <a:pt x="2249263" y="123669"/>
                </a:lnTo>
                <a:lnTo>
                  <a:pt x="2254072" y="153400"/>
                </a:lnTo>
                <a:lnTo>
                  <a:pt x="2266695" y="176850"/>
                </a:lnTo>
                <a:lnTo>
                  <a:pt x="2287489" y="192231"/>
                </a:lnTo>
                <a:lnTo>
                  <a:pt x="2316812" y="197755"/>
                </a:lnTo>
                <a:lnTo>
                  <a:pt x="2338672" y="194631"/>
                </a:lnTo>
                <a:lnTo>
                  <a:pt x="2356418" y="185430"/>
                </a:lnTo>
                <a:lnTo>
                  <a:pt x="2363427" y="177327"/>
                </a:lnTo>
                <a:lnTo>
                  <a:pt x="2317629" y="177327"/>
                </a:lnTo>
                <a:lnTo>
                  <a:pt x="2297677" y="173539"/>
                </a:lnTo>
                <a:lnTo>
                  <a:pt x="2283854" y="163368"/>
                </a:lnTo>
                <a:lnTo>
                  <a:pt x="2275955" y="148600"/>
                </a:lnTo>
                <a:lnTo>
                  <a:pt x="2273776" y="131023"/>
                </a:lnTo>
                <a:lnTo>
                  <a:pt x="2379197" y="131023"/>
                </a:lnTo>
                <a:lnTo>
                  <a:pt x="2377397" y="110595"/>
                </a:lnTo>
                <a:lnTo>
                  <a:pt x="2273776" y="110595"/>
                </a:lnTo>
                <a:lnTo>
                  <a:pt x="2277356" y="95303"/>
                </a:lnTo>
                <a:lnTo>
                  <a:pt x="2285455" y="82642"/>
                </a:lnTo>
                <a:lnTo>
                  <a:pt x="2297792" y="74015"/>
                </a:lnTo>
                <a:lnTo>
                  <a:pt x="2314088" y="70828"/>
                </a:lnTo>
                <a:lnTo>
                  <a:pt x="2359363" y="70828"/>
                </a:lnTo>
                <a:lnTo>
                  <a:pt x="2346635" y="58200"/>
                </a:lnTo>
                <a:lnTo>
                  <a:pt x="2315450" y="50389"/>
                </a:lnTo>
                <a:close/>
              </a:path>
              <a:path w="2602230" h="234950">
                <a:moveTo>
                  <a:pt x="2377018" y="149817"/>
                </a:moveTo>
                <a:lnTo>
                  <a:pt x="2354138" y="149817"/>
                </a:lnTo>
                <a:lnTo>
                  <a:pt x="2349391" y="161814"/>
                </a:lnTo>
                <a:lnTo>
                  <a:pt x="2341501" y="170415"/>
                </a:lnTo>
                <a:lnTo>
                  <a:pt x="2330803" y="175595"/>
                </a:lnTo>
                <a:lnTo>
                  <a:pt x="2317629" y="177327"/>
                </a:lnTo>
                <a:lnTo>
                  <a:pt x="2363427" y="177327"/>
                </a:lnTo>
                <a:lnTo>
                  <a:pt x="2369412" y="170407"/>
                </a:lnTo>
                <a:lnTo>
                  <a:pt x="2377018" y="149817"/>
                </a:lnTo>
                <a:close/>
              </a:path>
              <a:path w="2602230" h="234950">
                <a:moveTo>
                  <a:pt x="2359363" y="70828"/>
                </a:moveTo>
                <a:lnTo>
                  <a:pt x="2314088" y="70828"/>
                </a:lnTo>
                <a:lnTo>
                  <a:pt x="2329930" y="73939"/>
                </a:lnTo>
                <a:lnTo>
                  <a:pt x="2342557" y="82438"/>
                </a:lnTo>
                <a:lnTo>
                  <a:pt x="2351098" y="95074"/>
                </a:lnTo>
                <a:lnTo>
                  <a:pt x="2354683" y="110595"/>
                </a:lnTo>
                <a:lnTo>
                  <a:pt x="2377397" y="110595"/>
                </a:lnTo>
                <a:lnTo>
                  <a:pt x="2376822" y="104060"/>
                </a:lnTo>
                <a:lnTo>
                  <a:pt x="2366530" y="77938"/>
                </a:lnTo>
                <a:lnTo>
                  <a:pt x="2359363" y="70828"/>
                </a:lnTo>
                <a:close/>
              </a:path>
              <a:path w="2602230" h="234950">
                <a:moveTo>
                  <a:pt x="2430938" y="150089"/>
                </a:moveTo>
                <a:lnTo>
                  <a:pt x="2407786" y="150089"/>
                </a:lnTo>
                <a:lnTo>
                  <a:pt x="2413237" y="172245"/>
                </a:lnTo>
                <a:lnTo>
                  <a:pt x="2426273" y="186996"/>
                </a:lnTo>
                <a:lnTo>
                  <a:pt x="2444978" y="195210"/>
                </a:lnTo>
                <a:lnTo>
                  <a:pt x="2467436" y="197755"/>
                </a:lnTo>
                <a:lnTo>
                  <a:pt x="2488864" y="195529"/>
                </a:lnTo>
                <a:lnTo>
                  <a:pt x="2508122" y="188120"/>
                </a:lnTo>
                <a:lnTo>
                  <a:pt x="2519076" y="177327"/>
                </a:lnTo>
                <a:lnTo>
                  <a:pt x="2468798" y="177327"/>
                </a:lnTo>
                <a:lnTo>
                  <a:pt x="2454953" y="175982"/>
                </a:lnTo>
                <a:lnTo>
                  <a:pt x="2443024" y="171471"/>
                </a:lnTo>
                <a:lnTo>
                  <a:pt x="2434517" y="163078"/>
                </a:lnTo>
                <a:lnTo>
                  <a:pt x="2430938" y="150089"/>
                </a:lnTo>
                <a:close/>
              </a:path>
              <a:path w="2602230" h="234950">
                <a:moveTo>
                  <a:pt x="2463350" y="50389"/>
                </a:moveTo>
                <a:lnTo>
                  <a:pt x="2444795" y="52663"/>
                </a:lnTo>
                <a:lnTo>
                  <a:pt x="2427873" y="59791"/>
                </a:lnTo>
                <a:lnTo>
                  <a:pt x="2415548" y="72231"/>
                </a:lnTo>
                <a:lnTo>
                  <a:pt x="2410782" y="90439"/>
                </a:lnTo>
                <a:lnTo>
                  <a:pt x="2414757" y="107301"/>
                </a:lnTo>
                <a:lnTo>
                  <a:pt x="2425218" y="118494"/>
                </a:lnTo>
                <a:lnTo>
                  <a:pt x="2439969" y="125601"/>
                </a:lnTo>
                <a:lnTo>
                  <a:pt x="2456813" y="130206"/>
                </a:lnTo>
                <a:lnTo>
                  <a:pt x="2473773" y="133947"/>
                </a:lnTo>
                <a:lnTo>
                  <a:pt x="2488511" y="138479"/>
                </a:lnTo>
                <a:lnTo>
                  <a:pt x="2498908" y="145412"/>
                </a:lnTo>
                <a:lnTo>
                  <a:pt x="2502845" y="156354"/>
                </a:lnTo>
                <a:lnTo>
                  <a:pt x="2499555" y="167100"/>
                </a:lnTo>
                <a:lnTo>
                  <a:pt x="2491235" y="173480"/>
                </a:lnTo>
                <a:lnTo>
                  <a:pt x="2480208" y="176540"/>
                </a:lnTo>
                <a:lnTo>
                  <a:pt x="2468798" y="177327"/>
                </a:lnTo>
                <a:lnTo>
                  <a:pt x="2519076" y="177327"/>
                </a:lnTo>
                <a:lnTo>
                  <a:pt x="2522018" y="174429"/>
                </a:lnTo>
                <a:lnTo>
                  <a:pt x="2527359" y="153358"/>
                </a:lnTo>
                <a:lnTo>
                  <a:pt x="2523422" y="136339"/>
                </a:lnTo>
                <a:lnTo>
                  <a:pt x="2513025" y="125065"/>
                </a:lnTo>
                <a:lnTo>
                  <a:pt x="2498287" y="117928"/>
                </a:lnTo>
                <a:lnTo>
                  <a:pt x="2481327" y="113319"/>
                </a:lnTo>
                <a:lnTo>
                  <a:pt x="2465057" y="109641"/>
                </a:lnTo>
                <a:lnTo>
                  <a:pt x="2450242" y="105352"/>
                </a:lnTo>
                <a:lnTo>
                  <a:pt x="2439462" y="98917"/>
                </a:lnTo>
                <a:lnTo>
                  <a:pt x="2435296" y="88805"/>
                </a:lnTo>
                <a:lnTo>
                  <a:pt x="2438024" y="80021"/>
                </a:lnTo>
                <a:lnTo>
                  <a:pt x="2445067" y="74505"/>
                </a:lnTo>
                <a:lnTo>
                  <a:pt x="2454715" y="71645"/>
                </a:lnTo>
                <a:lnTo>
                  <a:pt x="2465257" y="70828"/>
                </a:lnTo>
                <a:lnTo>
                  <a:pt x="2513497" y="70828"/>
                </a:lnTo>
                <a:lnTo>
                  <a:pt x="2503151" y="59587"/>
                </a:lnTo>
                <a:lnTo>
                  <a:pt x="2485204" y="52459"/>
                </a:lnTo>
                <a:lnTo>
                  <a:pt x="2463350" y="50389"/>
                </a:lnTo>
                <a:close/>
              </a:path>
              <a:path w="2602230" h="234950">
                <a:moveTo>
                  <a:pt x="2513497" y="70828"/>
                </a:moveTo>
                <a:lnTo>
                  <a:pt x="2465257" y="70828"/>
                </a:lnTo>
                <a:lnTo>
                  <a:pt x="2476569" y="72002"/>
                </a:lnTo>
                <a:lnTo>
                  <a:pt x="2486707" y="75935"/>
                </a:lnTo>
                <a:lnTo>
                  <a:pt x="2494291" y="83238"/>
                </a:lnTo>
                <a:lnTo>
                  <a:pt x="2497942" y="94525"/>
                </a:lnTo>
                <a:lnTo>
                  <a:pt x="2521094" y="94525"/>
                </a:lnTo>
                <a:lnTo>
                  <a:pt x="2515634" y="73150"/>
                </a:lnTo>
                <a:lnTo>
                  <a:pt x="2513497" y="70828"/>
                </a:lnTo>
                <a:close/>
              </a:path>
              <a:path w="2602230" h="234950">
                <a:moveTo>
                  <a:pt x="2601990" y="164253"/>
                </a:moveTo>
                <a:lnTo>
                  <a:pt x="2571756" y="164253"/>
                </a:lnTo>
                <a:lnTo>
                  <a:pt x="2571756" y="194487"/>
                </a:lnTo>
                <a:lnTo>
                  <a:pt x="2587826" y="194487"/>
                </a:lnTo>
                <a:lnTo>
                  <a:pt x="2587311" y="201717"/>
                </a:lnTo>
                <a:lnTo>
                  <a:pt x="2584728" y="209433"/>
                </a:lnTo>
                <a:lnTo>
                  <a:pt x="2579744" y="216281"/>
                </a:lnTo>
                <a:lnTo>
                  <a:pt x="2572029" y="220907"/>
                </a:lnTo>
                <a:lnTo>
                  <a:pt x="2572029" y="234526"/>
                </a:lnTo>
                <a:lnTo>
                  <a:pt x="2585558" y="228189"/>
                </a:lnTo>
                <a:lnTo>
                  <a:pt x="2594874" y="218558"/>
                </a:lnTo>
                <a:lnTo>
                  <a:pt x="2600258" y="206220"/>
                </a:lnTo>
                <a:lnTo>
                  <a:pt x="2601990" y="191763"/>
                </a:lnTo>
                <a:lnTo>
                  <a:pt x="2601990" y="164253"/>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9" name="object 9"/>
          <p:cNvSpPr/>
          <p:nvPr/>
        </p:nvSpPr>
        <p:spPr>
          <a:xfrm>
            <a:off x="4960756" y="3145321"/>
            <a:ext cx="1006475" cy="90055"/>
          </a:xfrm>
          <a:custGeom>
            <a:avLst/>
            <a:gdLst/>
            <a:ahLst/>
            <a:cxnLst/>
            <a:rect l="l" t="t" r="r" b="b"/>
            <a:pathLst>
              <a:path w="2214244" h="198120">
                <a:moveTo>
                  <a:pt x="127744" y="0"/>
                </a:moveTo>
                <a:lnTo>
                  <a:pt x="0" y="0"/>
                </a:lnTo>
                <a:lnTo>
                  <a:pt x="0" y="194487"/>
                </a:lnTo>
                <a:lnTo>
                  <a:pt x="25875" y="194487"/>
                </a:lnTo>
                <a:lnTo>
                  <a:pt x="25875" y="105420"/>
                </a:lnTo>
                <a:lnTo>
                  <a:pt x="115215" y="105420"/>
                </a:lnTo>
                <a:lnTo>
                  <a:pt x="115215" y="83630"/>
                </a:lnTo>
                <a:lnTo>
                  <a:pt x="25875" y="83630"/>
                </a:lnTo>
                <a:lnTo>
                  <a:pt x="25875" y="21790"/>
                </a:lnTo>
                <a:lnTo>
                  <a:pt x="127744" y="21790"/>
                </a:lnTo>
                <a:lnTo>
                  <a:pt x="127744" y="0"/>
                </a:lnTo>
                <a:close/>
              </a:path>
              <a:path w="2214244" h="198120">
                <a:moveTo>
                  <a:pt x="272167" y="70828"/>
                </a:moveTo>
                <a:lnTo>
                  <a:pt x="222259" y="70828"/>
                </a:lnTo>
                <a:lnTo>
                  <a:pt x="233358" y="71653"/>
                </a:lnTo>
                <a:lnTo>
                  <a:pt x="243436" y="74982"/>
                </a:lnTo>
                <a:lnTo>
                  <a:pt x="250756" y="82089"/>
                </a:lnTo>
                <a:lnTo>
                  <a:pt x="253582" y="94252"/>
                </a:lnTo>
                <a:lnTo>
                  <a:pt x="249777" y="104151"/>
                </a:lnTo>
                <a:lnTo>
                  <a:pt x="239486" y="109301"/>
                </a:lnTo>
                <a:lnTo>
                  <a:pt x="224395" y="112101"/>
                </a:lnTo>
                <a:lnTo>
                  <a:pt x="206188" y="114953"/>
                </a:lnTo>
                <a:lnTo>
                  <a:pt x="188629" y="119192"/>
                </a:lnTo>
                <a:lnTo>
                  <a:pt x="173367" y="126393"/>
                </a:lnTo>
                <a:lnTo>
                  <a:pt x="162600" y="138701"/>
                </a:lnTo>
                <a:lnTo>
                  <a:pt x="158523" y="158261"/>
                </a:lnTo>
                <a:lnTo>
                  <a:pt x="162200" y="176267"/>
                </a:lnTo>
                <a:lnTo>
                  <a:pt x="172209" y="188528"/>
                </a:lnTo>
                <a:lnTo>
                  <a:pt x="187020" y="195529"/>
                </a:lnTo>
                <a:lnTo>
                  <a:pt x="205099" y="197755"/>
                </a:lnTo>
                <a:lnTo>
                  <a:pt x="219318" y="196457"/>
                </a:lnTo>
                <a:lnTo>
                  <a:pt x="232439" y="192478"/>
                </a:lnTo>
                <a:lnTo>
                  <a:pt x="244283" y="185690"/>
                </a:lnTo>
                <a:lnTo>
                  <a:pt x="253217" y="177327"/>
                </a:lnTo>
                <a:lnTo>
                  <a:pt x="210274" y="177327"/>
                </a:lnTo>
                <a:lnTo>
                  <a:pt x="200043" y="176237"/>
                </a:lnTo>
                <a:lnTo>
                  <a:pt x="191344" y="172697"/>
                </a:lnTo>
                <a:lnTo>
                  <a:pt x="185301" y="166296"/>
                </a:lnTo>
                <a:lnTo>
                  <a:pt x="183036" y="156626"/>
                </a:lnTo>
                <a:lnTo>
                  <a:pt x="185318" y="145812"/>
                </a:lnTo>
                <a:lnTo>
                  <a:pt x="191480" y="138547"/>
                </a:lnTo>
                <a:lnTo>
                  <a:pt x="200503" y="133989"/>
                </a:lnTo>
                <a:lnTo>
                  <a:pt x="211364" y="131295"/>
                </a:lnTo>
                <a:lnTo>
                  <a:pt x="234788" y="127959"/>
                </a:lnTo>
                <a:lnTo>
                  <a:pt x="245147" y="125627"/>
                </a:lnTo>
                <a:lnTo>
                  <a:pt x="253310" y="121762"/>
                </a:lnTo>
                <a:lnTo>
                  <a:pt x="276462" y="121762"/>
                </a:lnTo>
                <a:lnTo>
                  <a:pt x="276462" y="89077"/>
                </a:lnTo>
                <a:lnTo>
                  <a:pt x="272167" y="70828"/>
                </a:lnTo>
                <a:close/>
              </a:path>
              <a:path w="2214244" h="198120">
                <a:moveTo>
                  <a:pt x="276462" y="175965"/>
                </a:moveTo>
                <a:lnTo>
                  <a:pt x="254671" y="175965"/>
                </a:lnTo>
                <a:lnTo>
                  <a:pt x="256050" y="185805"/>
                </a:lnTo>
                <a:lnTo>
                  <a:pt x="259983" y="192580"/>
                </a:lnTo>
                <a:lnTo>
                  <a:pt x="266162" y="196495"/>
                </a:lnTo>
                <a:lnTo>
                  <a:pt x="274282" y="197755"/>
                </a:lnTo>
                <a:lnTo>
                  <a:pt x="281637" y="197755"/>
                </a:lnTo>
                <a:lnTo>
                  <a:pt x="286812" y="196393"/>
                </a:lnTo>
                <a:lnTo>
                  <a:pt x="290897" y="193942"/>
                </a:lnTo>
                <a:lnTo>
                  <a:pt x="290897" y="177327"/>
                </a:lnTo>
                <a:lnTo>
                  <a:pt x="276462" y="177327"/>
                </a:lnTo>
                <a:lnTo>
                  <a:pt x="276462" y="175965"/>
                </a:lnTo>
                <a:close/>
              </a:path>
              <a:path w="2214244" h="198120">
                <a:moveTo>
                  <a:pt x="276462" y="121762"/>
                </a:moveTo>
                <a:lnTo>
                  <a:pt x="253310" y="121762"/>
                </a:lnTo>
                <a:lnTo>
                  <a:pt x="253227" y="145812"/>
                </a:lnTo>
                <a:lnTo>
                  <a:pt x="250875" y="155839"/>
                </a:lnTo>
                <a:lnTo>
                  <a:pt x="243232" y="166194"/>
                </a:lnTo>
                <a:lnTo>
                  <a:pt x="229868" y="174148"/>
                </a:lnTo>
                <a:lnTo>
                  <a:pt x="210274" y="177327"/>
                </a:lnTo>
                <a:lnTo>
                  <a:pt x="253217" y="177327"/>
                </a:lnTo>
                <a:lnTo>
                  <a:pt x="254671" y="175965"/>
                </a:lnTo>
                <a:lnTo>
                  <a:pt x="276462" y="175965"/>
                </a:lnTo>
                <a:lnTo>
                  <a:pt x="276462" y="121762"/>
                </a:lnTo>
                <a:close/>
              </a:path>
              <a:path w="2214244" h="198120">
                <a:moveTo>
                  <a:pt x="290897" y="175965"/>
                </a:moveTo>
                <a:lnTo>
                  <a:pt x="287901" y="177055"/>
                </a:lnTo>
                <a:lnTo>
                  <a:pt x="285722" y="177327"/>
                </a:lnTo>
                <a:lnTo>
                  <a:pt x="290897" y="177327"/>
                </a:lnTo>
                <a:lnTo>
                  <a:pt x="290897" y="175965"/>
                </a:lnTo>
                <a:close/>
              </a:path>
              <a:path w="2214244" h="198120">
                <a:moveTo>
                  <a:pt x="223620" y="50389"/>
                </a:moveTo>
                <a:lnTo>
                  <a:pt x="201277" y="52851"/>
                </a:lnTo>
                <a:lnTo>
                  <a:pt x="182560" y="60881"/>
                </a:lnTo>
                <a:lnTo>
                  <a:pt x="169460" y="75448"/>
                </a:lnTo>
                <a:lnTo>
                  <a:pt x="163970" y="97521"/>
                </a:lnTo>
                <a:lnTo>
                  <a:pt x="187122" y="97521"/>
                </a:lnTo>
                <a:lnTo>
                  <a:pt x="190314" y="84617"/>
                </a:lnTo>
                <a:lnTo>
                  <a:pt x="197745" y="76412"/>
                </a:lnTo>
                <a:lnTo>
                  <a:pt x="208648" y="72088"/>
                </a:lnTo>
                <a:lnTo>
                  <a:pt x="222259" y="70828"/>
                </a:lnTo>
                <a:lnTo>
                  <a:pt x="272167" y="70828"/>
                </a:lnTo>
                <a:lnTo>
                  <a:pt x="271767" y="69128"/>
                </a:lnTo>
                <a:lnTo>
                  <a:pt x="259540" y="57374"/>
                </a:lnTo>
                <a:lnTo>
                  <a:pt x="242563" y="51799"/>
                </a:lnTo>
                <a:lnTo>
                  <a:pt x="223620" y="50389"/>
                </a:lnTo>
                <a:close/>
              </a:path>
              <a:path w="2214244" h="198120">
                <a:moveTo>
                  <a:pt x="384867" y="50389"/>
                </a:moveTo>
                <a:lnTo>
                  <a:pt x="355632" y="56243"/>
                </a:lnTo>
                <a:lnTo>
                  <a:pt x="334877" y="72287"/>
                </a:lnTo>
                <a:lnTo>
                  <a:pt x="322500" y="96247"/>
                </a:lnTo>
                <a:lnTo>
                  <a:pt x="318397" y="125848"/>
                </a:lnTo>
                <a:lnTo>
                  <a:pt x="322645" y="154779"/>
                </a:lnTo>
                <a:lnTo>
                  <a:pt x="335218" y="177531"/>
                </a:lnTo>
                <a:lnTo>
                  <a:pt x="355862" y="192418"/>
                </a:lnTo>
                <a:lnTo>
                  <a:pt x="384323" y="197755"/>
                </a:lnTo>
                <a:lnTo>
                  <a:pt x="408236" y="194027"/>
                </a:lnTo>
                <a:lnTo>
                  <a:pt x="426711" y="183251"/>
                </a:lnTo>
                <a:lnTo>
                  <a:pt x="431119" y="177327"/>
                </a:lnTo>
                <a:lnTo>
                  <a:pt x="384050" y="177327"/>
                </a:lnTo>
                <a:lnTo>
                  <a:pt x="365208" y="172922"/>
                </a:lnTo>
                <a:lnTo>
                  <a:pt x="352445" y="161291"/>
                </a:lnTo>
                <a:lnTo>
                  <a:pt x="345201" y="144808"/>
                </a:lnTo>
                <a:lnTo>
                  <a:pt x="342911" y="125848"/>
                </a:lnTo>
                <a:lnTo>
                  <a:pt x="345052" y="105186"/>
                </a:lnTo>
                <a:lnTo>
                  <a:pt x="352275" y="87613"/>
                </a:lnTo>
                <a:lnTo>
                  <a:pt x="365782" y="75403"/>
                </a:lnTo>
                <a:lnTo>
                  <a:pt x="386774" y="70828"/>
                </a:lnTo>
                <a:lnTo>
                  <a:pt x="433649" y="70828"/>
                </a:lnTo>
                <a:lnTo>
                  <a:pt x="425962" y="62073"/>
                </a:lnTo>
                <a:lnTo>
                  <a:pt x="407343" y="53255"/>
                </a:lnTo>
                <a:lnTo>
                  <a:pt x="384867" y="50389"/>
                </a:lnTo>
                <a:close/>
              </a:path>
              <a:path w="2214244" h="198120">
                <a:moveTo>
                  <a:pt x="446424" y="143008"/>
                </a:moveTo>
                <a:lnTo>
                  <a:pt x="422728" y="143008"/>
                </a:lnTo>
                <a:lnTo>
                  <a:pt x="418561" y="157333"/>
                </a:lnTo>
                <a:lnTo>
                  <a:pt x="410641" y="168134"/>
                </a:lnTo>
                <a:lnTo>
                  <a:pt x="399095" y="174952"/>
                </a:lnTo>
                <a:lnTo>
                  <a:pt x="384050" y="177327"/>
                </a:lnTo>
                <a:lnTo>
                  <a:pt x="431119" y="177327"/>
                </a:lnTo>
                <a:lnTo>
                  <a:pt x="439517" y="166040"/>
                </a:lnTo>
                <a:lnTo>
                  <a:pt x="446424" y="143008"/>
                </a:lnTo>
                <a:close/>
              </a:path>
              <a:path w="2214244" h="198120">
                <a:moveTo>
                  <a:pt x="433649" y="70828"/>
                </a:moveTo>
                <a:lnTo>
                  <a:pt x="386774" y="70828"/>
                </a:lnTo>
                <a:lnTo>
                  <a:pt x="399767" y="72722"/>
                </a:lnTo>
                <a:lnTo>
                  <a:pt x="410028" y="78216"/>
                </a:lnTo>
                <a:lnTo>
                  <a:pt x="417378" y="87030"/>
                </a:lnTo>
                <a:lnTo>
                  <a:pt x="421638" y="98883"/>
                </a:lnTo>
                <a:lnTo>
                  <a:pt x="445607" y="98883"/>
                </a:lnTo>
                <a:lnTo>
                  <a:pt x="439219" y="77172"/>
                </a:lnTo>
                <a:lnTo>
                  <a:pt x="433649" y="70828"/>
                </a:lnTo>
                <a:close/>
              </a:path>
              <a:path w="2214244" h="198120">
                <a:moveTo>
                  <a:pt x="544469" y="50389"/>
                </a:moveTo>
                <a:lnTo>
                  <a:pt x="517925" y="55902"/>
                </a:lnTo>
                <a:lnTo>
                  <a:pt x="496974" y="71197"/>
                </a:lnTo>
                <a:lnTo>
                  <a:pt x="483223" y="94408"/>
                </a:lnTo>
                <a:lnTo>
                  <a:pt x="478282" y="123669"/>
                </a:lnTo>
                <a:lnTo>
                  <a:pt x="483091" y="153400"/>
                </a:lnTo>
                <a:lnTo>
                  <a:pt x="495714" y="176850"/>
                </a:lnTo>
                <a:lnTo>
                  <a:pt x="516508" y="192231"/>
                </a:lnTo>
                <a:lnTo>
                  <a:pt x="545831" y="197755"/>
                </a:lnTo>
                <a:lnTo>
                  <a:pt x="567685" y="194631"/>
                </a:lnTo>
                <a:lnTo>
                  <a:pt x="585428" y="185430"/>
                </a:lnTo>
                <a:lnTo>
                  <a:pt x="592436" y="177327"/>
                </a:lnTo>
                <a:lnTo>
                  <a:pt x="546648" y="177327"/>
                </a:lnTo>
                <a:lnTo>
                  <a:pt x="526697" y="173539"/>
                </a:lnTo>
                <a:lnTo>
                  <a:pt x="512874" y="163368"/>
                </a:lnTo>
                <a:lnTo>
                  <a:pt x="504975" y="148600"/>
                </a:lnTo>
                <a:lnTo>
                  <a:pt x="502796" y="131023"/>
                </a:lnTo>
                <a:lnTo>
                  <a:pt x="608205" y="131023"/>
                </a:lnTo>
                <a:lnTo>
                  <a:pt x="606410" y="110595"/>
                </a:lnTo>
                <a:lnTo>
                  <a:pt x="502796" y="110595"/>
                </a:lnTo>
                <a:lnTo>
                  <a:pt x="506375" y="95303"/>
                </a:lnTo>
                <a:lnTo>
                  <a:pt x="514474" y="82642"/>
                </a:lnTo>
                <a:lnTo>
                  <a:pt x="526812" y="74015"/>
                </a:lnTo>
                <a:lnTo>
                  <a:pt x="543107" y="70828"/>
                </a:lnTo>
                <a:lnTo>
                  <a:pt x="588377" y="70828"/>
                </a:lnTo>
                <a:lnTo>
                  <a:pt x="575649" y="58200"/>
                </a:lnTo>
                <a:lnTo>
                  <a:pt x="544469" y="50389"/>
                </a:lnTo>
                <a:close/>
              </a:path>
              <a:path w="2214244" h="198120">
                <a:moveTo>
                  <a:pt x="606026" y="149817"/>
                </a:moveTo>
                <a:lnTo>
                  <a:pt x="583147" y="149817"/>
                </a:lnTo>
                <a:lnTo>
                  <a:pt x="578402" y="161814"/>
                </a:lnTo>
                <a:lnTo>
                  <a:pt x="570515" y="170415"/>
                </a:lnTo>
                <a:lnTo>
                  <a:pt x="559820" y="175595"/>
                </a:lnTo>
                <a:lnTo>
                  <a:pt x="546648" y="177327"/>
                </a:lnTo>
                <a:lnTo>
                  <a:pt x="592436" y="177327"/>
                </a:lnTo>
                <a:lnTo>
                  <a:pt x="598421" y="170407"/>
                </a:lnTo>
                <a:lnTo>
                  <a:pt x="606026" y="149817"/>
                </a:lnTo>
                <a:close/>
              </a:path>
              <a:path w="2214244" h="198120">
                <a:moveTo>
                  <a:pt x="588377" y="70828"/>
                </a:moveTo>
                <a:lnTo>
                  <a:pt x="543107" y="70828"/>
                </a:lnTo>
                <a:lnTo>
                  <a:pt x="558948" y="73939"/>
                </a:lnTo>
                <a:lnTo>
                  <a:pt x="571571" y="82438"/>
                </a:lnTo>
                <a:lnTo>
                  <a:pt x="580108" y="95074"/>
                </a:lnTo>
                <a:lnTo>
                  <a:pt x="583692" y="110595"/>
                </a:lnTo>
                <a:lnTo>
                  <a:pt x="606410" y="110595"/>
                </a:lnTo>
                <a:lnTo>
                  <a:pt x="605835" y="104060"/>
                </a:lnTo>
                <a:lnTo>
                  <a:pt x="595544" y="77938"/>
                </a:lnTo>
                <a:lnTo>
                  <a:pt x="588377" y="70828"/>
                </a:lnTo>
                <a:close/>
              </a:path>
              <a:path w="2214244" h="198120">
                <a:moveTo>
                  <a:pt x="705832" y="175693"/>
                </a:moveTo>
                <a:lnTo>
                  <a:pt x="670307" y="175693"/>
                </a:lnTo>
                <a:lnTo>
                  <a:pt x="679751" y="186149"/>
                </a:lnTo>
                <a:lnTo>
                  <a:pt x="691519" y="192955"/>
                </a:lnTo>
                <a:lnTo>
                  <a:pt x="704052" y="196644"/>
                </a:lnTo>
                <a:lnTo>
                  <a:pt x="715794" y="197755"/>
                </a:lnTo>
                <a:lnTo>
                  <a:pt x="743994" y="191899"/>
                </a:lnTo>
                <a:lnTo>
                  <a:pt x="762435" y="177327"/>
                </a:lnTo>
                <a:lnTo>
                  <a:pt x="713343" y="177327"/>
                </a:lnTo>
                <a:lnTo>
                  <a:pt x="705832" y="175693"/>
                </a:lnTo>
                <a:close/>
              </a:path>
              <a:path w="2214244" h="198120">
                <a:moveTo>
                  <a:pt x="669762" y="0"/>
                </a:moveTo>
                <a:lnTo>
                  <a:pt x="646610" y="0"/>
                </a:lnTo>
                <a:lnTo>
                  <a:pt x="646610" y="194487"/>
                </a:lnTo>
                <a:lnTo>
                  <a:pt x="669762" y="194487"/>
                </a:lnTo>
                <a:lnTo>
                  <a:pt x="669762" y="175693"/>
                </a:lnTo>
                <a:lnTo>
                  <a:pt x="705832" y="175693"/>
                </a:lnTo>
                <a:lnTo>
                  <a:pt x="692961" y="172892"/>
                </a:lnTo>
                <a:lnTo>
                  <a:pt x="679194" y="161052"/>
                </a:lnTo>
                <a:lnTo>
                  <a:pt x="671401" y="144003"/>
                </a:lnTo>
                <a:lnTo>
                  <a:pt x="668945" y="123941"/>
                </a:lnTo>
                <a:lnTo>
                  <a:pt x="671303" y="104496"/>
                </a:lnTo>
                <a:lnTo>
                  <a:pt x="678819" y="87477"/>
                </a:lnTo>
                <a:lnTo>
                  <a:pt x="692157" y="75411"/>
                </a:lnTo>
                <a:lnTo>
                  <a:pt x="703735" y="72734"/>
                </a:lnTo>
                <a:lnTo>
                  <a:pt x="669762" y="72734"/>
                </a:lnTo>
                <a:lnTo>
                  <a:pt x="669762" y="0"/>
                </a:lnTo>
                <a:close/>
              </a:path>
              <a:path w="2214244" h="198120">
                <a:moveTo>
                  <a:pt x="761774" y="70828"/>
                </a:moveTo>
                <a:lnTo>
                  <a:pt x="711981" y="70828"/>
                </a:lnTo>
                <a:lnTo>
                  <a:pt x="731430" y="75241"/>
                </a:lnTo>
                <a:lnTo>
                  <a:pt x="745006" y="86932"/>
                </a:lnTo>
                <a:lnTo>
                  <a:pt x="752965" y="103577"/>
                </a:lnTo>
                <a:lnTo>
                  <a:pt x="755561" y="122852"/>
                </a:lnTo>
                <a:lnTo>
                  <a:pt x="753408" y="142969"/>
                </a:lnTo>
                <a:lnTo>
                  <a:pt x="746300" y="160406"/>
                </a:lnTo>
                <a:lnTo>
                  <a:pt x="733269" y="172684"/>
                </a:lnTo>
                <a:lnTo>
                  <a:pt x="713343" y="177327"/>
                </a:lnTo>
                <a:lnTo>
                  <a:pt x="762435" y="177327"/>
                </a:lnTo>
                <a:lnTo>
                  <a:pt x="764073" y="176033"/>
                </a:lnTo>
                <a:lnTo>
                  <a:pt x="776083" y="152711"/>
                </a:lnTo>
                <a:lnTo>
                  <a:pt x="780075" y="124486"/>
                </a:lnTo>
                <a:lnTo>
                  <a:pt x="776036" y="96132"/>
                </a:lnTo>
                <a:lnTo>
                  <a:pt x="763903" y="72525"/>
                </a:lnTo>
                <a:lnTo>
                  <a:pt x="761774" y="70828"/>
                </a:lnTo>
                <a:close/>
              </a:path>
              <a:path w="2214244" h="198120">
                <a:moveTo>
                  <a:pt x="715249" y="50389"/>
                </a:moveTo>
                <a:lnTo>
                  <a:pt x="701141" y="51697"/>
                </a:lnTo>
                <a:lnTo>
                  <a:pt x="688386" y="55740"/>
                </a:lnTo>
                <a:lnTo>
                  <a:pt x="677827" y="62693"/>
                </a:lnTo>
                <a:lnTo>
                  <a:pt x="670307" y="72734"/>
                </a:lnTo>
                <a:lnTo>
                  <a:pt x="703735" y="72734"/>
                </a:lnTo>
                <a:lnTo>
                  <a:pt x="711981" y="70828"/>
                </a:lnTo>
                <a:lnTo>
                  <a:pt x="761774" y="70828"/>
                </a:lnTo>
                <a:lnTo>
                  <a:pt x="743649" y="56375"/>
                </a:lnTo>
                <a:lnTo>
                  <a:pt x="715249" y="50389"/>
                </a:lnTo>
                <a:close/>
              </a:path>
              <a:path w="2214244" h="198120">
                <a:moveTo>
                  <a:pt x="881671" y="50389"/>
                </a:moveTo>
                <a:lnTo>
                  <a:pt x="852138" y="56102"/>
                </a:lnTo>
                <a:lnTo>
                  <a:pt x="830728" y="71776"/>
                </a:lnTo>
                <a:lnTo>
                  <a:pt x="817695" y="95212"/>
                </a:lnTo>
                <a:lnTo>
                  <a:pt x="813294" y="124214"/>
                </a:lnTo>
                <a:lnTo>
                  <a:pt x="817695" y="153056"/>
                </a:lnTo>
                <a:lnTo>
                  <a:pt x="830728" y="176408"/>
                </a:lnTo>
                <a:lnTo>
                  <a:pt x="852138" y="192048"/>
                </a:lnTo>
                <a:lnTo>
                  <a:pt x="881671" y="197755"/>
                </a:lnTo>
                <a:lnTo>
                  <a:pt x="911199" y="192048"/>
                </a:lnTo>
                <a:lnTo>
                  <a:pt x="931347" y="177327"/>
                </a:lnTo>
                <a:lnTo>
                  <a:pt x="881671" y="177327"/>
                </a:lnTo>
                <a:lnTo>
                  <a:pt x="864591" y="173816"/>
                </a:lnTo>
                <a:lnTo>
                  <a:pt x="850649" y="163538"/>
                </a:lnTo>
                <a:lnTo>
                  <a:pt x="841253" y="146876"/>
                </a:lnTo>
                <a:lnTo>
                  <a:pt x="837808" y="124214"/>
                </a:lnTo>
                <a:lnTo>
                  <a:pt x="841253" y="101394"/>
                </a:lnTo>
                <a:lnTo>
                  <a:pt x="850649" y="84651"/>
                </a:lnTo>
                <a:lnTo>
                  <a:pt x="864591" y="74343"/>
                </a:lnTo>
                <a:lnTo>
                  <a:pt x="881671" y="70828"/>
                </a:lnTo>
                <a:lnTo>
                  <a:pt x="931311" y="70828"/>
                </a:lnTo>
                <a:lnTo>
                  <a:pt x="911199" y="56102"/>
                </a:lnTo>
                <a:lnTo>
                  <a:pt x="881671" y="50389"/>
                </a:lnTo>
                <a:close/>
              </a:path>
              <a:path w="2214244" h="198120">
                <a:moveTo>
                  <a:pt x="931311" y="70828"/>
                </a:moveTo>
                <a:lnTo>
                  <a:pt x="881671" y="70828"/>
                </a:lnTo>
                <a:lnTo>
                  <a:pt x="898750" y="74343"/>
                </a:lnTo>
                <a:lnTo>
                  <a:pt x="912688" y="84651"/>
                </a:lnTo>
                <a:lnTo>
                  <a:pt x="922081" y="101394"/>
                </a:lnTo>
                <a:lnTo>
                  <a:pt x="925524" y="124214"/>
                </a:lnTo>
                <a:lnTo>
                  <a:pt x="922081" y="146876"/>
                </a:lnTo>
                <a:lnTo>
                  <a:pt x="912688" y="163538"/>
                </a:lnTo>
                <a:lnTo>
                  <a:pt x="898750" y="173816"/>
                </a:lnTo>
                <a:lnTo>
                  <a:pt x="881671" y="177327"/>
                </a:lnTo>
                <a:lnTo>
                  <a:pt x="931347" y="177327"/>
                </a:lnTo>
                <a:lnTo>
                  <a:pt x="932606" y="176408"/>
                </a:lnTo>
                <a:lnTo>
                  <a:pt x="945637" y="153056"/>
                </a:lnTo>
                <a:lnTo>
                  <a:pt x="950038" y="124214"/>
                </a:lnTo>
                <a:lnTo>
                  <a:pt x="945637" y="95212"/>
                </a:lnTo>
                <a:lnTo>
                  <a:pt x="932606" y="71776"/>
                </a:lnTo>
                <a:lnTo>
                  <a:pt x="931311" y="70828"/>
                </a:lnTo>
                <a:close/>
              </a:path>
              <a:path w="2214244" h="198120">
                <a:moveTo>
                  <a:pt x="1051624" y="50389"/>
                </a:moveTo>
                <a:lnTo>
                  <a:pt x="1022096" y="56102"/>
                </a:lnTo>
                <a:lnTo>
                  <a:pt x="1000689" y="71776"/>
                </a:lnTo>
                <a:lnTo>
                  <a:pt x="987658" y="95212"/>
                </a:lnTo>
                <a:lnTo>
                  <a:pt x="983257" y="124214"/>
                </a:lnTo>
                <a:lnTo>
                  <a:pt x="987658" y="153056"/>
                </a:lnTo>
                <a:lnTo>
                  <a:pt x="1000689" y="176408"/>
                </a:lnTo>
                <a:lnTo>
                  <a:pt x="1022096" y="192048"/>
                </a:lnTo>
                <a:lnTo>
                  <a:pt x="1051624" y="197755"/>
                </a:lnTo>
                <a:lnTo>
                  <a:pt x="1081157" y="192048"/>
                </a:lnTo>
                <a:lnTo>
                  <a:pt x="1101309" y="177327"/>
                </a:lnTo>
                <a:lnTo>
                  <a:pt x="1051624" y="177327"/>
                </a:lnTo>
                <a:lnTo>
                  <a:pt x="1034545" y="173816"/>
                </a:lnTo>
                <a:lnTo>
                  <a:pt x="1020607" y="163538"/>
                </a:lnTo>
                <a:lnTo>
                  <a:pt x="1011214" y="146876"/>
                </a:lnTo>
                <a:lnTo>
                  <a:pt x="1007771" y="124214"/>
                </a:lnTo>
                <a:lnTo>
                  <a:pt x="1011214" y="101394"/>
                </a:lnTo>
                <a:lnTo>
                  <a:pt x="1020607" y="84651"/>
                </a:lnTo>
                <a:lnTo>
                  <a:pt x="1034545" y="74343"/>
                </a:lnTo>
                <a:lnTo>
                  <a:pt x="1051624" y="70828"/>
                </a:lnTo>
                <a:lnTo>
                  <a:pt x="1101272" y="70828"/>
                </a:lnTo>
                <a:lnTo>
                  <a:pt x="1081157" y="56102"/>
                </a:lnTo>
                <a:lnTo>
                  <a:pt x="1051624" y="50389"/>
                </a:lnTo>
                <a:close/>
              </a:path>
              <a:path w="2214244" h="198120">
                <a:moveTo>
                  <a:pt x="1101272" y="70828"/>
                </a:moveTo>
                <a:lnTo>
                  <a:pt x="1051624" y="70828"/>
                </a:lnTo>
                <a:lnTo>
                  <a:pt x="1068704" y="74343"/>
                </a:lnTo>
                <a:lnTo>
                  <a:pt x="1082646" y="84651"/>
                </a:lnTo>
                <a:lnTo>
                  <a:pt x="1092042" y="101394"/>
                </a:lnTo>
                <a:lnTo>
                  <a:pt x="1095487" y="124214"/>
                </a:lnTo>
                <a:lnTo>
                  <a:pt x="1092042" y="146876"/>
                </a:lnTo>
                <a:lnTo>
                  <a:pt x="1082646" y="163538"/>
                </a:lnTo>
                <a:lnTo>
                  <a:pt x="1068704" y="173816"/>
                </a:lnTo>
                <a:lnTo>
                  <a:pt x="1051624" y="177327"/>
                </a:lnTo>
                <a:lnTo>
                  <a:pt x="1101309" y="177327"/>
                </a:lnTo>
                <a:lnTo>
                  <a:pt x="1102567" y="176408"/>
                </a:lnTo>
                <a:lnTo>
                  <a:pt x="1115600" y="153056"/>
                </a:lnTo>
                <a:lnTo>
                  <a:pt x="1120001" y="124214"/>
                </a:lnTo>
                <a:lnTo>
                  <a:pt x="1115600" y="95212"/>
                </a:lnTo>
                <a:lnTo>
                  <a:pt x="1102567" y="71776"/>
                </a:lnTo>
                <a:lnTo>
                  <a:pt x="1101272" y="70828"/>
                </a:lnTo>
                <a:close/>
              </a:path>
              <a:path w="2214244" h="198120">
                <a:moveTo>
                  <a:pt x="1185360" y="0"/>
                </a:moveTo>
                <a:lnTo>
                  <a:pt x="1162208" y="0"/>
                </a:lnTo>
                <a:lnTo>
                  <a:pt x="1162208" y="194487"/>
                </a:lnTo>
                <a:lnTo>
                  <a:pt x="1185360" y="194487"/>
                </a:lnTo>
                <a:lnTo>
                  <a:pt x="1185360" y="141101"/>
                </a:lnTo>
                <a:lnTo>
                  <a:pt x="1207151" y="120945"/>
                </a:lnTo>
                <a:lnTo>
                  <a:pt x="1235601" y="120945"/>
                </a:lnTo>
                <a:lnTo>
                  <a:pt x="1231776" y="115225"/>
                </a:lnTo>
                <a:lnTo>
                  <a:pt x="1185360" y="115225"/>
                </a:lnTo>
                <a:lnTo>
                  <a:pt x="1185360" y="0"/>
                </a:lnTo>
                <a:close/>
              </a:path>
              <a:path w="2214244" h="198120">
                <a:moveTo>
                  <a:pt x="1235601" y="120945"/>
                </a:moveTo>
                <a:lnTo>
                  <a:pt x="1207151" y="120945"/>
                </a:lnTo>
                <a:lnTo>
                  <a:pt x="1255361" y="194487"/>
                </a:lnTo>
                <a:lnTo>
                  <a:pt x="1284778" y="194487"/>
                </a:lnTo>
                <a:lnTo>
                  <a:pt x="1235601" y="120945"/>
                </a:lnTo>
                <a:close/>
              </a:path>
              <a:path w="2214244" h="198120">
                <a:moveTo>
                  <a:pt x="1280692" y="53658"/>
                </a:moveTo>
                <a:lnTo>
                  <a:pt x="1249641" y="53658"/>
                </a:lnTo>
                <a:lnTo>
                  <a:pt x="1185360" y="115225"/>
                </a:lnTo>
                <a:lnTo>
                  <a:pt x="1231776" y="115225"/>
                </a:lnTo>
                <a:lnTo>
                  <a:pt x="1224855" y="104875"/>
                </a:lnTo>
                <a:lnTo>
                  <a:pt x="1280692" y="53658"/>
                </a:lnTo>
                <a:close/>
              </a:path>
              <a:path w="2214244" h="198120">
                <a:moveTo>
                  <a:pt x="1511186" y="70828"/>
                </a:moveTo>
                <a:lnTo>
                  <a:pt x="1461278" y="70828"/>
                </a:lnTo>
                <a:lnTo>
                  <a:pt x="1472377" y="71653"/>
                </a:lnTo>
                <a:lnTo>
                  <a:pt x="1482455" y="74982"/>
                </a:lnTo>
                <a:lnTo>
                  <a:pt x="1489775" y="82089"/>
                </a:lnTo>
                <a:lnTo>
                  <a:pt x="1492601" y="94252"/>
                </a:lnTo>
                <a:lnTo>
                  <a:pt x="1488796" y="104151"/>
                </a:lnTo>
                <a:lnTo>
                  <a:pt x="1478506" y="109301"/>
                </a:lnTo>
                <a:lnTo>
                  <a:pt x="1463414" y="112101"/>
                </a:lnTo>
                <a:lnTo>
                  <a:pt x="1445208" y="114953"/>
                </a:lnTo>
                <a:lnTo>
                  <a:pt x="1427648" y="119192"/>
                </a:lnTo>
                <a:lnTo>
                  <a:pt x="1412386" y="126393"/>
                </a:lnTo>
                <a:lnTo>
                  <a:pt x="1401619" y="138701"/>
                </a:lnTo>
                <a:lnTo>
                  <a:pt x="1397542" y="158261"/>
                </a:lnTo>
                <a:lnTo>
                  <a:pt x="1401219" y="176267"/>
                </a:lnTo>
                <a:lnTo>
                  <a:pt x="1411229" y="188528"/>
                </a:lnTo>
                <a:lnTo>
                  <a:pt x="1426039" y="195529"/>
                </a:lnTo>
                <a:lnTo>
                  <a:pt x="1444118" y="197755"/>
                </a:lnTo>
                <a:lnTo>
                  <a:pt x="1458337" y="196457"/>
                </a:lnTo>
                <a:lnTo>
                  <a:pt x="1471458" y="192478"/>
                </a:lnTo>
                <a:lnTo>
                  <a:pt x="1483302" y="185690"/>
                </a:lnTo>
                <a:lnTo>
                  <a:pt x="1492236" y="177327"/>
                </a:lnTo>
                <a:lnTo>
                  <a:pt x="1449293" y="177327"/>
                </a:lnTo>
                <a:lnTo>
                  <a:pt x="1439062" y="176237"/>
                </a:lnTo>
                <a:lnTo>
                  <a:pt x="1430363" y="172697"/>
                </a:lnTo>
                <a:lnTo>
                  <a:pt x="1424320" y="166296"/>
                </a:lnTo>
                <a:lnTo>
                  <a:pt x="1422056" y="156626"/>
                </a:lnTo>
                <a:lnTo>
                  <a:pt x="1424337" y="145812"/>
                </a:lnTo>
                <a:lnTo>
                  <a:pt x="1430499" y="138547"/>
                </a:lnTo>
                <a:lnTo>
                  <a:pt x="1439522" y="133989"/>
                </a:lnTo>
                <a:lnTo>
                  <a:pt x="1450383" y="131295"/>
                </a:lnTo>
                <a:lnTo>
                  <a:pt x="1473807" y="127959"/>
                </a:lnTo>
                <a:lnTo>
                  <a:pt x="1484166" y="125627"/>
                </a:lnTo>
                <a:lnTo>
                  <a:pt x="1492329" y="121762"/>
                </a:lnTo>
                <a:lnTo>
                  <a:pt x="1515481" y="121762"/>
                </a:lnTo>
                <a:lnTo>
                  <a:pt x="1515481" y="89077"/>
                </a:lnTo>
                <a:lnTo>
                  <a:pt x="1511186" y="70828"/>
                </a:lnTo>
                <a:close/>
              </a:path>
              <a:path w="2214244" h="198120">
                <a:moveTo>
                  <a:pt x="1515481" y="175965"/>
                </a:moveTo>
                <a:lnTo>
                  <a:pt x="1493690" y="175965"/>
                </a:lnTo>
                <a:lnTo>
                  <a:pt x="1495069" y="185805"/>
                </a:lnTo>
                <a:lnTo>
                  <a:pt x="1499002" y="192580"/>
                </a:lnTo>
                <a:lnTo>
                  <a:pt x="1505181" y="196495"/>
                </a:lnTo>
                <a:lnTo>
                  <a:pt x="1513302" y="197755"/>
                </a:lnTo>
                <a:lnTo>
                  <a:pt x="1520656" y="197755"/>
                </a:lnTo>
                <a:lnTo>
                  <a:pt x="1525831" y="196393"/>
                </a:lnTo>
                <a:lnTo>
                  <a:pt x="1529917" y="193942"/>
                </a:lnTo>
                <a:lnTo>
                  <a:pt x="1529917" y="177327"/>
                </a:lnTo>
                <a:lnTo>
                  <a:pt x="1515481" y="177327"/>
                </a:lnTo>
                <a:lnTo>
                  <a:pt x="1515481" y="175965"/>
                </a:lnTo>
                <a:close/>
              </a:path>
              <a:path w="2214244" h="198120">
                <a:moveTo>
                  <a:pt x="1515481" y="121762"/>
                </a:moveTo>
                <a:lnTo>
                  <a:pt x="1492329" y="121762"/>
                </a:lnTo>
                <a:lnTo>
                  <a:pt x="1492246" y="145812"/>
                </a:lnTo>
                <a:lnTo>
                  <a:pt x="1489894" y="155839"/>
                </a:lnTo>
                <a:lnTo>
                  <a:pt x="1482251" y="166194"/>
                </a:lnTo>
                <a:lnTo>
                  <a:pt x="1468887" y="174148"/>
                </a:lnTo>
                <a:lnTo>
                  <a:pt x="1449293" y="177327"/>
                </a:lnTo>
                <a:lnTo>
                  <a:pt x="1492236" y="177327"/>
                </a:lnTo>
                <a:lnTo>
                  <a:pt x="1493690" y="175965"/>
                </a:lnTo>
                <a:lnTo>
                  <a:pt x="1515481" y="175965"/>
                </a:lnTo>
                <a:lnTo>
                  <a:pt x="1515481" y="121762"/>
                </a:lnTo>
                <a:close/>
              </a:path>
              <a:path w="2214244" h="198120">
                <a:moveTo>
                  <a:pt x="1529917" y="175965"/>
                </a:moveTo>
                <a:lnTo>
                  <a:pt x="1526920" y="177055"/>
                </a:lnTo>
                <a:lnTo>
                  <a:pt x="1524741" y="177327"/>
                </a:lnTo>
                <a:lnTo>
                  <a:pt x="1529917" y="177327"/>
                </a:lnTo>
                <a:lnTo>
                  <a:pt x="1529917" y="175965"/>
                </a:lnTo>
                <a:close/>
              </a:path>
              <a:path w="2214244" h="198120">
                <a:moveTo>
                  <a:pt x="1462640" y="50389"/>
                </a:moveTo>
                <a:lnTo>
                  <a:pt x="1440296" y="52851"/>
                </a:lnTo>
                <a:lnTo>
                  <a:pt x="1421579" y="60881"/>
                </a:lnTo>
                <a:lnTo>
                  <a:pt x="1408479" y="75448"/>
                </a:lnTo>
                <a:lnTo>
                  <a:pt x="1402989" y="97521"/>
                </a:lnTo>
                <a:lnTo>
                  <a:pt x="1426141" y="97521"/>
                </a:lnTo>
                <a:lnTo>
                  <a:pt x="1429333" y="84617"/>
                </a:lnTo>
                <a:lnTo>
                  <a:pt x="1436764" y="76412"/>
                </a:lnTo>
                <a:lnTo>
                  <a:pt x="1447667" y="72088"/>
                </a:lnTo>
                <a:lnTo>
                  <a:pt x="1461278" y="70828"/>
                </a:lnTo>
                <a:lnTo>
                  <a:pt x="1511186" y="70828"/>
                </a:lnTo>
                <a:lnTo>
                  <a:pt x="1510786" y="69128"/>
                </a:lnTo>
                <a:lnTo>
                  <a:pt x="1498559" y="57374"/>
                </a:lnTo>
                <a:lnTo>
                  <a:pt x="1481583" y="51799"/>
                </a:lnTo>
                <a:lnTo>
                  <a:pt x="1462640" y="50389"/>
                </a:lnTo>
                <a:close/>
              </a:path>
              <a:path w="2214244" h="198120">
                <a:moveTo>
                  <a:pt x="1589557" y="0"/>
                </a:moveTo>
                <a:lnTo>
                  <a:pt x="1566405" y="0"/>
                </a:lnTo>
                <a:lnTo>
                  <a:pt x="1566405" y="194487"/>
                </a:lnTo>
                <a:lnTo>
                  <a:pt x="1589557" y="194487"/>
                </a:lnTo>
                <a:lnTo>
                  <a:pt x="1589557" y="0"/>
                </a:lnTo>
                <a:close/>
              </a:path>
              <a:path w="2214244" h="198120">
                <a:moveTo>
                  <a:pt x="1663643" y="0"/>
                </a:moveTo>
                <a:lnTo>
                  <a:pt x="1640491" y="0"/>
                </a:lnTo>
                <a:lnTo>
                  <a:pt x="1640491" y="194487"/>
                </a:lnTo>
                <a:lnTo>
                  <a:pt x="1663643" y="194487"/>
                </a:lnTo>
                <a:lnTo>
                  <a:pt x="1663643" y="0"/>
                </a:lnTo>
                <a:close/>
              </a:path>
              <a:path w="2214244" h="198120">
                <a:moveTo>
                  <a:pt x="1773955" y="50389"/>
                </a:moveTo>
                <a:lnTo>
                  <a:pt x="1744428" y="56102"/>
                </a:lnTo>
                <a:lnTo>
                  <a:pt x="1723021" y="71776"/>
                </a:lnTo>
                <a:lnTo>
                  <a:pt x="1709989" y="95212"/>
                </a:lnTo>
                <a:lnTo>
                  <a:pt x="1705589" y="124214"/>
                </a:lnTo>
                <a:lnTo>
                  <a:pt x="1709989" y="153056"/>
                </a:lnTo>
                <a:lnTo>
                  <a:pt x="1723021" y="176408"/>
                </a:lnTo>
                <a:lnTo>
                  <a:pt x="1744428" y="192048"/>
                </a:lnTo>
                <a:lnTo>
                  <a:pt x="1773955" y="197755"/>
                </a:lnTo>
                <a:lnTo>
                  <a:pt x="1803483" y="192048"/>
                </a:lnTo>
                <a:lnTo>
                  <a:pt x="1823631" y="177327"/>
                </a:lnTo>
                <a:lnTo>
                  <a:pt x="1773955" y="177327"/>
                </a:lnTo>
                <a:lnTo>
                  <a:pt x="1756876" y="173816"/>
                </a:lnTo>
                <a:lnTo>
                  <a:pt x="1742938" y="163538"/>
                </a:lnTo>
                <a:lnTo>
                  <a:pt x="1733546" y="146876"/>
                </a:lnTo>
                <a:lnTo>
                  <a:pt x="1730103" y="124214"/>
                </a:lnTo>
                <a:lnTo>
                  <a:pt x="1733546" y="101394"/>
                </a:lnTo>
                <a:lnTo>
                  <a:pt x="1742938" y="84651"/>
                </a:lnTo>
                <a:lnTo>
                  <a:pt x="1756876" y="74343"/>
                </a:lnTo>
                <a:lnTo>
                  <a:pt x="1773955" y="70828"/>
                </a:lnTo>
                <a:lnTo>
                  <a:pt x="1823595" y="70828"/>
                </a:lnTo>
                <a:lnTo>
                  <a:pt x="1803483" y="56102"/>
                </a:lnTo>
                <a:lnTo>
                  <a:pt x="1773955" y="50389"/>
                </a:lnTo>
                <a:close/>
              </a:path>
              <a:path w="2214244" h="198120">
                <a:moveTo>
                  <a:pt x="1823595" y="70828"/>
                </a:moveTo>
                <a:lnTo>
                  <a:pt x="1773955" y="70828"/>
                </a:lnTo>
                <a:lnTo>
                  <a:pt x="1791034" y="74343"/>
                </a:lnTo>
                <a:lnTo>
                  <a:pt x="1804972" y="84651"/>
                </a:lnTo>
                <a:lnTo>
                  <a:pt x="1814365" y="101394"/>
                </a:lnTo>
                <a:lnTo>
                  <a:pt x="1817808" y="124214"/>
                </a:lnTo>
                <a:lnTo>
                  <a:pt x="1814365" y="146876"/>
                </a:lnTo>
                <a:lnTo>
                  <a:pt x="1804972" y="163538"/>
                </a:lnTo>
                <a:lnTo>
                  <a:pt x="1791034" y="173816"/>
                </a:lnTo>
                <a:lnTo>
                  <a:pt x="1773955" y="177327"/>
                </a:lnTo>
                <a:lnTo>
                  <a:pt x="1823631" y="177327"/>
                </a:lnTo>
                <a:lnTo>
                  <a:pt x="1824890" y="176408"/>
                </a:lnTo>
                <a:lnTo>
                  <a:pt x="1837921" y="153056"/>
                </a:lnTo>
                <a:lnTo>
                  <a:pt x="1842322" y="124214"/>
                </a:lnTo>
                <a:lnTo>
                  <a:pt x="1837921" y="95212"/>
                </a:lnTo>
                <a:lnTo>
                  <a:pt x="1824890" y="71776"/>
                </a:lnTo>
                <a:lnTo>
                  <a:pt x="1823595" y="70828"/>
                </a:lnTo>
                <a:close/>
              </a:path>
              <a:path w="2214244" h="198120">
                <a:moveTo>
                  <a:pt x="1895969" y="53658"/>
                </a:moveTo>
                <a:lnTo>
                  <a:pt x="1870366" y="53658"/>
                </a:lnTo>
                <a:lnTo>
                  <a:pt x="1915581" y="194487"/>
                </a:lnTo>
                <a:lnTo>
                  <a:pt x="1940650" y="194487"/>
                </a:lnTo>
                <a:lnTo>
                  <a:pt x="1947128" y="168883"/>
                </a:lnTo>
                <a:lnTo>
                  <a:pt x="1927848" y="168883"/>
                </a:lnTo>
                <a:lnTo>
                  <a:pt x="1895969" y="53658"/>
                </a:lnTo>
                <a:close/>
              </a:path>
              <a:path w="2214244" h="198120">
                <a:moveTo>
                  <a:pt x="1989424" y="82540"/>
                </a:moveTo>
                <a:lnTo>
                  <a:pt x="1969522" y="82540"/>
                </a:lnTo>
                <a:lnTo>
                  <a:pt x="1998121" y="194487"/>
                </a:lnTo>
                <a:lnTo>
                  <a:pt x="2022635" y="194487"/>
                </a:lnTo>
                <a:lnTo>
                  <a:pt x="2030806" y="168883"/>
                </a:lnTo>
                <a:lnTo>
                  <a:pt x="2011467" y="168883"/>
                </a:lnTo>
                <a:lnTo>
                  <a:pt x="1989424" y="82540"/>
                </a:lnTo>
                <a:close/>
              </a:path>
              <a:path w="2214244" h="198120">
                <a:moveTo>
                  <a:pt x="1982051" y="53658"/>
                </a:moveTo>
                <a:lnTo>
                  <a:pt x="1956720" y="53658"/>
                </a:lnTo>
                <a:lnTo>
                  <a:pt x="1928393" y="168883"/>
                </a:lnTo>
                <a:lnTo>
                  <a:pt x="1947128" y="168883"/>
                </a:lnTo>
                <a:lnTo>
                  <a:pt x="1968977" y="82540"/>
                </a:lnTo>
                <a:lnTo>
                  <a:pt x="1989424" y="82540"/>
                </a:lnTo>
                <a:lnTo>
                  <a:pt x="1982051" y="53658"/>
                </a:lnTo>
                <a:close/>
              </a:path>
              <a:path w="2214244" h="198120">
                <a:moveTo>
                  <a:pt x="2067577" y="53658"/>
                </a:moveTo>
                <a:lnTo>
                  <a:pt x="2043608" y="53658"/>
                </a:lnTo>
                <a:lnTo>
                  <a:pt x="2012012" y="168883"/>
                </a:lnTo>
                <a:lnTo>
                  <a:pt x="2030806" y="168883"/>
                </a:lnTo>
                <a:lnTo>
                  <a:pt x="2067577" y="53658"/>
                </a:lnTo>
                <a:close/>
              </a:path>
              <a:path w="2214244" h="198120">
                <a:moveTo>
                  <a:pt x="2117411" y="150089"/>
                </a:moveTo>
                <a:lnTo>
                  <a:pt x="2094259" y="150089"/>
                </a:lnTo>
                <a:lnTo>
                  <a:pt x="2099711" y="172245"/>
                </a:lnTo>
                <a:lnTo>
                  <a:pt x="2112747" y="186996"/>
                </a:lnTo>
                <a:lnTo>
                  <a:pt x="2131452" y="195210"/>
                </a:lnTo>
                <a:lnTo>
                  <a:pt x="2153910" y="197755"/>
                </a:lnTo>
                <a:lnTo>
                  <a:pt x="2175344" y="195529"/>
                </a:lnTo>
                <a:lnTo>
                  <a:pt x="2194605" y="188120"/>
                </a:lnTo>
                <a:lnTo>
                  <a:pt x="2205560" y="177327"/>
                </a:lnTo>
                <a:lnTo>
                  <a:pt x="2155272" y="177327"/>
                </a:lnTo>
                <a:lnTo>
                  <a:pt x="2141427" y="175982"/>
                </a:lnTo>
                <a:lnTo>
                  <a:pt x="2129498" y="171471"/>
                </a:lnTo>
                <a:lnTo>
                  <a:pt x="2120991" y="163078"/>
                </a:lnTo>
                <a:lnTo>
                  <a:pt x="2117411" y="150089"/>
                </a:lnTo>
                <a:close/>
              </a:path>
              <a:path w="2214244" h="198120">
                <a:moveTo>
                  <a:pt x="2149824" y="50389"/>
                </a:moveTo>
                <a:lnTo>
                  <a:pt x="2131269" y="52663"/>
                </a:lnTo>
                <a:lnTo>
                  <a:pt x="2114347" y="59791"/>
                </a:lnTo>
                <a:lnTo>
                  <a:pt x="2102022" y="72231"/>
                </a:lnTo>
                <a:lnTo>
                  <a:pt x="2097256" y="90439"/>
                </a:lnTo>
                <a:lnTo>
                  <a:pt x="2101231" y="107301"/>
                </a:lnTo>
                <a:lnTo>
                  <a:pt x="2111692" y="118494"/>
                </a:lnTo>
                <a:lnTo>
                  <a:pt x="2126442" y="125601"/>
                </a:lnTo>
                <a:lnTo>
                  <a:pt x="2143287" y="130206"/>
                </a:lnTo>
                <a:lnTo>
                  <a:pt x="2160253" y="133947"/>
                </a:lnTo>
                <a:lnTo>
                  <a:pt x="2174994" y="138479"/>
                </a:lnTo>
                <a:lnTo>
                  <a:pt x="2185392" y="145412"/>
                </a:lnTo>
                <a:lnTo>
                  <a:pt x="2189329" y="156354"/>
                </a:lnTo>
                <a:lnTo>
                  <a:pt x="2186039" y="167100"/>
                </a:lnTo>
                <a:lnTo>
                  <a:pt x="2177718" y="173480"/>
                </a:lnTo>
                <a:lnTo>
                  <a:pt x="2166688" y="176540"/>
                </a:lnTo>
                <a:lnTo>
                  <a:pt x="2155272" y="177327"/>
                </a:lnTo>
                <a:lnTo>
                  <a:pt x="2205560" y="177327"/>
                </a:lnTo>
                <a:lnTo>
                  <a:pt x="2208502" y="174429"/>
                </a:lnTo>
                <a:lnTo>
                  <a:pt x="2213843" y="153358"/>
                </a:lnTo>
                <a:lnTo>
                  <a:pt x="2209906" y="136339"/>
                </a:lnTo>
                <a:lnTo>
                  <a:pt x="2199509" y="125065"/>
                </a:lnTo>
                <a:lnTo>
                  <a:pt x="2184771" y="117928"/>
                </a:lnTo>
                <a:lnTo>
                  <a:pt x="2167812" y="113319"/>
                </a:lnTo>
                <a:lnTo>
                  <a:pt x="2151535" y="109641"/>
                </a:lnTo>
                <a:lnTo>
                  <a:pt x="2136717" y="105352"/>
                </a:lnTo>
                <a:lnTo>
                  <a:pt x="2125936" y="98917"/>
                </a:lnTo>
                <a:lnTo>
                  <a:pt x="2121769" y="88805"/>
                </a:lnTo>
                <a:lnTo>
                  <a:pt x="2124497" y="80021"/>
                </a:lnTo>
                <a:lnTo>
                  <a:pt x="2131541" y="74505"/>
                </a:lnTo>
                <a:lnTo>
                  <a:pt x="2141189" y="71645"/>
                </a:lnTo>
                <a:lnTo>
                  <a:pt x="2151731" y="70828"/>
                </a:lnTo>
                <a:lnTo>
                  <a:pt x="2199981" y="70828"/>
                </a:lnTo>
                <a:lnTo>
                  <a:pt x="2189634" y="59587"/>
                </a:lnTo>
                <a:lnTo>
                  <a:pt x="2171684" y="52459"/>
                </a:lnTo>
                <a:lnTo>
                  <a:pt x="2149824" y="50389"/>
                </a:lnTo>
                <a:close/>
              </a:path>
              <a:path w="2214244" h="198120">
                <a:moveTo>
                  <a:pt x="2199981" y="70828"/>
                </a:moveTo>
                <a:lnTo>
                  <a:pt x="2151731" y="70828"/>
                </a:lnTo>
                <a:lnTo>
                  <a:pt x="2163049" y="72002"/>
                </a:lnTo>
                <a:lnTo>
                  <a:pt x="2173190" y="75935"/>
                </a:lnTo>
                <a:lnTo>
                  <a:pt x="2180775" y="83238"/>
                </a:lnTo>
                <a:lnTo>
                  <a:pt x="2184426" y="94525"/>
                </a:lnTo>
                <a:lnTo>
                  <a:pt x="2207578" y="94525"/>
                </a:lnTo>
                <a:lnTo>
                  <a:pt x="2202118" y="73150"/>
                </a:lnTo>
                <a:lnTo>
                  <a:pt x="2199981" y="70828"/>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0" name="object 10"/>
          <p:cNvSpPr/>
          <p:nvPr/>
        </p:nvSpPr>
        <p:spPr>
          <a:xfrm>
            <a:off x="4952117" y="3278652"/>
            <a:ext cx="1092777" cy="114589"/>
          </a:xfrm>
          <a:custGeom>
            <a:avLst/>
            <a:gdLst/>
            <a:ahLst/>
            <a:cxnLst/>
            <a:rect l="l" t="t" r="r" b="b"/>
            <a:pathLst>
              <a:path w="2404109" h="252095">
                <a:moveTo>
                  <a:pt x="13618" y="227172"/>
                </a:moveTo>
                <a:lnTo>
                  <a:pt x="13618" y="248417"/>
                </a:lnTo>
                <a:lnTo>
                  <a:pt x="18793" y="250324"/>
                </a:lnTo>
                <a:lnTo>
                  <a:pt x="24241" y="250869"/>
                </a:lnTo>
                <a:lnTo>
                  <a:pt x="29689" y="250869"/>
                </a:lnTo>
                <a:lnTo>
                  <a:pt x="43312" y="248864"/>
                </a:lnTo>
                <a:lnTo>
                  <a:pt x="53896" y="242391"/>
                </a:lnTo>
                <a:lnTo>
                  <a:pt x="62591" y="230760"/>
                </a:lnTo>
                <a:lnTo>
                  <a:pt x="62736" y="230440"/>
                </a:lnTo>
                <a:lnTo>
                  <a:pt x="22607" y="230440"/>
                </a:lnTo>
                <a:lnTo>
                  <a:pt x="17976" y="228534"/>
                </a:lnTo>
                <a:lnTo>
                  <a:pt x="13618" y="227172"/>
                </a:lnTo>
                <a:close/>
              </a:path>
              <a:path w="2404109" h="252095">
                <a:moveTo>
                  <a:pt x="26148" y="53658"/>
                </a:moveTo>
                <a:lnTo>
                  <a:pt x="0" y="53658"/>
                </a:lnTo>
                <a:lnTo>
                  <a:pt x="55837" y="193670"/>
                </a:lnTo>
                <a:lnTo>
                  <a:pt x="46303" y="217639"/>
                </a:lnTo>
                <a:lnTo>
                  <a:pt x="41945" y="225810"/>
                </a:lnTo>
                <a:lnTo>
                  <a:pt x="36770" y="230440"/>
                </a:lnTo>
                <a:lnTo>
                  <a:pt x="62736" y="230440"/>
                </a:lnTo>
                <a:lnTo>
                  <a:pt x="70545" y="213281"/>
                </a:lnTo>
                <a:lnTo>
                  <a:pt x="87595" y="168873"/>
                </a:lnTo>
                <a:lnTo>
                  <a:pt x="67276" y="168873"/>
                </a:lnTo>
                <a:lnTo>
                  <a:pt x="26148" y="53658"/>
                </a:lnTo>
                <a:close/>
              </a:path>
              <a:path w="2404109" h="252095">
                <a:moveTo>
                  <a:pt x="131830" y="53658"/>
                </a:moveTo>
                <a:lnTo>
                  <a:pt x="107316" y="53658"/>
                </a:lnTo>
                <a:lnTo>
                  <a:pt x="67821" y="168873"/>
                </a:lnTo>
                <a:lnTo>
                  <a:pt x="87595" y="168873"/>
                </a:lnTo>
                <a:lnTo>
                  <a:pt x="131830" y="53658"/>
                </a:lnTo>
                <a:close/>
              </a:path>
              <a:path w="2404109" h="252095">
                <a:moveTo>
                  <a:pt x="225800" y="50389"/>
                </a:moveTo>
                <a:lnTo>
                  <a:pt x="196272" y="56101"/>
                </a:lnTo>
                <a:lnTo>
                  <a:pt x="174865" y="71771"/>
                </a:lnTo>
                <a:lnTo>
                  <a:pt x="161834" y="95204"/>
                </a:lnTo>
                <a:lnTo>
                  <a:pt x="157433" y="124203"/>
                </a:lnTo>
                <a:lnTo>
                  <a:pt x="161834" y="153047"/>
                </a:lnTo>
                <a:lnTo>
                  <a:pt x="174865" y="176402"/>
                </a:lnTo>
                <a:lnTo>
                  <a:pt x="196272" y="192046"/>
                </a:lnTo>
                <a:lnTo>
                  <a:pt x="225800" y="197755"/>
                </a:lnTo>
                <a:lnTo>
                  <a:pt x="255327" y="192046"/>
                </a:lnTo>
                <a:lnTo>
                  <a:pt x="275483" y="177317"/>
                </a:lnTo>
                <a:lnTo>
                  <a:pt x="225800" y="177317"/>
                </a:lnTo>
                <a:lnTo>
                  <a:pt x="208721" y="173805"/>
                </a:lnTo>
                <a:lnTo>
                  <a:pt x="194783" y="163527"/>
                </a:lnTo>
                <a:lnTo>
                  <a:pt x="185390" y="146866"/>
                </a:lnTo>
                <a:lnTo>
                  <a:pt x="181947" y="124203"/>
                </a:lnTo>
                <a:lnTo>
                  <a:pt x="185390" y="101383"/>
                </a:lnTo>
                <a:lnTo>
                  <a:pt x="194783" y="84640"/>
                </a:lnTo>
                <a:lnTo>
                  <a:pt x="208721" y="74333"/>
                </a:lnTo>
                <a:lnTo>
                  <a:pt x="225800" y="70817"/>
                </a:lnTo>
                <a:lnTo>
                  <a:pt x="275432" y="70817"/>
                </a:lnTo>
                <a:lnTo>
                  <a:pt x="255327" y="56101"/>
                </a:lnTo>
                <a:lnTo>
                  <a:pt x="225800" y="50389"/>
                </a:lnTo>
                <a:close/>
              </a:path>
              <a:path w="2404109" h="252095">
                <a:moveTo>
                  <a:pt x="275432" y="70817"/>
                </a:moveTo>
                <a:lnTo>
                  <a:pt x="225800" y="70817"/>
                </a:lnTo>
                <a:lnTo>
                  <a:pt x="242878" y="74333"/>
                </a:lnTo>
                <a:lnTo>
                  <a:pt x="256816" y="84640"/>
                </a:lnTo>
                <a:lnTo>
                  <a:pt x="266209" y="101383"/>
                </a:lnTo>
                <a:lnTo>
                  <a:pt x="269652" y="124203"/>
                </a:lnTo>
                <a:lnTo>
                  <a:pt x="266209" y="146866"/>
                </a:lnTo>
                <a:lnTo>
                  <a:pt x="256816" y="163527"/>
                </a:lnTo>
                <a:lnTo>
                  <a:pt x="242878" y="173805"/>
                </a:lnTo>
                <a:lnTo>
                  <a:pt x="225800" y="177317"/>
                </a:lnTo>
                <a:lnTo>
                  <a:pt x="275483" y="177317"/>
                </a:lnTo>
                <a:lnTo>
                  <a:pt x="276734" y="176402"/>
                </a:lnTo>
                <a:lnTo>
                  <a:pt x="289765" y="153047"/>
                </a:lnTo>
                <a:lnTo>
                  <a:pt x="294166" y="124203"/>
                </a:lnTo>
                <a:lnTo>
                  <a:pt x="289765" y="95204"/>
                </a:lnTo>
                <a:lnTo>
                  <a:pt x="276734" y="71771"/>
                </a:lnTo>
                <a:lnTo>
                  <a:pt x="275432" y="70817"/>
                </a:lnTo>
                <a:close/>
              </a:path>
              <a:path w="2404109" h="252095">
                <a:moveTo>
                  <a:pt x="358164" y="53658"/>
                </a:moveTo>
                <a:lnTo>
                  <a:pt x="335012" y="53658"/>
                </a:lnTo>
                <a:lnTo>
                  <a:pt x="335012" y="146266"/>
                </a:lnTo>
                <a:lnTo>
                  <a:pt x="337378" y="167066"/>
                </a:lnTo>
                <a:lnTo>
                  <a:pt x="345362" y="183348"/>
                </a:lnTo>
                <a:lnTo>
                  <a:pt x="360292" y="193962"/>
                </a:lnTo>
                <a:lnTo>
                  <a:pt x="383495" y="197755"/>
                </a:lnTo>
                <a:lnTo>
                  <a:pt x="397775" y="196204"/>
                </a:lnTo>
                <a:lnTo>
                  <a:pt x="410265" y="191485"/>
                </a:lnTo>
                <a:lnTo>
                  <a:pt x="420812" y="183498"/>
                </a:lnTo>
                <a:lnTo>
                  <a:pt x="425413" y="177317"/>
                </a:lnTo>
                <a:lnTo>
                  <a:pt x="386763" y="177317"/>
                </a:lnTo>
                <a:lnTo>
                  <a:pt x="374826" y="175303"/>
                </a:lnTo>
                <a:lnTo>
                  <a:pt x="365825" y="169588"/>
                </a:lnTo>
                <a:lnTo>
                  <a:pt x="360143" y="160655"/>
                </a:lnTo>
                <a:lnTo>
                  <a:pt x="358164" y="148989"/>
                </a:lnTo>
                <a:lnTo>
                  <a:pt x="358164" y="53658"/>
                </a:lnTo>
                <a:close/>
              </a:path>
              <a:path w="2404109" h="252095">
                <a:moveTo>
                  <a:pt x="451600" y="172141"/>
                </a:moveTo>
                <a:lnTo>
                  <a:pt x="429809" y="172141"/>
                </a:lnTo>
                <a:lnTo>
                  <a:pt x="429809" y="194487"/>
                </a:lnTo>
                <a:lnTo>
                  <a:pt x="451600" y="194487"/>
                </a:lnTo>
                <a:lnTo>
                  <a:pt x="451600" y="172141"/>
                </a:lnTo>
                <a:close/>
              </a:path>
              <a:path w="2404109" h="252095">
                <a:moveTo>
                  <a:pt x="451600" y="53658"/>
                </a:moveTo>
                <a:lnTo>
                  <a:pt x="428448" y="53658"/>
                </a:lnTo>
                <a:lnTo>
                  <a:pt x="428448" y="133192"/>
                </a:lnTo>
                <a:lnTo>
                  <a:pt x="425881" y="150773"/>
                </a:lnTo>
                <a:lnTo>
                  <a:pt x="418130" y="164753"/>
                </a:lnTo>
                <a:lnTo>
                  <a:pt x="405117" y="173984"/>
                </a:lnTo>
                <a:lnTo>
                  <a:pt x="386763" y="177317"/>
                </a:lnTo>
                <a:lnTo>
                  <a:pt x="425413" y="177317"/>
                </a:lnTo>
                <a:lnTo>
                  <a:pt x="429265" y="172141"/>
                </a:lnTo>
                <a:lnTo>
                  <a:pt x="451600" y="172141"/>
                </a:lnTo>
                <a:lnTo>
                  <a:pt x="451600" y="53658"/>
                </a:lnTo>
                <a:close/>
              </a:path>
              <a:path w="2404109" h="252095">
                <a:moveTo>
                  <a:pt x="621552" y="74086"/>
                </a:moveTo>
                <a:lnTo>
                  <a:pt x="598400" y="74086"/>
                </a:lnTo>
                <a:lnTo>
                  <a:pt x="598400" y="163698"/>
                </a:lnTo>
                <a:lnTo>
                  <a:pt x="600264" y="179425"/>
                </a:lnTo>
                <a:lnTo>
                  <a:pt x="606163" y="188796"/>
                </a:lnTo>
                <a:lnTo>
                  <a:pt x="616555" y="193315"/>
                </a:lnTo>
                <a:lnTo>
                  <a:pt x="631902" y="194487"/>
                </a:lnTo>
                <a:lnTo>
                  <a:pt x="649617" y="194487"/>
                </a:lnTo>
                <a:lnTo>
                  <a:pt x="649617" y="174048"/>
                </a:lnTo>
                <a:lnTo>
                  <a:pt x="624548" y="174048"/>
                </a:lnTo>
                <a:lnTo>
                  <a:pt x="621552" y="172141"/>
                </a:lnTo>
                <a:lnTo>
                  <a:pt x="621552" y="74086"/>
                </a:lnTo>
                <a:close/>
              </a:path>
              <a:path w="2404109" h="252095">
                <a:moveTo>
                  <a:pt x="649617" y="53658"/>
                </a:moveTo>
                <a:lnTo>
                  <a:pt x="574431" y="53658"/>
                </a:lnTo>
                <a:lnTo>
                  <a:pt x="574431" y="74086"/>
                </a:lnTo>
                <a:lnTo>
                  <a:pt x="649617" y="74086"/>
                </a:lnTo>
                <a:lnTo>
                  <a:pt x="649617" y="53658"/>
                </a:lnTo>
                <a:close/>
              </a:path>
              <a:path w="2404109" h="252095">
                <a:moveTo>
                  <a:pt x="621552" y="11439"/>
                </a:moveTo>
                <a:lnTo>
                  <a:pt x="598400" y="11439"/>
                </a:lnTo>
                <a:lnTo>
                  <a:pt x="598400" y="53658"/>
                </a:lnTo>
                <a:lnTo>
                  <a:pt x="621552" y="53658"/>
                </a:lnTo>
                <a:lnTo>
                  <a:pt x="621552" y="11439"/>
                </a:lnTo>
                <a:close/>
              </a:path>
              <a:path w="2404109" h="252095">
                <a:moveTo>
                  <a:pt x="749569" y="50389"/>
                </a:moveTo>
                <a:lnTo>
                  <a:pt x="720041" y="56101"/>
                </a:lnTo>
                <a:lnTo>
                  <a:pt x="698634" y="71771"/>
                </a:lnTo>
                <a:lnTo>
                  <a:pt x="685603" y="95204"/>
                </a:lnTo>
                <a:lnTo>
                  <a:pt x="681202" y="124203"/>
                </a:lnTo>
                <a:lnTo>
                  <a:pt x="685603" y="153047"/>
                </a:lnTo>
                <a:lnTo>
                  <a:pt x="698634" y="176402"/>
                </a:lnTo>
                <a:lnTo>
                  <a:pt x="720041" y="192046"/>
                </a:lnTo>
                <a:lnTo>
                  <a:pt x="749569" y="197755"/>
                </a:lnTo>
                <a:lnTo>
                  <a:pt x="779096" y="192046"/>
                </a:lnTo>
                <a:lnTo>
                  <a:pt x="799252" y="177317"/>
                </a:lnTo>
                <a:lnTo>
                  <a:pt x="749569" y="177317"/>
                </a:lnTo>
                <a:lnTo>
                  <a:pt x="732490" y="173805"/>
                </a:lnTo>
                <a:lnTo>
                  <a:pt x="718552" y="163527"/>
                </a:lnTo>
                <a:lnTo>
                  <a:pt x="709159" y="146866"/>
                </a:lnTo>
                <a:lnTo>
                  <a:pt x="705716" y="124203"/>
                </a:lnTo>
                <a:lnTo>
                  <a:pt x="709159" y="101383"/>
                </a:lnTo>
                <a:lnTo>
                  <a:pt x="718552" y="84640"/>
                </a:lnTo>
                <a:lnTo>
                  <a:pt x="732490" y="74333"/>
                </a:lnTo>
                <a:lnTo>
                  <a:pt x="749569" y="70817"/>
                </a:lnTo>
                <a:lnTo>
                  <a:pt x="799201" y="70817"/>
                </a:lnTo>
                <a:lnTo>
                  <a:pt x="779096" y="56101"/>
                </a:lnTo>
                <a:lnTo>
                  <a:pt x="749569" y="50389"/>
                </a:lnTo>
                <a:close/>
              </a:path>
              <a:path w="2404109" h="252095">
                <a:moveTo>
                  <a:pt x="799201" y="70817"/>
                </a:moveTo>
                <a:lnTo>
                  <a:pt x="749569" y="70817"/>
                </a:lnTo>
                <a:lnTo>
                  <a:pt x="766648" y="74333"/>
                </a:lnTo>
                <a:lnTo>
                  <a:pt x="780586" y="84640"/>
                </a:lnTo>
                <a:lnTo>
                  <a:pt x="789978" y="101383"/>
                </a:lnTo>
                <a:lnTo>
                  <a:pt x="793421" y="124203"/>
                </a:lnTo>
                <a:lnTo>
                  <a:pt x="789978" y="146866"/>
                </a:lnTo>
                <a:lnTo>
                  <a:pt x="780586" y="163527"/>
                </a:lnTo>
                <a:lnTo>
                  <a:pt x="766648" y="173805"/>
                </a:lnTo>
                <a:lnTo>
                  <a:pt x="749569" y="177317"/>
                </a:lnTo>
                <a:lnTo>
                  <a:pt x="799252" y="177317"/>
                </a:lnTo>
                <a:lnTo>
                  <a:pt x="800503" y="176402"/>
                </a:lnTo>
                <a:lnTo>
                  <a:pt x="813535" y="153047"/>
                </a:lnTo>
                <a:lnTo>
                  <a:pt x="817935" y="124203"/>
                </a:lnTo>
                <a:lnTo>
                  <a:pt x="813535" y="95204"/>
                </a:lnTo>
                <a:lnTo>
                  <a:pt x="800503" y="71771"/>
                </a:lnTo>
                <a:lnTo>
                  <a:pt x="799201" y="70817"/>
                </a:lnTo>
                <a:close/>
              </a:path>
              <a:path w="2404109" h="252095">
                <a:moveTo>
                  <a:pt x="1006964" y="50389"/>
                </a:moveTo>
                <a:lnTo>
                  <a:pt x="977735" y="56241"/>
                </a:lnTo>
                <a:lnTo>
                  <a:pt x="956983" y="72281"/>
                </a:lnTo>
                <a:lnTo>
                  <a:pt x="944607" y="96238"/>
                </a:lnTo>
                <a:lnTo>
                  <a:pt x="940505" y="125837"/>
                </a:lnTo>
                <a:lnTo>
                  <a:pt x="944752" y="154770"/>
                </a:lnTo>
                <a:lnTo>
                  <a:pt x="957324" y="177526"/>
                </a:lnTo>
                <a:lnTo>
                  <a:pt x="977965" y="192417"/>
                </a:lnTo>
                <a:lnTo>
                  <a:pt x="1006420" y="197755"/>
                </a:lnTo>
                <a:lnTo>
                  <a:pt x="1030333" y="194025"/>
                </a:lnTo>
                <a:lnTo>
                  <a:pt x="1048808" y="183246"/>
                </a:lnTo>
                <a:lnTo>
                  <a:pt x="1053219" y="177317"/>
                </a:lnTo>
                <a:lnTo>
                  <a:pt x="1006147" y="177317"/>
                </a:lnTo>
                <a:lnTo>
                  <a:pt x="987311" y="172912"/>
                </a:lnTo>
                <a:lnTo>
                  <a:pt x="974552" y="161280"/>
                </a:lnTo>
                <a:lnTo>
                  <a:pt x="967308" y="144797"/>
                </a:lnTo>
                <a:lnTo>
                  <a:pt x="965018" y="125837"/>
                </a:lnTo>
                <a:lnTo>
                  <a:pt x="967159" y="105175"/>
                </a:lnTo>
                <a:lnTo>
                  <a:pt x="974381" y="87603"/>
                </a:lnTo>
                <a:lnTo>
                  <a:pt x="987885" y="75392"/>
                </a:lnTo>
                <a:lnTo>
                  <a:pt x="1008871" y="70817"/>
                </a:lnTo>
                <a:lnTo>
                  <a:pt x="1055744" y="70817"/>
                </a:lnTo>
                <a:lnTo>
                  <a:pt x="1048059" y="62067"/>
                </a:lnTo>
                <a:lnTo>
                  <a:pt x="1029440" y="53253"/>
                </a:lnTo>
                <a:lnTo>
                  <a:pt x="1006964" y="50389"/>
                </a:lnTo>
                <a:close/>
              </a:path>
              <a:path w="2404109" h="252095">
                <a:moveTo>
                  <a:pt x="1068521" y="142997"/>
                </a:moveTo>
                <a:lnTo>
                  <a:pt x="1044825" y="142997"/>
                </a:lnTo>
                <a:lnTo>
                  <a:pt x="1040658" y="157322"/>
                </a:lnTo>
                <a:lnTo>
                  <a:pt x="1032738" y="168124"/>
                </a:lnTo>
                <a:lnTo>
                  <a:pt x="1021192" y="174942"/>
                </a:lnTo>
                <a:lnTo>
                  <a:pt x="1006147" y="177317"/>
                </a:lnTo>
                <a:lnTo>
                  <a:pt x="1053219" y="177317"/>
                </a:lnTo>
                <a:lnTo>
                  <a:pt x="1061614" y="166032"/>
                </a:lnTo>
                <a:lnTo>
                  <a:pt x="1068521" y="142997"/>
                </a:lnTo>
                <a:close/>
              </a:path>
              <a:path w="2404109" h="252095">
                <a:moveTo>
                  <a:pt x="1055744" y="70817"/>
                </a:moveTo>
                <a:lnTo>
                  <a:pt x="1008871" y="70817"/>
                </a:lnTo>
                <a:lnTo>
                  <a:pt x="1021864" y="72711"/>
                </a:lnTo>
                <a:lnTo>
                  <a:pt x="1032125" y="78206"/>
                </a:lnTo>
                <a:lnTo>
                  <a:pt x="1039475" y="87019"/>
                </a:lnTo>
                <a:lnTo>
                  <a:pt x="1043735" y="98872"/>
                </a:lnTo>
                <a:lnTo>
                  <a:pt x="1067704" y="98872"/>
                </a:lnTo>
                <a:lnTo>
                  <a:pt x="1061316" y="77163"/>
                </a:lnTo>
                <a:lnTo>
                  <a:pt x="1055744" y="70817"/>
                </a:lnTo>
                <a:close/>
              </a:path>
              <a:path w="2404109" h="252095">
                <a:moveTo>
                  <a:pt x="1131158" y="0"/>
                </a:moveTo>
                <a:lnTo>
                  <a:pt x="1108006" y="0"/>
                </a:lnTo>
                <a:lnTo>
                  <a:pt x="1108006" y="194487"/>
                </a:lnTo>
                <a:lnTo>
                  <a:pt x="1131158" y="194487"/>
                </a:lnTo>
                <a:lnTo>
                  <a:pt x="1131158" y="114942"/>
                </a:lnTo>
                <a:lnTo>
                  <a:pt x="1133725" y="97361"/>
                </a:lnTo>
                <a:lnTo>
                  <a:pt x="1141479" y="83381"/>
                </a:lnTo>
                <a:lnTo>
                  <a:pt x="1154199" y="74358"/>
                </a:lnTo>
                <a:lnTo>
                  <a:pt x="1131158" y="74358"/>
                </a:lnTo>
                <a:lnTo>
                  <a:pt x="1131158" y="0"/>
                </a:lnTo>
                <a:close/>
              </a:path>
              <a:path w="2404109" h="252095">
                <a:moveTo>
                  <a:pt x="1217198" y="70817"/>
                </a:moveTo>
                <a:lnTo>
                  <a:pt x="1172842" y="70817"/>
                </a:lnTo>
                <a:lnTo>
                  <a:pt x="1184779" y="72830"/>
                </a:lnTo>
                <a:lnTo>
                  <a:pt x="1193781" y="78546"/>
                </a:lnTo>
                <a:lnTo>
                  <a:pt x="1199462" y="87479"/>
                </a:lnTo>
                <a:lnTo>
                  <a:pt x="1201441" y="99144"/>
                </a:lnTo>
                <a:lnTo>
                  <a:pt x="1201441" y="194487"/>
                </a:lnTo>
                <a:lnTo>
                  <a:pt x="1224593" y="194487"/>
                </a:lnTo>
                <a:lnTo>
                  <a:pt x="1224593" y="101868"/>
                </a:lnTo>
                <a:lnTo>
                  <a:pt x="1222227" y="81070"/>
                </a:lnTo>
                <a:lnTo>
                  <a:pt x="1217198" y="70817"/>
                </a:lnTo>
                <a:close/>
              </a:path>
              <a:path w="2404109" h="252095">
                <a:moveTo>
                  <a:pt x="1176110" y="50389"/>
                </a:moveTo>
                <a:lnTo>
                  <a:pt x="1163120" y="51760"/>
                </a:lnTo>
                <a:lnTo>
                  <a:pt x="1150433" y="56041"/>
                </a:lnTo>
                <a:lnTo>
                  <a:pt x="1139484" y="63489"/>
                </a:lnTo>
                <a:lnTo>
                  <a:pt x="1131702" y="74358"/>
                </a:lnTo>
                <a:lnTo>
                  <a:pt x="1154199" y="74358"/>
                </a:lnTo>
                <a:lnTo>
                  <a:pt x="1154493" y="74150"/>
                </a:lnTo>
                <a:lnTo>
                  <a:pt x="1172842" y="70817"/>
                </a:lnTo>
                <a:lnTo>
                  <a:pt x="1217198" y="70817"/>
                </a:lnTo>
                <a:lnTo>
                  <a:pt x="1214243" y="64791"/>
                </a:lnTo>
                <a:lnTo>
                  <a:pt x="1199313" y="54181"/>
                </a:lnTo>
                <a:lnTo>
                  <a:pt x="1176110" y="50389"/>
                </a:lnTo>
                <a:close/>
              </a:path>
              <a:path w="2404109" h="252095">
                <a:moveTo>
                  <a:pt x="1379094" y="70817"/>
                </a:moveTo>
                <a:lnTo>
                  <a:pt x="1329186" y="70817"/>
                </a:lnTo>
                <a:lnTo>
                  <a:pt x="1340285" y="71643"/>
                </a:lnTo>
                <a:lnTo>
                  <a:pt x="1350363" y="74971"/>
                </a:lnTo>
                <a:lnTo>
                  <a:pt x="1357683" y="82078"/>
                </a:lnTo>
                <a:lnTo>
                  <a:pt x="1360509" y="94242"/>
                </a:lnTo>
                <a:lnTo>
                  <a:pt x="1356704" y="104141"/>
                </a:lnTo>
                <a:lnTo>
                  <a:pt x="1346412" y="109291"/>
                </a:lnTo>
                <a:lnTo>
                  <a:pt x="1331318" y="112091"/>
                </a:lnTo>
                <a:lnTo>
                  <a:pt x="1313105" y="114942"/>
                </a:lnTo>
                <a:lnTo>
                  <a:pt x="1295545" y="119181"/>
                </a:lnTo>
                <a:lnTo>
                  <a:pt x="1280284" y="126382"/>
                </a:lnTo>
                <a:lnTo>
                  <a:pt x="1269516" y="138690"/>
                </a:lnTo>
                <a:lnTo>
                  <a:pt x="1265439" y="158250"/>
                </a:lnTo>
                <a:lnTo>
                  <a:pt x="1269116" y="176258"/>
                </a:lnTo>
                <a:lnTo>
                  <a:pt x="1279126" y="188523"/>
                </a:lnTo>
                <a:lnTo>
                  <a:pt x="1293936" y="195528"/>
                </a:lnTo>
                <a:lnTo>
                  <a:pt x="1312015" y="197755"/>
                </a:lnTo>
                <a:lnTo>
                  <a:pt x="1326240" y="196456"/>
                </a:lnTo>
                <a:lnTo>
                  <a:pt x="1339364" y="192473"/>
                </a:lnTo>
                <a:lnTo>
                  <a:pt x="1351210" y="185681"/>
                </a:lnTo>
                <a:lnTo>
                  <a:pt x="1360144" y="177317"/>
                </a:lnTo>
                <a:lnTo>
                  <a:pt x="1317201" y="177317"/>
                </a:lnTo>
                <a:lnTo>
                  <a:pt x="1306964" y="176227"/>
                </a:lnTo>
                <a:lnTo>
                  <a:pt x="1298262" y="172686"/>
                </a:lnTo>
                <a:lnTo>
                  <a:pt x="1292217" y="166285"/>
                </a:lnTo>
                <a:lnTo>
                  <a:pt x="1289953" y="156616"/>
                </a:lnTo>
                <a:lnTo>
                  <a:pt x="1292234" y="145802"/>
                </a:lnTo>
                <a:lnTo>
                  <a:pt x="1298398" y="138537"/>
                </a:lnTo>
                <a:lnTo>
                  <a:pt x="1307424" y="133979"/>
                </a:lnTo>
                <a:lnTo>
                  <a:pt x="1318291" y="131285"/>
                </a:lnTo>
                <a:lnTo>
                  <a:pt x="1341715" y="127948"/>
                </a:lnTo>
                <a:lnTo>
                  <a:pt x="1352074" y="125616"/>
                </a:lnTo>
                <a:lnTo>
                  <a:pt x="1360237" y="121752"/>
                </a:lnTo>
                <a:lnTo>
                  <a:pt x="1383389" y="121752"/>
                </a:lnTo>
                <a:lnTo>
                  <a:pt x="1383389" y="89067"/>
                </a:lnTo>
                <a:lnTo>
                  <a:pt x="1379094" y="70817"/>
                </a:lnTo>
                <a:close/>
              </a:path>
              <a:path w="2404109" h="252095">
                <a:moveTo>
                  <a:pt x="1383389" y="175955"/>
                </a:moveTo>
                <a:lnTo>
                  <a:pt x="1361598" y="175955"/>
                </a:lnTo>
                <a:lnTo>
                  <a:pt x="1362977" y="185796"/>
                </a:lnTo>
                <a:lnTo>
                  <a:pt x="1366910" y="192575"/>
                </a:lnTo>
                <a:lnTo>
                  <a:pt x="1373089" y="196494"/>
                </a:lnTo>
                <a:lnTo>
                  <a:pt x="1381210" y="197755"/>
                </a:lnTo>
                <a:lnTo>
                  <a:pt x="1388564" y="197755"/>
                </a:lnTo>
                <a:lnTo>
                  <a:pt x="1393739" y="196393"/>
                </a:lnTo>
                <a:lnTo>
                  <a:pt x="1397824" y="193942"/>
                </a:lnTo>
                <a:lnTo>
                  <a:pt x="1397824" y="177317"/>
                </a:lnTo>
                <a:lnTo>
                  <a:pt x="1383389" y="177317"/>
                </a:lnTo>
                <a:lnTo>
                  <a:pt x="1383389" y="175955"/>
                </a:lnTo>
                <a:close/>
              </a:path>
              <a:path w="2404109" h="252095">
                <a:moveTo>
                  <a:pt x="1383389" y="121752"/>
                </a:moveTo>
                <a:lnTo>
                  <a:pt x="1360237" y="121752"/>
                </a:lnTo>
                <a:lnTo>
                  <a:pt x="1360154" y="145802"/>
                </a:lnTo>
                <a:lnTo>
                  <a:pt x="1357802" y="155829"/>
                </a:lnTo>
                <a:lnTo>
                  <a:pt x="1350159" y="166183"/>
                </a:lnTo>
                <a:lnTo>
                  <a:pt x="1336795" y="174137"/>
                </a:lnTo>
                <a:lnTo>
                  <a:pt x="1317201" y="177317"/>
                </a:lnTo>
                <a:lnTo>
                  <a:pt x="1360144" y="177317"/>
                </a:lnTo>
                <a:lnTo>
                  <a:pt x="1361598" y="175955"/>
                </a:lnTo>
                <a:lnTo>
                  <a:pt x="1383389" y="175955"/>
                </a:lnTo>
                <a:lnTo>
                  <a:pt x="1383389" y="121752"/>
                </a:lnTo>
                <a:close/>
              </a:path>
              <a:path w="2404109" h="252095">
                <a:moveTo>
                  <a:pt x="1397824" y="175955"/>
                </a:moveTo>
                <a:lnTo>
                  <a:pt x="1394828" y="177044"/>
                </a:lnTo>
                <a:lnTo>
                  <a:pt x="1392649" y="177317"/>
                </a:lnTo>
                <a:lnTo>
                  <a:pt x="1397824" y="177317"/>
                </a:lnTo>
                <a:lnTo>
                  <a:pt x="1397824" y="175955"/>
                </a:lnTo>
                <a:close/>
              </a:path>
              <a:path w="2404109" h="252095">
                <a:moveTo>
                  <a:pt x="1330548" y="50389"/>
                </a:moveTo>
                <a:lnTo>
                  <a:pt x="1308198" y="52849"/>
                </a:lnTo>
                <a:lnTo>
                  <a:pt x="1289478" y="60876"/>
                </a:lnTo>
                <a:lnTo>
                  <a:pt x="1276377" y="75439"/>
                </a:lnTo>
                <a:lnTo>
                  <a:pt x="1270887" y="97510"/>
                </a:lnTo>
                <a:lnTo>
                  <a:pt x="1294039" y="97510"/>
                </a:lnTo>
                <a:lnTo>
                  <a:pt x="1297231" y="84606"/>
                </a:lnTo>
                <a:lnTo>
                  <a:pt x="1304663" y="76401"/>
                </a:lnTo>
                <a:lnTo>
                  <a:pt x="1315569" y="72077"/>
                </a:lnTo>
                <a:lnTo>
                  <a:pt x="1329186" y="70817"/>
                </a:lnTo>
                <a:lnTo>
                  <a:pt x="1379094" y="70817"/>
                </a:lnTo>
                <a:lnTo>
                  <a:pt x="1378694" y="69119"/>
                </a:lnTo>
                <a:lnTo>
                  <a:pt x="1366467" y="57369"/>
                </a:lnTo>
                <a:lnTo>
                  <a:pt x="1349490" y="51798"/>
                </a:lnTo>
                <a:lnTo>
                  <a:pt x="1330548" y="50389"/>
                </a:lnTo>
                <a:close/>
              </a:path>
              <a:path w="2404109" h="252095">
                <a:moveTo>
                  <a:pt x="1454741" y="53658"/>
                </a:moveTo>
                <a:lnTo>
                  <a:pt x="1432951" y="53658"/>
                </a:lnTo>
                <a:lnTo>
                  <a:pt x="1432951" y="194487"/>
                </a:lnTo>
                <a:lnTo>
                  <a:pt x="1456103" y="194487"/>
                </a:lnTo>
                <a:lnTo>
                  <a:pt x="1456103" y="114942"/>
                </a:lnTo>
                <a:lnTo>
                  <a:pt x="1458669" y="97361"/>
                </a:lnTo>
                <a:lnTo>
                  <a:pt x="1466419" y="83381"/>
                </a:lnTo>
                <a:lnTo>
                  <a:pt x="1476832" y="75993"/>
                </a:lnTo>
                <a:lnTo>
                  <a:pt x="1454741" y="75993"/>
                </a:lnTo>
                <a:lnTo>
                  <a:pt x="1454741" y="53658"/>
                </a:lnTo>
                <a:close/>
              </a:path>
              <a:path w="2404109" h="252095">
                <a:moveTo>
                  <a:pt x="1542133" y="70817"/>
                </a:moveTo>
                <a:lnTo>
                  <a:pt x="1497776" y="70817"/>
                </a:lnTo>
                <a:lnTo>
                  <a:pt x="1509714" y="72830"/>
                </a:lnTo>
                <a:lnTo>
                  <a:pt x="1518715" y="78546"/>
                </a:lnTo>
                <a:lnTo>
                  <a:pt x="1524397" y="87479"/>
                </a:lnTo>
                <a:lnTo>
                  <a:pt x="1526376" y="99144"/>
                </a:lnTo>
                <a:lnTo>
                  <a:pt x="1526376" y="194487"/>
                </a:lnTo>
                <a:lnTo>
                  <a:pt x="1549528" y="194487"/>
                </a:lnTo>
                <a:lnTo>
                  <a:pt x="1549528" y="101868"/>
                </a:lnTo>
                <a:lnTo>
                  <a:pt x="1547161" y="81070"/>
                </a:lnTo>
                <a:lnTo>
                  <a:pt x="1542133" y="70817"/>
                </a:lnTo>
                <a:close/>
              </a:path>
              <a:path w="2404109" h="252095">
                <a:moveTo>
                  <a:pt x="1501045" y="50389"/>
                </a:moveTo>
                <a:lnTo>
                  <a:pt x="1486770" y="51938"/>
                </a:lnTo>
                <a:lnTo>
                  <a:pt x="1474284" y="56654"/>
                </a:lnTo>
                <a:lnTo>
                  <a:pt x="1463738" y="64638"/>
                </a:lnTo>
                <a:lnTo>
                  <a:pt x="1455285" y="75993"/>
                </a:lnTo>
                <a:lnTo>
                  <a:pt x="1476832" y="75993"/>
                </a:lnTo>
                <a:lnTo>
                  <a:pt x="1479429" y="74150"/>
                </a:lnTo>
                <a:lnTo>
                  <a:pt x="1497776" y="70817"/>
                </a:lnTo>
                <a:lnTo>
                  <a:pt x="1542133" y="70817"/>
                </a:lnTo>
                <a:lnTo>
                  <a:pt x="1539177" y="64791"/>
                </a:lnTo>
                <a:lnTo>
                  <a:pt x="1524248" y="54181"/>
                </a:lnTo>
                <a:lnTo>
                  <a:pt x="1501045" y="50389"/>
                </a:lnTo>
                <a:close/>
              </a:path>
              <a:path w="2404109" h="252095">
                <a:moveTo>
                  <a:pt x="1618984" y="210285"/>
                </a:moveTo>
                <a:lnTo>
                  <a:pt x="1595832" y="210285"/>
                </a:lnTo>
                <a:lnTo>
                  <a:pt x="1601798" y="229738"/>
                </a:lnTo>
                <a:lnTo>
                  <a:pt x="1615579" y="242527"/>
                </a:lnTo>
                <a:lnTo>
                  <a:pt x="1634058" y="249545"/>
                </a:lnTo>
                <a:lnTo>
                  <a:pt x="1654120" y="251686"/>
                </a:lnTo>
                <a:lnTo>
                  <a:pt x="1683064" y="247311"/>
                </a:lnTo>
                <a:lnTo>
                  <a:pt x="1703454" y="234252"/>
                </a:lnTo>
                <a:lnTo>
                  <a:pt x="1704061" y="233164"/>
                </a:lnTo>
                <a:lnTo>
                  <a:pt x="1655482" y="233164"/>
                </a:lnTo>
                <a:lnTo>
                  <a:pt x="1643497" y="231964"/>
                </a:lnTo>
                <a:lnTo>
                  <a:pt x="1631922" y="228057"/>
                </a:lnTo>
                <a:lnTo>
                  <a:pt x="1623001" y="220984"/>
                </a:lnTo>
                <a:lnTo>
                  <a:pt x="1618984" y="210285"/>
                </a:lnTo>
                <a:close/>
              </a:path>
              <a:path w="2404109" h="252095">
                <a:moveTo>
                  <a:pt x="1719490" y="170507"/>
                </a:moveTo>
                <a:lnTo>
                  <a:pt x="1697700" y="170507"/>
                </a:lnTo>
                <a:lnTo>
                  <a:pt x="1697700" y="179768"/>
                </a:lnTo>
                <a:lnTo>
                  <a:pt x="1695355" y="201445"/>
                </a:lnTo>
                <a:lnTo>
                  <a:pt x="1687929" y="218318"/>
                </a:lnTo>
                <a:lnTo>
                  <a:pt x="1674834" y="229266"/>
                </a:lnTo>
                <a:lnTo>
                  <a:pt x="1655482" y="233164"/>
                </a:lnTo>
                <a:lnTo>
                  <a:pt x="1704061" y="233164"/>
                </a:lnTo>
                <a:lnTo>
                  <a:pt x="1715520" y="212612"/>
                </a:lnTo>
                <a:lnTo>
                  <a:pt x="1719490" y="182492"/>
                </a:lnTo>
                <a:lnTo>
                  <a:pt x="1719490" y="170507"/>
                </a:lnTo>
                <a:close/>
              </a:path>
              <a:path w="2404109" h="252095">
                <a:moveTo>
                  <a:pt x="1655482" y="50389"/>
                </a:moveTo>
                <a:lnTo>
                  <a:pt x="1624742" y="57335"/>
                </a:lnTo>
                <a:lnTo>
                  <a:pt x="1604650" y="75107"/>
                </a:lnTo>
                <a:lnTo>
                  <a:pt x="1593699" y="99110"/>
                </a:lnTo>
                <a:lnTo>
                  <a:pt x="1590384" y="124748"/>
                </a:lnTo>
                <a:lnTo>
                  <a:pt x="1594317" y="152102"/>
                </a:lnTo>
                <a:lnTo>
                  <a:pt x="1606114" y="174836"/>
                </a:lnTo>
                <a:lnTo>
                  <a:pt x="1625776" y="190370"/>
                </a:lnTo>
                <a:lnTo>
                  <a:pt x="1653303" y="196121"/>
                </a:lnTo>
                <a:lnTo>
                  <a:pt x="1666552" y="194532"/>
                </a:lnTo>
                <a:lnTo>
                  <a:pt x="1679009" y="189749"/>
                </a:lnTo>
                <a:lnTo>
                  <a:pt x="1689576" y="181749"/>
                </a:lnTo>
                <a:lnTo>
                  <a:pt x="1693666" y="175682"/>
                </a:lnTo>
                <a:lnTo>
                  <a:pt x="1654665" y="175682"/>
                </a:lnTo>
                <a:lnTo>
                  <a:pt x="1635582" y="170860"/>
                </a:lnTo>
                <a:lnTo>
                  <a:pt x="1623342" y="158352"/>
                </a:lnTo>
                <a:lnTo>
                  <a:pt x="1616822" y="141095"/>
                </a:lnTo>
                <a:lnTo>
                  <a:pt x="1614898" y="122024"/>
                </a:lnTo>
                <a:lnTo>
                  <a:pt x="1617234" y="102647"/>
                </a:lnTo>
                <a:lnTo>
                  <a:pt x="1624601" y="86309"/>
                </a:lnTo>
                <a:lnTo>
                  <a:pt x="1637535" y="75026"/>
                </a:lnTo>
                <a:lnTo>
                  <a:pt x="1656572" y="70817"/>
                </a:lnTo>
                <a:lnTo>
                  <a:pt x="1695190" y="70817"/>
                </a:lnTo>
                <a:lnTo>
                  <a:pt x="1689801" y="63604"/>
                </a:lnTo>
                <a:lnTo>
                  <a:pt x="1679928" y="56279"/>
                </a:lnTo>
                <a:lnTo>
                  <a:pt x="1668318" y="51866"/>
                </a:lnTo>
                <a:lnTo>
                  <a:pt x="1655482" y="50389"/>
                </a:lnTo>
                <a:close/>
              </a:path>
              <a:path w="2404109" h="252095">
                <a:moveTo>
                  <a:pt x="1695190" y="70817"/>
                </a:moveTo>
                <a:lnTo>
                  <a:pt x="1656572" y="70817"/>
                </a:lnTo>
                <a:lnTo>
                  <a:pt x="1675123" y="75205"/>
                </a:lnTo>
                <a:lnTo>
                  <a:pt x="1687520" y="86717"/>
                </a:lnTo>
                <a:lnTo>
                  <a:pt x="1694453" y="102877"/>
                </a:lnTo>
                <a:lnTo>
                  <a:pt x="1696611" y="121207"/>
                </a:lnTo>
                <a:lnTo>
                  <a:pt x="1694347" y="140865"/>
                </a:lnTo>
                <a:lnTo>
                  <a:pt x="1687078" y="158352"/>
                </a:lnTo>
                <a:lnTo>
                  <a:pt x="1674089" y="170886"/>
                </a:lnTo>
                <a:lnTo>
                  <a:pt x="1654665" y="175682"/>
                </a:lnTo>
                <a:lnTo>
                  <a:pt x="1693666" y="175682"/>
                </a:lnTo>
                <a:lnTo>
                  <a:pt x="1697156" y="170507"/>
                </a:lnTo>
                <a:lnTo>
                  <a:pt x="1719490" y="170507"/>
                </a:lnTo>
                <a:lnTo>
                  <a:pt x="1719490" y="73813"/>
                </a:lnTo>
                <a:lnTo>
                  <a:pt x="1697428" y="73813"/>
                </a:lnTo>
                <a:lnTo>
                  <a:pt x="1695190" y="70817"/>
                </a:lnTo>
                <a:close/>
              </a:path>
              <a:path w="2404109" h="252095">
                <a:moveTo>
                  <a:pt x="1719490" y="53658"/>
                </a:moveTo>
                <a:lnTo>
                  <a:pt x="1697700" y="53658"/>
                </a:lnTo>
                <a:lnTo>
                  <a:pt x="1697700" y="73813"/>
                </a:lnTo>
                <a:lnTo>
                  <a:pt x="1719490" y="73813"/>
                </a:lnTo>
                <a:lnTo>
                  <a:pt x="1719490" y="53658"/>
                </a:lnTo>
                <a:close/>
              </a:path>
              <a:path w="2404109" h="252095">
                <a:moveTo>
                  <a:pt x="1826534" y="50389"/>
                </a:moveTo>
                <a:lnTo>
                  <a:pt x="1799990" y="55900"/>
                </a:lnTo>
                <a:lnTo>
                  <a:pt x="1779039" y="71192"/>
                </a:lnTo>
                <a:lnTo>
                  <a:pt x="1765288" y="94399"/>
                </a:lnTo>
                <a:lnTo>
                  <a:pt x="1760347" y="123658"/>
                </a:lnTo>
                <a:lnTo>
                  <a:pt x="1765156" y="153392"/>
                </a:lnTo>
                <a:lnTo>
                  <a:pt x="1777779" y="176845"/>
                </a:lnTo>
                <a:lnTo>
                  <a:pt x="1798573" y="192229"/>
                </a:lnTo>
                <a:lnTo>
                  <a:pt x="1827896" y="197755"/>
                </a:lnTo>
                <a:lnTo>
                  <a:pt x="1849750" y="194630"/>
                </a:lnTo>
                <a:lnTo>
                  <a:pt x="1867493" y="185425"/>
                </a:lnTo>
                <a:lnTo>
                  <a:pt x="1874504" y="177317"/>
                </a:lnTo>
                <a:lnTo>
                  <a:pt x="1828713" y="177317"/>
                </a:lnTo>
                <a:lnTo>
                  <a:pt x="1808762" y="173529"/>
                </a:lnTo>
                <a:lnTo>
                  <a:pt x="1794939" y="163357"/>
                </a:lnTo>
                <a:lnTo>
                  <a:pt x="1787040" y="148589"/>
                </a:lnTo>
                <a:lnTo>
                  <a:pt x="1784861" y="131013"/>
                </a:lnTo>
                <a:lnTo>
                  <a:pt x="1890270" y="131013"/>
                </a:lnTo>
                <a:lnTo>
                  <a:pt x="1888471" y="110584"/>
                </a:lnTo>
                <a:lnTo>
                  <a:pt x="1784861" y="110584"/>
                </a:lnTo>
                <a:lnTo>
                  <a:pt x="1788440" y="95293"/>
                </a:lnTo>
                <a:lnTo>
                  <a:pt x="1796539" y="82632"/>
                </a:lnTo>
                <a:lnTo>
                  <a:pt x="1808877" y="74005"/>
                </a:lnTo>
                <a:lnTo>
                  <a:pt x="1825173" y="70817"/>
                </a:lnTo>
                <a:lnTo>
                  <a:pt x="1870432" y="70817"/>
                </a:lnTo>
                <a:lnTo>
                  <a:pt x="1857713" y="58199"/>
                </a:lnTo>
                <a:lnTo>
                  <a:pt x="1826534" y="50389"/>
                </a:lnTo>
                <a:close/>
              </a:path>
              <a:path w="2404109" h="252095">
                <a:moveTo>
                  <a:pt x="1888091" y="149806"/>
                </a:moveTo>
                <a:lnTo>
                  <a:pt x="1865212" y="149806"/>
                </a:lnTo>
                <a:lnTo>
                  <a:pt x="1860467" y="161804"/>
                </a:lnTo>
                <a:lnTo>
                  <a:pt x="1852580" y="170405"/>
                </a:lnTo>
                <a:lnTo>
                  <a:pt x="1841885" y="175584"/>
                </a:lnTo>
                <a:lnTo>
                  <a:pt x="1828713" y="177317"/>
                </a:lnTo>
                <a:lnTo>
                  <a:pt x="1874504" y="177317"/>
                </a:lnTo>
                <a:lnTo>
                  <a:pt x="1880486" y="170398"/>
                </a:lnTo>
                <a:lnTo>
                  <a:pt x="1888091" y="149806"/>
                </a:lnTo>
                <a:close/>
              </a:path>
              <a:path w="2404109" h="252095">
                <a:moveTo>
                  <a:pt x="1870432" y="70817"/>
                </a:moveTo>
                <a:lnTo>
                  <a:pt x="1825173" y="70817"/>
                </a:lnTo>
                <a:lnTo>
                  <a:pt x="1841013" y="73928"/>
                </a:lnTo>
                <a:lnTo>
                  <a:pt x="1853636" y="82427"/>
                </a:lnTo>
                <a:lnTo>
                  <a:pt x="1862173" y="95063"/>
                </a:lnTo>
                <a:lnTo>
                  <a:pt x="1865757" y="110584"/>
                </a:lnTo>
                <a:lnTo>
                  <a:pt x="1888471" y="110584"/>
                </a:lnTo>
                <a:lnTo>
                  <a:pt x="1887896" y="104052"/>
                </a:lnTo>
                <a:lnTo>
                  <a:pt x="1877605" y="77933"/>
                </a:lnTo>
                <a:lnTo>
                  <a:pt x="1870432" y="70817"/>
                </a:lnTo>
                <a:close/>
              </a:path>
              <a:path w="2404109" h="252095">
                <a:moveTo>
                  <a:pt x="2049338" y="74086"/>
                </a:moveTo>
                <a:lnTo>
                  <a:pt x="2026186" y="74086"/>
                </a:lnTo>
                <a:lnTo>
                  <a:pt x="2026186" y="163698"/>
                </a:lnTo>
                <a:lnTo>
                  <a:pt x="2028050" y="179425"/>
                </a:lnTo>
                <a:lnTo>
                  <a:pt x="2033949" y="188796"/>
                </a:lnTo>
                <a:lnTo>
                  <a:pt x="2044342" y="193315"/>
                </a:lnTo>
                <a:lnTo>
                  <a:pt x="2059689" y="194487"/>
                </a:lnTo>
                <a:lnTo>
                  <a:pt x="2077393" y="194487"/>
                </a:lnTo>
                <a:lnTo>
                  <a:pt x="2077393" y="174048"/>
                </a:lnTo>
                <a:lnTo>
                  <a:pt x="2052334" y="174048"/>
                </a:lnTo>
                <a:lnTo>
                  <a:pt x="2049338" y="172141"/>
                </a:lnTo>
                <a:lnTo>
                  <a:pt x="2049338" y="74086"/>
                </a:lnTo>
                <a:close/>
              </a:path>
              <a:path w="2404109" h="252095">
                <a:moveTo>
                  <a:pt x="2077393" y="53658"/>
                </a:moveTo>
                <a:lnTo>
                  <a:pt x="2002207" y="53658"/>
                </a:lnTo>
                <a:lnTo>
                  <a:pt x="2002207" y="74086"/>
                </a:lnTo>
                <a:lnTo>
                  <a:pt x="2077393" y="74086"/>
                </a:lnTo>
                <a:lnTo>
                  <a:pt x="2077393" y="53658"/>
                </a:lnTo>
                <a:close/>
              </a:path>
              <a:path w="2404109" h="252095">
                <a:moveTo>
                  <a:pt x="2049338" y="11439"/>
                </a:moveTo>
                <a:lnTo>
                  <a:pt x="2026186" y="11439"/>
                </a:lnTo>
                <a:lnTo>
                  <a:pt x="2026186" y="53658"/>
                </a:lnTo>
                <a:lnTo>
                  <a:pt x="2049338" y="53658"/>
                </a:lnTo>
                <a:lnTo>
                  <a:pt x="2049338" y="11439"/>
                </a:lnTo>
                <a:close/>
              </a:path>
              <a:path w="2404109" h="252095">
                <a:moveTo>
                  <a:pt x="2139757" y="0"/>
                </a:moveTo>
                <a:lnTo>
                  <a:pt x="2116605" y="0"/>
                </a:lnTo>
                <a:lnTo>
                  <a:pt x="2116605" y="194487"/>
                </a:lnTo>
                <a:lnTo>
                  <a:pt x="2139757" y="194487"/>
                </a:lnTo>
                <a:lnTo>
                  <a:pt x="2139757" y="114942"/>
                </a:lnTo>
                <a:lnTo>
                  <a:pt x="2142323" y="97361"/>
                </a:lnTo>
                <a:lnTo>
                  <a:pt x="2150073" y="83381"/>
                </a:lnTo>
                <a:lnTo>
                  <a:pt x="2162789" y="74358"/>
                </a:lnTo>
                <a:lnTo>
                  <a:pt x="2139757" y="74358"/>
                </a:lnTo>
                <a:lnTo>
                  <a:pt x="2139757" y="0"/>
                </a:lnTo>
                <a:close/>
              </a:path>
              <a:path w="2404109" h="252095">
                <a:moveTo>
                  <a:pt x="2225794" y="70817"/>
                </a:moveTo>
                <a:lnTo>
                  <a:pt x="2181430" y="70817"/>
                </a:lnTo>
                <a:lnTo>
                  <a:pt x="2193368" y="72830"/>
                </a:lnTo>
                <a:lnTo>
                  <a:pt x="2202369" y="78546"/>
                </a:lnTo>
                <a:lnTo>
                  <a:pt x="2208051" y="87479"/>
                </a:lnTo>
                <a:lnTo>
                  <a:pt x="2210030" y="99144"/>
                </a:lnTo>
                <a:lnTo>
                  <a:pt x="2210030" y="194487"/>
                </a:lnTo>
                <a:lnTo>
                  <a:pt x="2233192" y="194487"/>
                </a:lnTo>
                <a:lnTo>
                  <a:pt x="2233192" y="101868"/>
                </a:lnTo>
                <a:lnTo>
                  <a:pt x="2230824" y="81070"/>
                </a:lnTo>
                <a:lnTo>
                  <a:pt x="2225794" y="70817"/>
                </a:lnTo>
                <a:close/>
              </a:path>
              <a:path w="2404109" h="252095">
                <a:moveTo>
                  <a:pt x="2184699" y="50389"/>
                </a:moveTo>
                <a:lnTo>
                  <a:pt x="2171710" y="51760"/>
                </a:lnTo>
                <a:lnTo>
                  <a:pt x="2159027" y="56041"/>
                </a:lnTo>
                <a:lnTo>
                  <a:pt x="2148081" y="63489"/>
                </a:lnTo>
                <a:lnTo>
                  <a:pt x="2140301" y="74358"/>
                </a:lnTo>
                <a:lnTo>
                  <a:pt x="2162789" y="74358"/>
                </a:lnTo>
                <a:lnTo>
                  <a:pt x="2163083" y="74150"/>
                </a:lnTo>
                <a:lnTo>
                  <a:pt x="2181430" y="70817"/>
                </a:lnTo>
                <a:lnTo>
                  <a:pt x="2225794" y="70817"/>
                </a:lnTo>
                <a:lnTo>
                  <a:pt x="2222837" y="64791"/>
                </a:lnTo>
                <a:lnTo>
                  <a:pt x="2207904" y="54181"/>
                </a:lnTo>
                <a:lnTo>
                  <a:pt x="2184699" y="50389"/>
                </a:lnTo>
                <a:close/>
              </a:path>
              <a:path w="2404109" h="252095">
                <a:moveTo>
                  <a:pt x="2340226" y="50389"/>
                </a:moveTo>
                <a:lnTo>
                  <a:pt x="2313682" y="55900"/>
                </a:lnTo>
                <a:lnTo>
                  <a:pt x="2292730" y="71192"/>
                </a:lnTo>
                <a:lnTo>
                  <a:pt x="2278979" y="94399"/>
                </a:lnTo>
                <a:lnTo>
                  <a:pt x="2274038" y="123658"/>
                </a:lnTo>
                <a:lnTo>
                  <a:pt x="2278847" y="153392"/>
                </a:lnTo>
                <a:lnTo>
                  <a:pt x="2291470" y="176845"/>
                </a:lnTo>
                <a:lnTo>
                  <a:pt x="2312265" y="192229"/>
                </a:lnTo>
                <a:lnTo>
                  <a:pt x="2341588" y="197755"/>
                </a:lnTo>
                <a:lnTo>
                  <a:pt x="2363442" y="194630"/>
                </a:lnTo>
                <a:lnTo>
                  <a:pt x="2381186" y="185425"/>
                </a:lnTo>
                <a:lnTo>
                  <a:pt x="2388198" y="177317"/>
                </a:lnTo>
                <a:lnTo>
                  <a:pt x="2342405" y="177317"/>
                </a:lnTo>
                <a:lnTo>
                  <a:pt x="2322453" y="173529"/>
                </a:lnTo>
                <a:lnTo>
                  <a:pt x="2308630" y="163357"/>
                </a:lnTo>
                <a:lnTo>
                  <a:pt x="2300731" y="148589"/>
                </a:lnTo>
                <a:lnTo>
                  <a:pt x="2298552" y="131013"/>
                </a:lnTo>
                <a:lnTo>
                  <a:pt x="2403972" y="131013"/>
                </a:lnTo>
                <a:lnTo>
                  <a:pt x="2402172" y="110584"/>
                </a:lnTo>
                <a:lnTo>
                  <a:pt x="2298552" y="110584"/>
                </a:lnTo>
                <a:lnTo>
                  <a:pt x="2302131" y="95293"/>
                </a:lnTo>
                <a:lnTo>
                  <a:pt x="2310230" y="82632"/>
                </a:lnTo>
                <a:lnTo>
                  <a:pt x="2322568" y="74005"/>
                </a:lnTo>
                <a:lnTo>
                  <a:pt x="2338864" y="70817"/>
                </a:lnTo>
                <a:lnTo>
                  <a:pt x="2384128" y="70817"/>
                </a:lnTo>
                <a:lnTo>
                  <a:pt x="2371406" y="58199"/>
                </a:lnTo>
                <a:lnTo>
                  <a:pt x="2340226" y="50389"/>
                </a:lnTo>
                <a:close/>
              </a:path>
              <a:path w="2404109" h="252095">
                <a:moveTo>
                  <a:pt x="2401793" y="149806"/>
                </a:moveTo>
                <a:lnTo>
                  <a:pt x="2378903" y="149806"/>
                </a:lnTo>
                <a:lnTo>
                  <a:pt x="2374158" y="161804"/>
                </a:lnTo>
                <a:lnTo>
                  <a:pt x="2366272" y="170405"/>
                </a:lnTo>
                <a:lnTo>
                  <a:pt x="2355577" y="175584"/>
                </a:lnTo>
                <a:lnTo>
                  <a:pt x="2342405" y="177317"/>
                </a:lnTo>
                <a:lnTo>
                  <a:pt x="2388198" y="177317"/>
                </a:lnTo>
                <a:lnTo>
                  <a:pt x="2394182" y="170398"/>
                </a:lnTo>
                <a:lnTo>
                  <a:pt x="2401793" y="149806"/>
                </a:lnTo>
                <a:close/>
              </a:path>
              <a:path w="2404109" h="252095">
                <a:moveTo>
                  <a:pt x="2384128" y="70817"/>
                </a:moveTo>
                <a:lnTo>
                  <a:pt x="2338864" y="70817"/>
                </a:lnTo>
                <a:lnTo>
                  <a:pt x="2354704" y="73928"/>
                </a:lnTo>
                <a:lnTo>
                  <a:pt x="2367327" y="82427"/>
                </a:lnTo>
                <a:lnTo>
                  <a:pt x="2375864" y="95063"/>
                </a:lnTo>
                <a:lnTo>
                  <a:pt x="2379448" y="110584"/>
                </a:lnTo>
                <a:lnTo>
                  <a:pt x="2402172" y="110584"/>
                </a:lnTo>
                <a:lnTo>
                  <a:pt x="2401596" y="104052"/>
                </a:lnTo>
                <a:lnTo>
                  <a:pt x="2391302" y="77933"/>
                </a:lnTo>
                <a:lnTo>
                  <a:pt x="2384128" y="70817"/>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1" name="object 11"/>
          <p:cNvSpPr/>
          <p:nvPr/>
        </p:nvSpPr>
        <p:spPr>
          <a:xfrm>
            <a:off x="4960255" y="3410993"/>
            <a:ext cx="1061027" cy="115454"/>
          </a:xfrm>
          <a:custGeom>
            <a:avLst/>
            <a:gdLst/>
            <a:ahLst/>
            <a:cxnLst/>
            <a:rect l="l" t="t" r="r" b="b"/>
            <a:pathLst>
              <a:path w="2334259" h="254000">
                <a:moveTo>
                  <a:pt x="25886" y="2179"/>
                </a:moveTo>
                <a:lnTo>
                  <a:pt x="0" y="2179"/>
                </a:lnTo>
                <a:lnTo>
                  <a:pt x="0" y="126382"/>
                </a:lnTo>
                <a:lnTo>
                  <a:pt x="5423" y="159925"/>
                </a:lnTo>
                <a:lnTo>
                  <a:pt x="21114" y="183250"/>
                </a:lnTo>
                <a:lnTo>
                  <a:pt x="46202" y="196870"/>
                </a:lnTo>
                <a:lnTo>
                  <a:pt x="79816" y="201296"/>
                </a:lnTo>
                <a:lnTo>
                  <a:pt x="112229" y="196487"/>
                </a:lnTo>
                <a:lnTo>
                  <a:pt x="136266" y="182228"/>
                </a:lnTo>
                <a:lnTo>
                  <a:pt x="138001" y="179506"/>
                </a:lnTo>
                <a:lnTo>
                  <a:pt x="79816" y="179506"/>
                </a:lnTo>
                <a:lnTo>
                  <a:pt x="56911" y="176033"/>
                </a:lnTo>
                <a:lnTo>
                  <a:pt x="39981" y="165818"/>
                </a:lnTo>
                <a:lnTo>
                  <a:pt x="29486" y="149166"/>
                </a:lnTo>
                <a:lnTo>
                  <a:pt x="25886" y="126382"/>
                </a:lnTo>
                <a:lnTo>
                  <a:pt x="25886" y="2179"/>
                </a:lnTo>
                <a:close/>
              </a:path>
              <a:path w="2334259" h="254000">
                <a:moveTo>
                  <a:pt x="156354" y="2179"/>
                </a:moveTo>
                <a:lnTo>
                  <a:pt x="130478" y="2179"/>
                </a:lnTo>
                <a:lnTo>
                  <a:pt x="130478" y="126382"/>
                </a:lnTo>
                <a:lnTo>
                  <a:pt x="127159" y="149166"/>
                </a:lnTo>
                <a:lnTo>
                  <a:pt x="117404" y="165818"/>
                </a:lnTo>
                <a:lnTo>
                  <a:pt x="101521" y="176033"/>
                </a:lnTo>
                <a:lnTo>
                  <a:pt x="79816" y="179506"/>
                </a:lnTo>
                <a:lnTo>
                  <a:pt x="138001" y="179506"/>
                </a:lnTo>
                <a:lnTo>
                  <a:pt x="151213" y="158775"/>
                </a:lnTo>
                <a:lnTo>
                  <a:pt x="156354" y="126382"/>
                </a:lnTo>
                <a:lnTo>
                  <a:pt x="156354" y="2179"/>
                </a:lnTo>
                <a:close/>
              </a:path>
              <a:path w="2334259" h="254000">
                <a:moveTo>
                  <a:pt x="302882" y="2179"/>
                </a:moveTo>
                <a:lnTo>
                  <a:pt x="211364" y="2179"/>
                </a:lnTo>
                <a:lnTo>
                  <a:pt x="211364" y="196666"/>
                </a:lnTo>
                <a:lnTo>
                  <a:pt x="237239" y="196666"/>
                </a:lnTo>
                <a:lnTo>
                  <a:pt x="237239" y="113580"/>
                </a:lnTo>
                <a:lnTo>
                  <a:pt x="346923" y="113580"/>
                </a:lnTo>
                <a:lnTo>
                  <a:pt x="342047" y="108371"/>
                </a:lnTo>
                <a:lnTo>
                  <a:pt x="328223" y="102958"/>
                </a:lnTo>
                <a:lnTo>
                  <a:pt x="328223" y="102413"/>
                </a:lnTo>
                <a:lnTo>
                  <a:pt x="343383" y="95246"/>
                </a:lnTo>
                <a:lnTo>
                  <a:pt x="346641" y="91790"/>
                </a:lnTo>
                <a:lnTo>
                  <a:pt x="237239" y="91790"/>
                </a:lnTo>
                <a:lnTo>
                  <a:pt x="237239" y="23969"/>
                </a:lnTo>
                <a:lnTo>
                  <a:pt x="351969" y="23969"/>
                </a:lnTo>
                <a:lnTo>
                  <a:pt x="346131" y="16002"/>
                </a:lnTo>
                <a:lnTo>
                  <a:pt x="327521" y="5770"/>
                </a:lnTo>
                <a:lnTo>
                  <a:pt x="302882" y="2179"/>
                </a:lnTo>
                <a:close/>
              </a:path>
              <a:path w="2334259" h="254000">
                <a:moveTo>
                  <a:pt x="346923" y="113580"/>
                </a:moveTo>
                <a:lnTo>
                  <a:pt x="300431" y="113580"/>
                </a:lnTo>
                <a:lnTo>
                  <a:pt x="315690" y="116389"/>
                </a:lnTo>
                <a:lnTo>
                  <a:pt x="325022" y="124000"/>
                </a:lnTo>
                <a:lnTo>
                  <a:pt x="330164" y="135188"/>
                </a:lnTo>
                <a:lnTo>
                  <a:pt x="332854" y="148727"/>
                </a:lnTo>
                <a:lnTo>
                  <a:pt x="334535" y="163151"/>
                </a:lnTo>
                <a:lnTo>
                  <a:pt x="335067" y="176884"/>
                </a:lnTo>
                <a:lnTo>
                  <a:pt x="336263" y="188524"/>
                </a:lnTo>
                <a:lnTo>
                  <a:pt x="339936" y="196666"/>
                </a:lnTo>
                <a:lnTo>
                  <a:pt x="368808" y="196666"/>
                </a:lnTo>
                <a:lnTo>
                  <a:pt x="362654" y="185332"/>
                </a:lnTo>
                <a:lnTo>
                  <a:pt x="359615" y="171982"/>
                </a:lnTo>
                <a:lnTo>
                  <a:pt x="358313" y="157558"/>
                </a:lnTo>
                <a:lnTo>
                  <a:pt x="357368" y="143008"/>
                </a:lnTo>
                <a:lnTo>
                  <a:pt x="355189" y="129315"/>
                </a:lnTo>
                <a:lnTo>
                  <a:pt x="350558" y="117463"/>
                </a:lnTo>
                <a:lnTo>
                  <a:pt x="346923" y="113580"/>
                </a:lnTo>
                <a:close/>
              </a:path>
              <a:path w="2334259" h="254000">
                <a:moveTo>
                  <a:pt x="351969" y="23969"/>
                </a:moveTo>
                <a:lnTo>
                  <a:pt x="301520" y="23969"/>
                </a:lnTo>
                <a:lnTo>
                  <a:pt x="317158" y="26480"/>
                </a:lnTo>
                <a:lnTo>
                  <a:pt x="327916" y="33434"/>
                </a:lnTo>
                <a:lnTo>
                  <a:pt x="334126" y="43963"/>
                </a:lnTo>
                <a:lnTo>
                  <a:pt x="336122" y="57199"/>
                </a:lnTo>
                <a:lnTo>
                  <a:pt x="332508" y="74554"/>
                </a:lnTo>
                <a:lnTo>
                  <a:pt x="322737" y="85117"/>
                </a:lnTo>
                <a:lnTo>
                  <a:pt x="308421" y="90369"/>
                </a:lnTo>
                <a:lnTo>
                  <a:pt x="291170" y="91790"/>
                </a:lnTo>
                <a:lnTo>
                  <a:pt x="346641" y="91790"/>
                </a:lnTo>
                <a:lnTo>
                  <a:pt x="353895" y="84096"/>
                </a:lnTo>
                <a:lnTo>
                  <a:pt x="360015" y="69779"/>
                </a:lnTo>
                <a:lnTo>
                  <a:pt x="361998" y="53113"/>
                </a:lnTo>
                <a:lnTo>
                  <a:pt x="357895" y="32055"/>
                </a:lnTo>
                <a:lnTo>
                  <a:pt x="351969" y="23969"/>
                </a:lnTo>
                <a:close/>
              </a:path>
              <a:path w="2334259" h="254000">
                <a:moveTo>
                  <a:pt x="437436" y="2179"/>
                </a:moveTo>
                <a:lnTo>
                  <a:pt x="411560" y="2179"/>
                </a:lnTo>
                <a:lnTo>
                  <a:pt x="411560" y="196666"/>
                </a:lnTo>
                <a:lnTo>
                  <a:pt x="540394" y="196666"/>
                </a:lnTo>
                <a:lnTo>
                  <a:pt x="540394" y="174876"/>
                </a:lnTo>
                <a:lnTo>
                  <a:pt x="437436" y="174876"/>
                </a:lnTo>
                <a:lnTo>
                  <a:pt x="437436" y="2179"/>
                </a:lnTo>
                <a:close/>
              </a:path>
              <a:path w="2334259" h="254000">
                <a:moveTo>
                  <a:pt x="694832" y="76265"/>
                </a:moveTo>
                <a:lnTo>
                  <a:pt x="671680" y="76265"/>
                </a:lnTo>
                <a:lnTo>
                  <a:pt x="671680" y="196666"/>
                </a:lnTo>
                <a:lnTo>
                  <a:pt x="694832" y="196666"/>
                </a:lnTo>
                <a:lnTo>
                  <a:pt x="694832" y="76265"/>
                </a:lnTo>
                <a:close/>
              </a:path>
              <a:path w="2334259" h="254000">
                <a:moveTo>
                  <a:pt x="722069" y="55837"/>
                </a:moveTo>
                <a:lnTo>
                  <a:pt x="647983" y="55837"/>
                </a:lnTo>
                <a:lnTo>
                  <a:pt x="647983" y="76265"/>
                </a:lnTo>
                <a:lnTo>
                  <a:pt x="722069" y="76265"/>
                </a:lnTo>
                <a:lnTo>
                  <a:pt x="722069" y="55837"/>
                </a:lnTo>
                <a:close/>
              </a:path>
              <a:path w="2334259" h="254000">
                <a:moveTo>
                  <a:pt x="714987" y="0"/>
                </a:moveTo>
                <a:lnTo>
                  <a:pt x="710629" y="0"/>
                </a:lnTo>
                <a:lnTo>
                  <a:pt x="693857" y="2230"/>
                </a:lnTo>
                <a:lnTo>
                  <a:pt x="681655" y="8852"/>
                </a:lnTo>
                <a:lnTo>
                  <a:pt x="674203" y="19764"/>
                </a:lnTo>
                <a:lnTo>
                  <a:pt x="671680" y="34864"/>
                </a:lnTo>
                <a:lnTo>
                  <a:pt x="671680" y="55837"/>
                </a:lnTo>
                <a:lnTo>
                  <a:pt x="694832" y="55837"/>
                </a:lnTo>
                <a:lnTo>
                  <a:pt x="694832" y="23969"/>
                </a:lnTo>
                <a:lnTo>
                  <a:pt x="701369" y="20428"/>
                </a:lnTo>
                <a:lnTo>
                  <a:pt x="725610" y="20428"/>
                </a:lnTo>
                <a:lnTo>
                  <a:pt x="725610" y="2179"/>
                </a:lnTo>
                <a:lnTo>
                  <a:pt x="721252" y="817"/>
                </a:lnTo>
                <a:lnTo>
                  <a:pt x="714987" y="0"/>
                </a:lnTo>
                <a:close/>
              </a:path>
              <a:path w="2334259" h="254000">
                <a:moveTo>
                  <a:pt x="725610" y="20428"/>
                </a:moveTo>
                <a:lnTo>
                  <a:pt x="716622" y="20428"/>
                </a:lnTo>
                <a:lnTo>
                  <a:pt x="721524" y="20972"/>
                </a:lnTo>
                <a:lnTo>
                  <a:pt x="725610" y="22334"/>
                </a:lnTo>
                <a:lnTo>
                  <a:pt x="725610" y="20428"/>
                </a:lnTo>
                <a:close/>
              </a:path>
              <a:path w="2334259" h="254000">
                <a:moveTo>
                  <a:pt x="817129" y="52568"/>
                </a:moveTo>
                <a:lnTo>
                  <a:pt x="787601" y="58280"/>
                </a:lnTo>
                <a:lnTo>
                  <a:pt x="766194" y="73950"/>
                </a:lnTo>
                <a:lnTo>
                  <a:pt x="753163" y="97383"/>
                </a:lnTo>
                <a:lnTo>
                  <a:pt x="748762" y="126382"/>
                </a:lnTo>
                <a:lnTo>
                  <a:pt x="753163" y="155230"/>
                </a:lnTo>
                <a:lnTo>
                  <a:pt x="766194" y="178585"/>
                </a:lnTo>
                <a:lnTo>
                  <a:pt x="787601" y="194227"/>
                </a:lnTo>
                <a:lnTo>
                  <a:pt x="817129" y="199934"/>
                </a:lnTo>
                <a:lnTo>
                  <a:pt x="846656" y="194227"/>
                </a:lnTo>
                <a:lnTo>
                  <a:pt x="866803" y="179506"/>
                </a:lnTo>
                <a:lnTo>
                  <a:pt x="817129" y="179506"/>
                </a:lnTo>
                <a:lnTo>
                  <a:pt x="800050" y="175995"/>
                </a:lnTo>
                <a:lnTo>
                  <a:pt x="786112" y="165716"/>
                </a:lnTo>
                <a:lnTo>
                  <a:pt x="776719" y="149051"/>
                </a:lnTo>
                <a:lnTo>
                  <a:pt x="773276" y="126382"/>
                </a:lnTo>
                <a:lnTo>
                  <a:pt x="776719" y="103562"/>
                </a:lnTo>
                <a:lnTo>
                  <a:pt x="786112" y="86819"/>
                </a:lnTo>
                <a:lnTo>
                  <a:pt x="800050" y="76512"/>
                </a:lnTo>
                <a:lnTo>
                  <a:pt x="817129" y="72996"/>
                </a:lnTo>
                <a:lnTo>
                  <a:pt x="866761" y="72996"/>
                </a:lnTo>
                <a:lnTo>
                  <a:pt x="846656" y="58280"/>
                </a:lnTo>
                <a:lnTo>
                  <a:pt x="817129" y="52568"/>
                </a:lnTo>
                <a:close/>
              </a:path>
              <a:path w="2334259" h="254000">
                <a:moveTo>
                  <a:pt x="866761" y="72996"/>
                </a:moveTo>
                <a:lnTo>
                  <a:pt x="817129" y="72996"/>
                </a:lnTo>
                <a:lnTo>
                  <a:pt x="834207" y="76512"/>
                </a:lnTo>
                <a:lnTo>
                  <a:pt x="848145" y="86819"/>
                </a:lnTo>
                <a:lnTo>
                  <a:pt x="857538" y="103562"/>
                </a:lnTo>
                <a:lnTo>
                  <a:pt x="860981" y="126382"/>
                </a:lnTo>
                <a:lnTo>
                  <a:pt x="857538" y="149051"/>
                </a:lnTo>
                <a:lnTo>
                  <a:pt x="848145" y="165716"/>
                </a:lnTo>
                <a:lnTo>
                  <a:pt x="834207" y="175995"/>
                </a:lnTo>
                <a:lnTo>
                  <a:pt x="817129" y="179506"/>
                </a:lnTo>
                <a:lnTo>
                  <a:pt x="866803" y="179506"/>
                </a:lnTo>
                <a:lnTo>
                  <a:pt x="868063" y="178585"/>
                </a:lnTo>
                <a:lnTo>
                  <a:pt x="881094" y="155230"/>
                </a:lnTo>
                <a:lnTo>
                  <a:pt x="885495" y="126382"/>
                </a:lnTo>
                <a:lnTo>
                  <a:pt x="881094" y="97383"/>
                </a:lnTo>
                <a:lnTo>
                  <a:pt x="868063" y="73950"/>
                </a:lnTo>
                <a:lnTo>
                  <a:pt x="866761" y="72996"/>
                </a:lnTo>
                <a:close/>
              </a:path>
              <a:path w="2334259" h="254000">
                <a:moveTo>
                  <a:pt x="947324" y="55837"/>
                </a:moveTo>
                <a:lnTo>
                  <a:pt x="925524" y="55837"/>
                </a:lnTo>
                <a:lnTo>
                  <a:pt x="925524" y="196666"/>
                </a:lnTo>
                <a:lnTo>
                  <a:pt x="948686" y="196666"/>
                </a:lnTo>
                <a:lnTo>
                  <a:pt x="948686" y="134009"/>
                </a:lnTo>
                <a:lnTo>
                  <a:pt x="951397" y="110061"/>
                </a:lnTo>
                <a:lnTo>
                  <a:pt x="960160" y="92165"/>
                </a:lnTo>
                <a:lnTo>
                  <a:pt x="969497" y="85526"/>
                </a:lnTo>
                <a:lnTo>
                  <a:pt x="947324" y="85526"/>
                </a:lnTo>
                <a:lnTo>
                  <a:pt x="947324" y="55837"/>
                </a:lnTo>
                <a:close/>
              </a:path>
              <a:path w="2334259" h="254000">
                <a:moveTo>
                  <a:pt x="999621" y="52568"/>
                </a:moveTo>
                <a:lnTo>
                  <a:pt x="982533" y="54194"/>
                </a:lnTo>
                <a:lnTo>
                  <a:pt x="968536" y="60263"/>
                </a:lnTo>
                <a:lnTo>
                  <a:pt x="957143" y="70724"/>
                </a:lnTo>
                <a:lnTo>
                  <a:pt x="947869" y="85526"/>
                </a:lnTo>
                <a:lnTo>
                  <a:pt x="969497" y="85526"/>
                </a:lnTo>
                <a:lnTo>
                  <a:pt x="975920" y="80959"/>
                </a:lnTo>
                <a:lnTo>
                  <a:pt x="999621" y="77082"/>
                </a:lnTo>
                <a:lnTo>
                  <a:pt x="999621" y="52568"/>
                </a:lnTo>
                <a:close/>
              </a:path>
              <a:path w="2334259" h="254000">
                <a:moveTo>
                  <a:pt x="1152141" y="76265"/>
                </a:moveTo>
                <a:lnTo>
                  <a:pt x="1128989" y="76265"/>
                </a:lnTo>
                <a:lnTo>
                  <a:pt x="1128989" y="165887"/>
                </a:lnTo>
                <a:lnTo>
                  <a:pt x="1130853" y="181613"/>
                </a:lnTo>
                <a:lnTo>
                  <a:pt x="1136752" y="190980"/>
                </a:lnTo>
                <a:lnTo>
                  <a:pt x="1147145" y="195495"/>
                </a:lnTo>
                <a:lnTo>
                  <a:pt x="1162491" y="196666"/>
                </a:lnTo>
                <a:lnTo>
                  <a:pt x="1180196" y="196666"/>
                </a:lnTo>
                <a:lnTo>
                  <a:pt x="1180196" y="176237"/>
                </a:lnTo>
                <a:lnTo>
                  <a:pt x="1155137" y="176237"/>
                </a:lnTo>
                <a:lnTo>
                  <a:pt x="1152141" y="174331"/>
                </a:lnTo>
                <a:lnTo>
                  <a:pt x="1152141" y="76265"/>
                </a:lnTo>
                <a:close/>
              </a:path>
              <a:path w="2334259" h="254000">
                <a:moveTo>
                  <a:pt x="1180196" y="55837"/>
                </a:moveTo>
                <a:lnTo>
                  <a:pt x="1105020" y="55837"/>
                </a:lnTo>
                <a:lnTo>
                  <a:pt x="1105020" y="76265"/>
                </a:lnTo>
                <a:lnTo>
                  <a:pt x="1180196" y="76265"/>
                </a:lnTo>
                <a:lnTo>
                  <a:pt x="1180196" y="55837"/>
                </a:lnTo>
                <a:close/>
              </a:path>
              <a:path w="2334259" h="254000">
                <a:moveTo>
                  <a:pt x="1152141" y="13618"/>
                </a:moveTo>
                <a:lnTo>
                  <a:pt x="1128989" y="13618"/>
                </a:lnTo>
                <a:lnTo>
                  <a:pt x="1128989" y="55837"/>
                </a:lnTo>
                <a:lnTo>
                  <a:pt x="1152141" y="55837"/>
                </a:lnTo>
                <a:lnTo>
                  <a:pt x="1152141" y="13618"/>
                </a:lnTo>
                <a:close/>
              </a:path>
              <a:path w="2334259" h="254000">
                <a:moveTo>
                  <a:pt x="1242570" y="2179"/>
                </a:moveTo>
                <a:lnTo>
                  <a:pt x="1219418" y="2179"/>
                </a:lnTo>
                <a:lnTo>
                  <a:pt x="1219418" y="196666"/>
                </a:lnTo>
                <a:lnTo>
                  <a:pt x="1242570" y="196666"/>
                </a:lnTo>
                <a:lnTo>
                  <a:pt x="1242570" y="117121"/>
                </a:lnTo>
                <a:lnTo>
                  <a:pt x="1245136" y="99540"/>
                </a:lnTo>
                <a:lnTo>
                  <a:pt x="1252886" y="85560"/>
                </a:lnTo>
                <a:lnTo>
                  <a:pt x="1265603" y="76537"/>
                </a:lnTo>
                <a:lnTo>
                  <a:pt x="1242570" y="76537"/>
                </a:lnTo>
                <a:lnTo>
                  <a:pt x="1242570" y="2179"/>
                </a:lnTo>
                <a:close/>
              </a:path>
              <a:path w="2334259" h="254000">
                <a:moveTo>
                  <a:pt x="1328600" y="72996"/>
                </a:moveTo>
                <a:lnTo>
                  <a:pt x="1284244" y="72996"/>
                </a:lnTo>
                <a:lnTo>
                  <a:pt x="1296181" y="75009"/>
                </a:lnTo>
                <a:lnTo>
                  <a:pt x="1305182" y="80725"/>
                </a:lnTo>
                <a:lnTo>
                  <a:pt x="1310864" y="89658"/>
                </a:lnTo>
                <a:lnTo>
                  <a:pt x="1312843" y="101324"/>
                </a:lnTo>
                <a:lnTo>
                  <a:pt x="1312843" y="196666"/>
                </a:lnTo>
                <a:lnTo>
                  <a:pt x="1335995" y="196666"/>
                </a:lnTo>
                <a:lnTo>
                  <a:pt x="1335995" y="104047"/>
                </a:lnTo>
                <a:lnTo>
                  <a:pt x="1333629" y="83249"/>
                </a:lnTo>
                <a:lnTo>
                  <a:pt x="1328600" y="72996"/>
                </a:lnTo>
                <a:close/>
              </a:path>
              <a:path w="2334259" h="254000">
                <a:moveTo>
                  <a:pt x="1287512" y="52568"/>
                </a:moveTo>
                <a:lnTo>
                  <a:pt x="1274523" y="53939"/>
                </a:lnTo>
                <a:lnTo>
                  <a:pt x="1261841" y="58220"/>
                </a:lnTo>
                <a:lnTo>
                  <a:pt x="1250894" y="65668"/>
                </a:lnTo>
                <a:lnTo>
                  <a:pt x="1243115" y="76537"/>
                </a:lnTo>
                <a:lnTo>
                  <a:pt x="1265603" y="76537"/>
                </a:lnTo>
                <a:lnTo>
                  <a:pt x="1265896" y="76329"/>
                </a:lnTo>
                <a:lnTo>
                  <a:pt x="1284244" y="72996"/>
                </a:lnTo>
                <a:lnTo>
                  <a:pt x="1328600" y="72996"/>
                </a:lnTo>
                <a:lnTo>
                  <a:pt x="1325645" y="66970"/>
                </a:lnTo>
                <a:lnTo>
                  <a:pt x="1310715" y="56360"/>
                </a:lnTo>
                <a:lnTo>
                  <a:pt x="1287512" y="52568"/>
                </a:lnTo>
                <a:close/>
              </a:path>
              <a:path w="2334259" h="254000">
                <a:moveTo>
                  <a:pt x="1443039" y="52568"/>
                </a:moveTo>
                <a:lnTo>
                  <a:pt x="1416495" y="58080"/>
                </a:lnTo>
                <a:lnTo>
                  <a:pt x="1395543" y="73371"/>
                </a:lnTo>
                <a:lnTo>
                  <a:pt x="1381793" y="96578"/>
                </a:lnTo>
                <a:lnTo>
                  <a:pt x="1376852" y="125837"/>
                </a:lnTo>
                <a:lnTo>
                  <a:pt x="1381661" y="155575"/>
                </a:lnTo>
                <a:lnTo>
                  <a:pt x="1394284" y="179028"/>
                </a:lnTo>
                <a:lnTo>
                  <a:pt x="1415078" y="194410"/>
                </a:lnTo>
                <a:lnTo>
                  <a:pt x="1444401" y="199934"/>
                </a:lnTo>
                <a:lnTo>
                  <a:pt x="1466255" y="196810"/>
                </a:lnTo>
                <a:lnTo>
                  <a:pt x="1483998" y="187609"/>
                </a:lnTo>
                <a:lnTo>
                  <a:pt x="1491006" y="179506"/>
                </a:lnTo>
                <a:lnTo>
                  <a:pt x="1445218" y="179506"/>
                </a:lnTo>
                <a:lnTo>
                  <a:pt x="1425266" y="175718"/>
                </a:lnTo>
                <a:lnTo>
                  <a:pt x="1411443" y="165545"/>
                </a:lnTo>
                <a:lnTo>
                  <a:pt x="1403544" y="150774"/>
                </a:lnTo>
                <a:lnTo>
                  <a:pt x="1401365" y="133192"/>
                </a:lnTo>
                <a:lnTo>
                  <a:pt x="1506775" y="133192"/>
                </a:lnTo>
                <a:lnTo>
                  <a:pt x="1504976" y="112763"/>
                </a:lnTo>
                <a:lnTo>
                  <a:pt x="1401365" y="112763"/>
                </a:lnTo>
                <a:lnTo>
                  <a:pt x="1404945" y="97472"/>
                </a:lnTo>
                <a:lnTo>
                  <a:pt x="1413044" y="84811"/>
                </a:lnTo>
                <a:lnTo>
                  <a:pt x="1425381" y="76184"/>
                </a:lnTo>
                <a:lnTo>
                  <a:pt x="1441677" y="72996"/>
                </a:lnTo>
                <a:lnTo>
                  <a:pt x="1486937" y="72996"/>
                </a:lnTo>
                <a:lnTo>
                  <a:pt x="1474218" y="60378"/>
                </a:lnTo>
                <a:lnTo>
                  <a:pt x="1443039" y="52568"/>
                </a:lnTo>
                <a:close/>
              </a:path>
              <a:path w="2334259" h="254000">
                <a:moveTo>
                  <a:pt x="1504596" y="151996"/>
                </a:moveTo>
                <a:lnTo>
                  <a:pt x="1481716" y="151996"/>
                </a:lnTo>
                <a:lnTo>
                  <a:pt x="1476971" y="163993"/>
                </a:lnTo>
                <a:lnTo>
                  <a:pt x="1469085" y="172594"/>
                </a:lnTo>
                <a:lnTo>
                  <a:pt x="1458390" y="177774"/>
                </a:lnTo>
                <a:lnTo>
                  <a:pt x="1445218" y="179506"/>
                </a:lnTo>
                <a:lnTo>
                  <a:pt x="1491006" y="179506"/>
                </a:lnTo>
                <a:lnTo>
                  <a:pt x="1496991" y="172586"/>
                </a:lnTo>
                <a:lnTo>
                  <a:pt x="1504596" y="151996"/>
                </a:lnTo>
                <a:close/>
              </a:path>
              <a:path w="2334259" h="254000">
                <a:moveTo>
                  <a:pt x="1486937" y="72996"/>
                </a:moveTo>
                <a:lnTo>
                  <a:pt x="1441677" y="72996"/>
                </a:lnTo>
                <a:lnTo>
                  <a:pt x="1457517" y="76107"/>
                </a:lnTo>
                <a:lnTo>
                  <a:pt x="1470140" y="84606"/>
                </a:lnTo>
                <a:lnTo>
                  <a:pt x="1478678" y="97242"/>
                </a:lnTo>
                <a:lnTo>
                  <a:pt x="1482261" y="112763"/>
                </a:lnTo>
                <a:lnTo>
                  <a:pt x="1504976" y="112763"/>
                </a:lnTo>
                <a:lnTo>
                  <a:pt x="1504400" y="106231"/>
                </a:lnTo>
                <a:lnTo>
                  <a:pt x="1494110" y="80112"/>
                </a:lnTo>
                <a:lnTo>
                  <a:pt x="1486937" y="72996"/>
                </a:lnTo>
                <a:close/>
              </a:path>
              <a:path w="2334259" h="254000">
                <a:moveTo>
                  <a:pt x="1657672" y="55837"/>
                </a:moveTo>
                <a:lnTo>
                  <a:pt x="1634520" y="55837"/>
                </a:lnTo>
                <a:lnTo>
                  <a:pt x="1634520" y="250596"/>
                </a:lnTo>
                <a:lnTo>
                  <a:pt x="1657672" y="250596"/>
                </a:lnTo>
                <a:lnTo>
                  <a:pt x="1657672" y="177872"/>
                </a:lnTo>
                <a:lnTo>
                  <a:pt x="1693741" y="177872"/>
                </a:lnTo>
                <a:lnTo>
                  <a:pt x="1680870" y="175071"/>
                </a:lnTo>
                <a:lnTo>
                  <a:pt x="1667103" y="163230"/>
                </a:lnTo>
                <a:lnTo>
                  <a:pt x="1659310" y="146178"/>
                </a:lnTo>
                <a:lnTo>
                  <a:pt x="1656854" y="126110"/>
                </a:lnTo>
                <a:lnTo>
                  <a:pt x="1659212" y="106665"/>
                </a:lnTo>
                <a:lnTo>
                  <a:pt x="1666728" y="89645"/>
                </a:lnTo>
                <a:lnTo>
                  <a:pt x="1680066" y="77580"/>
                </a:lnTo>
                <a:lnTo>
                  <a:pt x="1691644" y="74903"/>
                </a:lnTo>
                <a:lnTo>
                  <a:pt x="1657672" y="74903"/>
                </a:lnTo>
                <a:lnTo>
                  <a:pt x="1657672" y="55837"/>
                </a:lnTo>
                <a:close/>
              </a:path>
              <a:path w="2334259" h="254000">
                <a:moveTo>
                  <a:pt x="1693741" y="177872"/>
                </a:moveTo>
                <a:lnTo>
                  <a:pt x="1658216" y="177872"/>
                </a:lnTo>
                <a:lnTo>
                  <a:pt x="1667660" y="188328"/>
                </a:lnTo>
                <a:lnTo>
                  <a:pt x="1679428" y="195134"/>
                </a:lnTo>
                <a:lnTo>
                  <a:pt x="1691961" y="198823"/>
                </a:lnTo>
                <a:lnTo>
                  <a:pt x="1703703" y="199934"/>
                </a:lnTo>
                <a:lnTo>
                  <a:pt x="1731903" y="194078"/>
                </a:lnTo>
                <a:lnTo>
                  <a:pt x="1750343" y="179506"/>
                </a:lnTo>
                <a:lnTo>
                  <a:pt x="1701252" y="179506"/>
                </a:lnTo>
                <a:lnTo>
                  <a:pt x="1693741" y="177872"/>
                </a:lnTo>
                <a:close/>
              </a:path>
              <a:path w="2334259" h="254000">
                <a:moveTo>
                  <a:pt x="1749676" y="72996"/>
                </a:moveTo>
                <a:lnTo>
                  <a:pt x="1699890" y="72996"/>
                </a:lnTo>
                <a:lnTo>
                  <a:pt x="1719339" y="77410"/>
                </a:lnTo>
                <a:lnTo>
                  <a:pt x="1732916" y="89101"/>
                </a:lnTo>
                <a:lnTo>
                  <a:pt x="1740874" y="105745"/>
                </a:lnTo>
                <a:lnTo>
                  <a:pt x="1743470" y="125020"/>
                </a:lnTo>
                <a:lnTo>
                  <a:pt x="1741317" y="145144"/>
                </a:lnTo>
                <a:lnTo>
                  <a:pt x="1734209" y="162583"/>
                </a:lnTo>
                <a:lnTo>
                  <a:pt x="1721178" y="174863"/>
                </a:lnTo>
                <a:lnTo>
                  <a:pt x="1701252" y="179506"/>
                </a:lnTo>
                <a:lnTo>
                  <a:pt x="1750343" y="179506"/>
                </a:lnTo>
                <a:lnTo>
                  <a:pt x="1751982" y="178211"/>
                </a:lnTo>
                <a:lnTo>
                  <a:pt x="1763992" y="154886"/>
                </a:lnTo>
                <a:lnTo>
                  <a:pt x="1767984" y="126655"/>
                </a:lnTo>
                <a:lnTo>
                  <a:pt x="1763945" y="98302"/>
                </a:lnTo>
                <a:lnTo>
                  <a:pt x="1751812" y="74699"/>
                </a:lnTo>
                <a:lnTo>
                  <a:pt x="1749676" y="72996"/>
                </a:lnTo>
                <a:close/>
              </a:path>
              <a:path w="2334259" h="254000">
                <a:moveTo>
                  <a:pt x="1703158" y="52568"/>
                </a:moveTo>
                <a:lnTo>
                  <a:pt x="1689050" y="53875"/>
                </a:lnTo>
                <a:lnTo>
                  <a:pt x="1676295" y="57914"/>
                </a:lnTo>
                <a:lnTo>
                  <a:pt x="1665736" y="64863"/>
                </a:lnTo>
                <a:lnTo>
                  <a:pt x="1658216" y="74903"/>
                </a:lnTo>
                <a:lnTo>
                  <a:pt x="1691644" y="74903"/>
                </a:lnTo>
                <a:lnTo>
                  <a:pt x="1699890" y="72996"/>
                </a:lnTo>
                <a:lnTo>
                  <a:pt x="1749676" y="72996"/>
                </a:lnTo>
                <a:lnTo>
                  <a:pt x="1731558" y="58552"/>
                </a:lnTo>
                <a:lnTo>
                  <a:pt x="1703158" y="52568"/>
                </a:lnTo>
                <a:close/>
              </a:path>
              <a:path w="2334259" h="254000">
                <a:moveTo>
                  <a:pt x="1914858" y="72996"/>
                </a:moveTo>
                <a:lnTo>
                  <a:pt x="1864939" y="72996"/>
                </a:lnTo>
                <a:lnTo>
                  <a:pt x="1876045" y="73822"/>
                </a:lnTo>
                <a:lnTo>
                  <a:pt x="1886126" y="77150"/>
                </a:lnTo>
                <a:lnTo>
                  <a:pt x="1893447" y="84257"/>
                </a:lnTo>
                <a:lnTo>
                  <a:pt x="1896273" y="96421"/>
                </a:lnTo>
                <a:lnTo>
                  <a:pt x="1892467" y="106320"/>
                </a:lnTo>
                <a:lnTo>
                  <a:pt x="1882173" y="111470"/>
                </a:lnTo>
                <a:lnTo>
                  <a:pt x="1867078" y="114270"/>
                </a:lnTo>
                <a:lnTo>
                  <a:pt x="1848869" y="117121"/>
                </a:lnTo>
                <a:lnTo>
                  <a:pt x="1831310" y="121360"/>
                </a:lnTo>
                <a:lnTo>
                  <a:pt x="1816048" y="128562"/>
                </a:lnTo>
                <a:lnTo>
                  <a:pt x="1805281" y="140874"/>
                </a:lnTo>
                <a:lnTo>
                  <a:pt x="1801203" y="160440"/>
                </a:lnTo>
                <a:lnTo>
                  <a:pt x="1804880" y="178446"/>
                </a:lnTo>
                <a:lnTo>
                  <a:pt x="1814890" y="190707"/>
                </a:lnTo>
                <a:lnTo>
                  <a:pt x="1829701" y="197708"/>
                </a:lnTo>
                <a:lnTo>
                  <a:pt x="1847780" y="199934"/>
                </a:lnTo>
                <a:lnTo>
                  <a:pt x="1862000" y="198636"/>
                </a:lnTo>
                <a:lnTo>
                  <a:pt x="1875125" y="194657"/>
                </a:lnTo>
                <a:lnTo>
                  <a:pt x="1886972" y="187869"/>
                </a:lnTo>
                <a:lnTo>
                  <a:pt x="1895908" y="179506"/>
                </a:lnTo>
                <a:lnTo>
                  <a:pt x="1852955" y="179506"/>
                </a:lnTo>
                <a:lnTo>
                  <a:pt x="1842724" y="178416"/>
                </a:lnTo>
                <a:lnTo>
                  <a:pt x="1834025" y="174876"/>
                </a:lnTo>
                <a:lnTo>
                  <a:pt x="1827981" y="168475"/>
                </a:lnTo>
                <a:lnTo>
                  <a:pt x="1825717" y="158805"/>
                </a:lnTo>
                <a:lnTo>
                  <a:pt x="1827998" y="147990"/>
                </a:lnTo>
                <a:lnTo>
                  <a:pt x="1834161" y="140721"/>
                </a:lnTo>
                <a:lnTo>
                  <a:pt x="1843183" y="136160"/>
                </a:lnTo>
                <a:lnTo>
                  <a:pt x="1854044" y="133464"/>
                </a:lnTo>
                <a:lnTo>
                  <a:pt x="1877474" y="130127"/>
                </a:lnTo>
                <a:lnTo>
                  <a:pt x="1887836" y="127795"/>
                </a:lnTo>
                <a:lnTo>
                  <a:pt x="1896001" y="123931"/>
                </a:lnTo>
                <a:lnTo>
                  <a:pt x="1919153" y="123931"/>
                </a:lnTo>
                <a:lnTo>
                  <a:pt x="1919153" y="91246"/>
                </a:lnTo>
                <a:lnTo>
                  <a:pt x="1914858" y="72996"/>
                </a:lnTo>
                <a:close/>
              </a:path>
              <a:path w="2334259" h="254000">
                <a:moveTo>
                  <a:pt x="1919153" y="178144"/>
                </a:moveTo>
                <a:lnTo>
                  <a:pt x="1897363" y="178144"/>
                </a:lnTo>
                <a:lnTo>
                  <a:pt x="1898742" y="187984"/>
                </a:lnTo>
                <a:lnTo>
                  <a:pt x="1902674" y="194759"/>
                </a:lnTo>
                <a:lnTo>
                  <a:pt x="1908854" y="198674"/>
                </a:lnTo>
                <a:lnTo>
                  <a:pt x="1916974" y="199934"/>
                </a:lnTo>
                <a:lnTo>
                  <a:pt x="1924328" y="199934"/>
                </a:lnTo>
                <a:lnTo>
                  <a:pt x="1929503" y="198572"/>
                </a:lnTo>
                <a:lnTo>
                  <a:pt x="1933589" y="196121"/>
                </a:lnTo>
                <a:lnTo>
                  <a:pt x="1933589" y="179506"/>
                </a:lnTo>
                <a:lnTo>
                  <a:pt x="1919153" y="179506"/>
                </a:lnTo>
                <a:lnTo>
                  <a:pt x="1919153" y="178144"/>
                </a:lnTo>
                <a:close/>
              </a:path>
              <a:path w="2334259" h="254000">
                <a:moveTo>
                  <a:pt x="1919153" y="123931"/>
                </a:moveTo>
                <a:lnTo>
                  <a:pt x="1896001" y="123931"/>
                </a:lnTo>
                <a:lnTo>
                  <a:pt x="1895918" y="147990"/>
                </a:lnTo>
                <a:lnTo>
                  <a:pt x="1893566" y="158018"/>
                </a:lnTo>
                <a:lnTo>
                  <a:pt x="1885922" y="168373"/>
                </a:lnTo>
                <a:lnTo>
                  <a:pt x="1872555" y="176327"/>
                </a:lnTo>
                <a:lnTo>
                  <a:pt x="1852955" y="179506"/>
                </a:lnTo>
                <a:lnTo>
                  <a:pt x="1895908" y="179506"/>
                </a:lnTo>
                <a:lnTo>
                  <a:pt x="1897363" y="178144"/>
                </a:lnTo>
                <a:lnTo>
                  <a:pt x="1919153" y="178144"/>
                </a:lnTo>
                <a:lnTo>
                  <a:pt x="1919153" y="123931"/>
                </a:lnTo>
                <a:close/>
              </a:path>
              <a:path w="2334259" h="254000">
                <a:moveTo>
                  <a:pt x="1933589" y="178144"/>
                </a:moveTo>
                <a:lnTo>
                  <a:pt x="1930593" y="179234"/>
                </a:lnTo>
                <a:lnTo>
                  <a:pt x="1928414" y="179506"/>
                </a:lnTo>
                <a:lnTo>
                  <a:pt x="1933589" y="179506"/>
                </a:lnTo>
                <a:lnTo>
                  <a:pt x="1933589" y="178144"/>
                </a:lnTo>
                <a:close/>
              </a:path>
              <a:path w="2334259" h="254000">
                <a:moveTo>
                  <a:pt x="1866301" y="52568"/>
                </a:moveTo>
                <a:lnTo>
                  <a:pt x="1843958" y="55028"/>
                </a:lnTo>
                <a:lnTo>
                  <a:pt x="1825241" y="63055"/>
                </a:lnTo>
                <a:lnTo>
                  <a:pt x="1812141" y="77618"/>
                </a:lnTo>
                <a:lnTo>
                  <a:pt x="1806651" y="99689"/>
                </a:lnTo>
                <a:lnTo>
                  <a:pt x="1829803" y="99689"/>
                </a:lnTo>
                <a:lnTo>
                  <a:pt x="1832995" y="86785"/>
                </a:lnTo>
                <a:lnTo>
                  <a:pt x="1840426" y="78580"/>
                </a:lnTo>
                <a:lnTo>
                  <a:pt x="1851329" y="74256"/>
                </a:lnTo>
                <a:lnTo>
                  <a:pt x="1864939" y="72996"/>
                </a:lnTo>
                <a:lnTo>
                  <a:pt x="1914858" y="72996"/>
                </a:lnTo>
                <a:lnTo>
                  <a:pt x="1914458" y="71298"/>
                </a:lnTo>
                <a:lnTo>
                  <a:pt x="1902230" y="59548"/>
                </a:lnTo>
                <a:lnTo>
                  <a:pt x="1885250" y="53977"/>
                </a:lnTo>
                <a:lnTo>
                  <a:pt x="1866301" y="52568"/>
                </a:lnTo>
                <a:close/>
              </a:path>
              <a:path w="2334259" h="254000">
                <a:moveTo>
                  <a:pt x="1989688" y="212464"/>
                </a:moveTo>
                <a:lnTo>
                  <a:pt x="1966536" y="212464"/>
                </a:lnTo>
                <a:lnTo>
                  <a:pt x="1972503" y="231917"/>
                </a:lnTo>
                <a:lnTo>
                  <a:pt x="1986283" y="244706"/>
                </a:lnTo>
                <a:lnTo>
                  <a:pt x="2004762" y="251724"/>
                </a:lnTo>
                <a:lnTo>
                  <a:pt x="2024824" y="253865"/>
                </a:lnTo>
                <a:lnTo>
                  <a:pt x="2053769" y="249490"/>
                </a:lnTo>
                <a:lnTo>
                  <a:pt x="2074159" y="236433"/>
                </a:lnTo>
                <a:lnTo>
                  <a:pt x="2074766" y="235343"/>
                </a:lnTo>
                <a:lnTo>
                  <a:pt x="2026186" y="235343"/>
                </a:lnTo>
                <a:lnTo>
                  <a:pt x="2014202" y="234143"/>
                </a:lnTo>
                <a:lnTo>
                  <a:pt x="2002626" y="230236"/>
                </a:lnTo>
                <a:lnTo>
                  <a:pt x="1993705" y="223163"/>
                </a:lnTo>
                <a:lnTo>
                  <a:pt x="1989688" y="212464"/>
                </a:lnTo>
                <a:close/>
              </a:path>
              <a:path w="2334259" h="254000">
                <a:moveTo>
                  <a:pt x="2090195" y="172697"/>
                </a:moveTo>
                <a:lnTo>
                  <a:pt x="2068405" y="172697"/>
                </a:lnTo>
                <a:lnTo>
                  <a:pt x="2068405" y="181957"/>
                </a:lnTo>
                <a:lnTo>
                  <a:pt x="2066060" y="203628"/>
                </a:lnTo>
                <a:lnTo>
                  <a:pt x="2058633" y="220499"/>
                </a:lnTo>
                <a:lnTo>
                  <a:pt x="2045538" y="231445"/>
                </a:lnTo>
                <a:lnTo>
                  <a:pt x="2026186" y="235343"/>
                </a:lnTo>
                <a:lnTo>
                  <a:pt x="2074766" y="235343"/>
                </a:lnTo>
                <a:lnTo>
                  <a:pt x="2086224" y="214796"/>
                </a:lnTo>
                <a:lnTo>
                  <a:pt x="2090195" y="184681"/>
                </a:lnTo>
                <a:lnTo>
                  <a:pt x="2090195" y="172697"/>
                </a:lnTo>
                <a:close/>
              </a:path>
              <a:path w="2334259" h="254000">
                <a:moveTo>
                  <a:pt x="2026186" y="52568"/>
                </a:moveTo>
                <a:lnTo>
                  <a:pt x="1995446" y="59514"/>
                </a:lnTo>
                <a:lnTo>
                  <a:pt x="1975354" y="77286"/>
                </a:lnTo>
                <a:lnTo>
                  <a:pt x="1964404" y="101289"/>
                </a:lnTo>
                <a:lnTo>
                  <a:pt x="1961088" y="126927"/>
                </a:lnTo>
                <a:lnTo>
                  <a:pt x="1965021" y="154285"/>
                </a:lnTo>
                <a:lnTo>
                  <a:pt x="1976818" y="177019"/>
                </a:lnTo>
                <a:lnTo>
                  <a:pt x="1996480" y="192550"/>
                </a:lnTo>
                <a:lnTo>
                  <a:pt x="2024007" y="198300"/>
                </a:lnTo>
                <a:lnTo>
                  <a:pt x="2037256" y="196713"/>
                </a:lnTo>
                <a:lnTo>
                  <a:pt x="2049713" y="191933"/>
                </a:lnTo>
                <a:lnTo>
                  <a:pt x="2060280" y="183936"/>
                </a:lnTo>
                <a:lnTo>
                  <a:pt x="2064370" y="177872"/>
                </a:lnTo>
                <a:lnTo>
                  <a:pt x="2025369" y="177872"/>
                </a:lnTo>
                <a:lnTo>
                  <a:pt x="2006286" y="173050"/>
                </a:lnTo>
                <a:lnTo>
                  <a:pt x="1994046" y="160540"/>
                </a:lnTo>
                <a:lnTo>
                  <a:pt x="1987526" y="143280"/>
                </a:lnTo>
                <a:lnTo>
                  <a:pt x="1985602" y="124203"/>
                </a:lnTo>
                <a:lnTo>
                  <a:pt x="1987939" y="104826"/>
                </a:lnTo>
                <a:lnTo>
                  <a:pt x="1995306" y="88488"/>
                </a:lnTo>
                <a:lnTo>
                  <a:pt x="2008239" y="77205"/>
                </a:lnTo>
                <a:lnTo>
                  <a:pt x="2027276" y="72996"/>
                </a:lnTo>
                <a:lnTo>
                  <a:pt x="2065894" y="72996"/>
                </a:lnTo>
                <a:lnTo>
                  <a:pt x="2060506" y="65783"/>
                </a:lnTo>
                <a:lnTo>
                  <a:pt x="2050632" y="58458"/>
                </a:lnTo>
                <a:lnTo>
                  <a:pt x="2039022" y="54045"/>
                </a:lnTo>
                <a:lnTo>
                  <a:pt x="2026186" y="52568"/>
                </a:lnTo>
                <a:close/>
              </a:path>
              <a:path w="2334259" h="254000">
                <a:moveTo>
                  <a:pt x="2065894" y="72996"/>
                </a:moveTo>
                <a:lnTo>
                  <a:pt x="2027276" y="72996"/>
                </a:lnTo>
                <a:lnTo>
                  <a:pt x="2045827" y="77384"/>
                </a:lnTo>
                <a:lnTo>
                  <a:pt x="2058225" y="88896"/>
                </a:lnTo>
                <a:lnTo>
                  <a:pt x="2065157" y="105056"/>
                </a:lnTo>
                <a:lnTo>
                  <a:pt x="2067315" y="123386"/>
                </a:lnTo>
                <a:lnTo>
                  <a:pt x="2065051" y="143050"/>
                </a:lnTo>
                <a:lnTo>
                  <a:pt x="2057782" y="160540"/>
                </a:lnTo>
                <a:lnTo>
                  <a:pt x="2044793" y="173075"/>
                </a:lnTo>
                <a:lnTo>
                  <a:pt x="2025369" y="177872"/>
                </a:lnTo>
                <a:lnTo>
                  <a:pt x="2064370" y="177872"/>
                </a:lnTo>
                <a:lnTo>
                  <a:pt x="2067860" y="172697"/>
                </a:lnTo>
                <a:lnTo>
                  <a:pt x="2090195" y="172697"/>
                </a:lnTo>
                <a:lnTo>
                  <a:pt x="2090195" y="75993"/>
                </a:lnTo>
                <a:lnTo>
                  <a:pt x="2068132" y="75993"/>
                </a:lnTo>
                <a:lnTo>
                  <a:pt x="2065894" y="72996"/>
                </a:lnTo>
                <a:close/>
              </a:path>
              <a:path w="2334259" h="254000">
                <a:moveTo>
                  <a:pt x="2090195" y="55837"/>
                </a:moveTo>
                <a:lnTo>
                  <a:pt x="2068405" y="55837"/>
                </a:lnTo>
                <a:lnTo>
                  <a:pt x="2068405" y="75993"/>
                </a:lnTo>
                <a:lnTo>
                  <a:pt x="2090195" y="75993"/>
                </a:lnTo>
                <a:lnTo>
                  <a:pt x="2090195" y="55837"/>
                </a:lnTo>
                <a:close/>
              </a:path>
              <a:path w="2334259" h="254000">
                <a:moveTo>
                  <a:pt x="2197239" y="52568"/>
                </a:moveTo>
                <a:lnTo>
                  <a:pt x="2170695" y="58080"/>
                </a:lnTo>
                <a:lnTo>
                  <a:pt x="2149743" y="73371"/>
                </a:lnTo>
                <a:lnTo>
                  <a:pt x="2135992" y="96578"/>
                </a:lnTo>
                <a:lnTo>
                  <a:pt x="2131051" y="125837"/>
                </a:lnTo>
                <a:lnTo>
                  <a:pt x="2135860" y="155575"/>
                </a:lnTo>
                <a:lnTo>
                  <a:pt x="2148483" y="179028"/>
                </a:lnTo>
                <a:lnTo>
                  <a:pt x="2169277" y="194410"/>
                </a:lnTo>
                <a:lnTo>
                  <a:pt x="2198601" y="199934"/>
                </a:lnTo>
                <a:lnTo>
                  <a:pt x="2220454" y="196810"/>
                </a:lnTo>
                <a:lnTo>
                  <a:pt x="2238197" y="187609"/>
                </a:lnTo>
                <a:lnTo>
                  <a:pt x="2245205" y="179506"/>
                </a:lnTo>
                <a:lnTo>
                  <a:pt x="2199418" y="179506"/>
                </a:lnTo>
                <a:lnTo>
                  <a:pt x="2179466" y="175718"/>
                </a:lnTo>
                <a:lnTo>
                  <a:pt x="2165643" y="165545"/>
                </a:lnTo>
                <a:lnTo>
                  <a:pt x="2157744" y="150774"/>
                </a:lnTo>
                <a:lnTo>
                  <a:pt x="2155565" y="133192"/>
                </a:lnTo>
                <a:lnTo>
                  <a:pt x="2260975" y="133192"/>
                </a:lnTo>
                <a:lnTo>
                  <a:pt x="2259175" y="112763"/>
                </a:lnTo>
                <a:lnTo>
                  <a:pt x="2155565" y="112763"/>
                </a:lnTo>
                <a:lnTo>
                  <a:pt x="2159144" y="97472"/>
                </a:lnTo>
                <a:lnTo>
                  <a:pt x="2167243" y="84811"/>
                </a:lnTo>
                <a:lnTo>
                  <a:pt x="2179581" y="76184"/>
                </a:lnTo>
                <a:lnTo>
                  <a:pt x="2195877" y="72996"/>
                </a:lnTo>
                <a:lnTo>
                  <a:pt x="2241137" y="72996"/>
                </a:lnTo>
                <a:lnTo>
                  <a:pt x="2228417" y="60378"/>
                </a:lnTo>
                <a:lnTo>
                  <a:pt x="2197239" y="52568"/>
                </a:lnTo>
                <a:close/>
              </a:path>
              <a:path w="2334259" h="254000">
                <a:moveTo>
                  <a:pt x="2258796" y="151996"/>
                </a:moveTo>
                <a:lnTo>
                  <a:pt x="2235916" y="151996"/>
                </a:lnTo>
                <a:lnTo>
                  <a:pt x="2231171" y="163993"/>
                </a:lnTo>
                <a:lnTo>
                  <a:pt x="2223285" y="172594"/>
                </a:lnTo>
                <a:lnTo>
                  <a:pt x="2212590" y="177774"/>
                </a:lnTo>
                <a:lnTo>
                  <a:pt x="2199418" y="179506"/>
                </a:lnTo>
                <a:lnTo>
                  <a:pt x="2245205" y="179506"/>
                </a:lnTo>
                <a:lnTo>
                  <a:pt x="2251190" y="172586"/>
                </a:lnTo>
                <a:lnTo>
                  <a:pt x="2258796" y="151996"/>
                </a:lnTo>
                <a:close/>
              </a:path>
              <a:path w="2334259" h="254000">
                <a:moveTo>
                  <a:pt x="2241137" y="72996"/>
                </a:moveTo>
                <a:lnTo>
                  <a:pt x="2195877" y="72996"/>
                </a:lnTo>
                <a:lnTo>
                  <a:pt x="2211717" y="76107"/>
                </a:lnTo>
                <a:lnTo>
                  <a:pt x="2224340" y="84606"/>
                </a:lnTo>
                <a:lnTo>
                  <a:pt x="2232877" y="97242"/>
                </a:lnTo>
                <a:lnTo>
                  <a:pt x="2236461" y="112763"/>
                </a:lnTo>
                <a:lnTo>
                  <a:pt x="2259175" y="112763"/>
                </a:lnTo>
                <a:lnTo>
                  <a:pt x="2258600" y="106231"/>
                </a:lnTo>
                <a:lnTo>
                  <a:pt x="2248309" y="80112"/>
                </a:lnTo>
                <a:lnTo>
                  <a:pt x="2241137" y="72996"/>
                </a:lnTo>
                <a:close/>
              </a:path>
              <a:path w="2334259" h="254000">
                <a:moveTo>
                  <a:pt x="2333961" y="166432"/>
                </a:moveTo>
                <a:lnTo>
                  <a:pt x="2303727" y="166432"/>
                </a:lnTo>
                <a:lnTo>
                  <a:pt x="2303727" y="196666"/>
                </a:lnTo>
                <a:lnTo>
                  <a:pt x="2333961" y="196666"/>
                </a:lnTo>
                <a:lnTo>
                  <a:pt x="2333961" y="166432"/>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2" name="object 12"/>
          <p:cNvSpPr/>
          <p:nvPr/>
        </p:nvSpPr>
        <p:spPr>
          <a:xfrm>
            <a:off x="4950232" y="3544324"/>
            <a:ext cx="1148195" cy="115454"/>
          </a:xfrm>
          <a:custGeom>
            <a:avLst/>
            <a:gdLst/>
            <a:ahLst/>
            <a:cxnLst/>
            <a:rect l="l" t="t" r="r" b="b"/>
            <a:pathLst>
              <a:path w="2526030" h="254000">
                <a:moveTo>
                  <a:pt x="104592" y="2179"/>
                </a:moveTo>
                <a:lnTo>
                  <a:pt x="75993" y="2179"/>
                </a:lnTo>
                <a:lnTo>
                  <a:pt x="0" y="196666"/>
                </a:lnTo>
                <a:lnTo>
                  <a:pt x="26692" y="196666"/>
                </a:lnTo>
                <a:lnTo>
                  <a:pt x="48482" y="138105"/>
                </a:lnTo>
                <a:lnTo>
                  <a:pt x="157711" y="138105"/>
                </a:lnTo>
                <a:lnTo>
                  <a:pt x="149195" y="116315"/>
                </a:lnTo>
                <a:lnTo>
                  <a:pt x="56654" y="116315"/>
                </a:lnTo>
                <a:lnTo>
                  <a:pt x="89611" y="25603"/>
                </a:lnTo>
                <a:lnTo>
                  <a:pt x="113746" y="25603"/>
                </a:lnTo>
                <a:lnTo>
                  <a:pt x="104592" y="2179"/>
                </a:lnTo>
                <a:close/>
              </a:path>
              <a:path w="2526030" h="254000">
                <a:moveTo>
                  <a:pt x="157711" y="138105"/>
                </a:moveTo>
                <a:lnTo>
                  <a:pt x="130740" y="138105"/>
                </a:lnTo>
                <a:lnTo>
                  <a:pt x="151996" y="196666"/>
                </a:lnTo>
                <a:lnTo>
                  <a:pt x="180596" y="196666"/>
                </a:lnTo>
                <a:lnTo>
                  <a:pt x="157711" y="138105"/>
                </a:lnTo>
                <a:close/>
              </a:path>
              <a:path w="2526030" h="254000">
                <a:moveTo>
                  <a:pt x="113746" y="25603"/>
                </a:moveTo>
                <a:lnTo>
                  <a:pt x="90156" y="25603"/>
                </a:lnTo>
                <a:lnTo>
                  <a:pt x="122569" y="116315"/>
                </a:lnTo>
                <a:lnTo>
                  <a:pt x="149195" y="116315"/>
                </a:lnTo>
                <a:lnTo>
                  <a:pt x="113746" y="25603"/>
                </a:lnTo>
                <a:close/>
              </a:path>
              <a:path w="2526030" h="254000">
                <a:moveTo>
                  <a:pt x="319769" y="212464"/>
                </a:moveTo>
                <a:lnTo>
                  <a:pt x="296617" y="212464"/>
                </a:lnTo>
                <a:lnTo>
                  <a:pt x="302584" y="231917"/>
                </a:lnTo>
                <a:lnTo>
                  <a:pt x="316365" y="244706"/>
                </a:lnTo>
                <a:lnTo>
                  <a:pt x="334844" y="251724"/>
                </a:lnTo>
                <a:lnTo>
                  <a:pt x="354906" y="253865"/>
                </a:lnTo>
                <a:lnTo>
                  <a:pt x="383850" y="249490"/>
                </a:lnTo>
                <a:lnTo>
                  <a:pt x="404240" y="236433"/>
                </a:lnTo>
                <a:lnTo>
                  <a:pt x="404848" y="235343"/>
                </a:lnTo>
                <a:lnTo>
                  <a:pt x="356268" y="235343"/>
                </a:lnTo>
                <a:lnTo>
                  <a:pt x="344283" y="234143"/>
                </a:lnTo>
                <a:lnTo>
                  <a:pt x="332707" y="230236"/>
                </a:lnTo>
                <a:lnTo>
                  <a:pt x="323787" y="223163"/>
                </a:lnTo>
                <a:lnTo>
                  <a:pt x="319769" y="212464"/>
                </a:lnTo>
                <a:close/>
              </a:path>
              <a:path w="2526030" h="254000">
                <a:moveTo>
                  <a:pt x="420276" y="172697"/>
                </a:moveTo>
                <a:lnTo>
                  <a:pt x="398486" y="172697"/>
                </a:lnTo>
                <a:lnTo>
                  <a:pt x="398486" y="181957"/>
                </a:lnTo>
                <a:lnTo>
                  <a:pt x="396141" y="203628"/>
                </a:lnTo>
                <a:lnTo>
                  <a:pt x="388715" y="220499"/>
                </a:lnTo>
                <a:lnTo>
                  <a:pt x="375619" y="231445"/>
                </a:lnTo>
                <a:lnTo>
                  <a:pt x="356268" y="235343"/>
                </a:lnTo>
                <a:lnTo>
                  <a:pt x="404848" y="235343"/>
                </a:lnTo>
                <a:lnTo>
                  <a:pt x="416305" y="214796"/>
                </a:lnTo>
                <a:lnTo>
                  <a:pt x="420276" y="184681"/>
                </a:lnTo>
                <a:lnTo>
                  <a:pt x="420276" y="172697"/>
                </a:lnTo>
                <a:close/>
              </a:path>
              <a:path w="2526030" h="254000">
                <a:moveTo>
                  <a:pt x="356268" y="52568"/>
                </a:moveTo>
                <a:lnTo>
                  <a:pt x="325528" y="59515"/>
                </a:lnTo>
                <a:lnTo>
                  <a:pt x="305436" y="77292"/>
                </a:lnTo>
                <a:lnTo>
                  <a:pt x="294485" y="101298"/>
                </a:lnTo>
                <a:lnTo>
                  <a:pt x="291170" y="126937"/>
                </a:lnTo>
                <a:lnTo>
                  <a:pt x="295102" y="154290"/>
                </a:lnTo>
                <a:lnTo>
                  <a:pt x="306900" y="177021"/>
                </a:lnTo>
                <a:lnTo>
                  <a:pt x="326562" y="192550"/>
                </a:lnTo>
                <a:lnTo>
                  <a:pt x="354089" y="198300"/>
                </a:lnTo>
                <a:lnTo>
                  <a:pt x="367337" y="196713"/>
                </a:lnTo>
                <a:lnTo>
                  <a:pt x="379794" y="191933"/>
                </a:lnTo>
                <a:lnTo>
                  <a:pt x="390362" y="183936"/>
                </a:lnTo>
                <a:lnTo>
                  <a:pt x="394451" y="177872"/>
                </a:lnTo>
                <a:lnTo>
                  <a:pt x="355451" y="177872"/>
                </a:lnTo>
                <a:lnTo>
                  <a:pt x="336367" y="173050"/>
                </a:lnTo>
                <a:lnTo>
                  <a:pt x="324127" y="160542"/>
                </a:lnTo>
                <a:lnTo>
                  <a:pt x="317607" y="143284"/>
                </a:lnTo>
                <a:lnTo>
                  <a:pt x="315684" y="124214"/>
                </a:lnTo>
                <a:lnTo>
                  <a:pt x="318020" y="104837"/>
                </a:lnTo>
                <a:lnTo>
                  <a:pt x="325387" y="88498"/>
                </a:lnTo>
                <a:lnTo>
                  <a:pt x="338321" y="77216"/>
                </a:lnTo>
                <a:lnTo>
                  <a:pt x="357357" y="73007"/>
                </a:lnTo>
                <a:lnTo>
                  <a:pt x="395976" y="73007"/>
                </a:lnTo>
                <a:lnTo>
                  <a:pt x="390587" y="65791"/>
                </a:lnTo>
                <a:lnTo>
                  <a:pt x="380714" y="58464"/>
                </a:lnTo>
                <a:lnTo>
                  <a:pt x="369104" y="54047"/>
                </a:lnTo>
                <a:lnTo>
                  <a:pt x="356268" y="52568"/>
                </a:lnTo>
                <a:close/>
              </a:path>
              <a:path w="2526030" h="254000">
                <a:moveTo>
                  <a:pt x="395976" y="73007"/>
                </a:moveTo>
                <a:lnTo>
                  <a:pt x="357357" y="73007"/>
                </a:lnTo>
                <a:lnTo>
                  <a:pt x="375909" y="77395"/>
                </a:lnTo>
                <a:lnTo>
                  <a:pt x="388306" y="88907"/>
                </a:lnTo>
                <a:lnTo>
                  <a:pt x="395239" y="105066"/>
                </a:lnTo>
                <a:lnTo>
                  <a:pt x="397397" y="123396"/>
                </a:lnTo>
                <a:lnTo>
                  <a:pt x="395132" y="143054"/>
                </a:lnTo>
                <a:lnTo>
                  <a:pt x="387863" y="160542"/>
                </a:lnTo>
                <a:lnTo>
                  <a:pt x="374874" y="173075"/>
                </a:lnTo>
                <a:lnTo>
                  <a:pt x="355451" y="177872"/>
                </a:lnTo>
                <a:lnTo>
                  <a:pt x="394451" y="177872"/>
                </a:lnTo>
                <a:lnTo>
                  <a:pt x="397941" y="172697"/>
                </a:lnTo>
                <a:lnTo>
                  <a:pt x="420276" y="172697"/>
                </a:lnTo>
                <a:lnTo>
                  <a:pt x="420276" y="76003"/>
                </a:lnTo>
                <a:lnTo>
                  <a:pt x="398214" y="76003"/>
                </a:lnTo>
                <a:lnTo>
                  <a:pt x="395976" y="73007"/>
                </a:lnTo>
                <a:close/>
              </a:path>
              <a:path w="2526030" h="254000">
                <a:moveTo>
                  <a:pt x="420276" y="55837"/>
                </a:moveTo>
                <a:lnTo>
                  <a:pt x="398486" y="55837"/>
                </a:lnTo>
                <a:lnTo>
                  <a:pt x="398486" y="76003"/>
                </a:lnTo>
                <a:lnTo>
                  <a:pt x="420276" y="76003"/>
                </a:lnTo>
                <a:lnTo>
                  <a:pt x="420276" y="55837"/>
                </a:lnTo>
                <a:close/>
              </a:path>
              <a:path w="2526030" h="254000">
                <a:moveTo>
                  <a:pt x="529499" y="52568"/>
                </a:moveTo>
                <a:lnTo>
                  <a:pt x="499972" y="58281"/>
                </a:lnTo>
                <a:lnTo>
                  <a:pt x="478565" y="73955"/>
                </a:lnTo>
                <a:lnTo>
                  <a:pt x="465533" y="97391"/>
                </a:lnTo>
                <a:lnTo>
                  <a:pt x="461133" y="126393"/>
                </a:lnTo>
                <a:lnTo>
                  <a:pt x="465533" y="155235"/>
                </a:lnTo>
                <a:lnTo>
                  <a:pt x="478565" y="178587"/>
                </a:lnTo>
                <a:lnTo>
                  <a:pt x="499972" y="194227"/>
                </a:lnTo>
                <a:lnTo>
                  <a:pt x="529499" y="199934"/>
                </a:lnTo>
                <a:lnTo>
                  <a:pt x="559026" y="194227"/>
                </a:lnTo>
                <a:lnTo>
                  <a:pt x="579175" y="179506"/>
                </a:lnTo>
                <a:lnTo>
                  <a:pt x="529499" y="179506"/>
                </a:lnTo>
                <a:lnTo>
                  <a:pt x="512420" y="175995"/>
                </a:lnTo>
                <a:lnTo>
                  <a:pt x="498482" y="165717"/>
                </a:lnTo>
                <a:lnTo>
                  <a:pt x="489090" y="149055"/>
                </a:lnTo>
                <a:lnTo>
                  <a:pt x="485647" y="126393"/>
                </a:lnTo>
                <a:lnTo>
                  <a:pt x="489090" y="103573"/>
                </a:lnTo>
                <a:lnTo>
                  <a:pt x="498482" y="86830"/>
                </a:lnTo>
                <a:lnTo>
                  <a:pt x="512420" y="76522"/>
                </a:lnTo>
                <a:lnTo>
                  <a:pt x="529499" y="73007"/>
                </a:lnTo>
                <a:lnTo>
                  <a:pt x="579139" y="73007"/>
                </a:lnTo>
                <a:lnTo>
                  <a:pt x="559026" y="58281"/>
                </a:lnTo>
                <a:lnTo>
                  <a:pt x="529499" y="52568"/>
                </a:lnTo>
                <a:close/>
              </a:path>
              <a:path w="2526030" h="254000">
                <a:moveTo>
                  <a:pt x="579139" y="73007"/>
                </a:moveTo>
                <a:lnTo>
                  <a:pt x="529499" y="73007"/>
                </a:lnTo>
                <a:lnTo>
                  <a:pt x="546578" y="76522"/>
                </a:lnTo>
                <a:lnTo>
                  <a:pt x="560516" y="86830"/>
                </a:lnTo>
                <a:lnTo>
                  <a:pt x="569909" y="103573"/>
                </a:lnTo>
                <a:lnTo>
                  <a:pt x="573352" y="126393"/>
                </a:lnTo>
                <a:lnTo>
                  <a:pt x="569909" y="149055"/>
                </a:lnTo>
                <a:lnTo>
                  <a:pt x="560516" y="165717"/>
                </a:lnTo>
                <a:lnTo>
                  <a:pt x="546578" y="175995"/>
                </a:lnTo>
                <a:lnTo>
                  <a:pt x="529499" y="179506"/>
                </a:lnTo>
                <a:lnTo>
                  <a:pt x="579175" y="179506"/>
                </a:lnTo>
                <a:lnTo>
                  <a:pt x="580434" y="178587"/>
                </a:lnTo>
                <a:lnTo>
                  <a:pt x="593465" y="155235"/>
                </a:lnTo>
                <a:lnTo>
                  <a:pt x="597866" y="126393"/>
                </a:lnTo>
                <a:lnTo>
                  <a:pt x="593465" y="97391"/>
                </a:lnTo>
                <a:lnTo>
                  <a:pt x="580434" y="73955"/>
                </a:lnTo>
                <a:lnTo>
                  <a:pt x="579139" y="73007"/>
                </a:lnTo>
                <a:close/>
              </a:path>
              <a:path w="2526030" h="254000">
                <a:moveTo>
                  <a:pt x="699462" y="52568"/>
                </a:moveTo>
                <a:lnTo>
                  <a:pt x="669929" y="58281"/>
                </a:lnTo>
                <a:lnTo>
                  <a:pt x="648518" y="73955"/>
                </a:lnTo>
                <a:lnTo>
                  <a:pt x="635486" y="97391"/>
                </a:lnTo>
                <a:lnTo>
                  <a:pt x="631085" y="126393"/>
                </a:lnTo>
                <a:lnTo>
                  <a:pt x="635486" y="155235"/>
                </a:lnTo>
                <a:lnTo>
                  <a:pt x="648518" y="178587"/>
                </a:lnTo>
                <a:lnTo>
                  <a:pt x="669929" y="194227"/>
                </a:lnTo>
                <a:lnTo>
                  <a:pt x="699462" y="199934"/>
                </a:lnTo>
                <a:lnTo>
                  <a:pt x="728989" y="194227"/>
                </a:lnTo>
                <a:lnTo>
                  <a:pt x="749138" y="179506"/>
                </a:lnTo>
                <a:lnTo>
                  <a:pt x="699462" y="179506"/>
                </a:lnTo>
                <a:lnTo>
                  <a:pt x="682377" y="175995"/>
                </a:lnTo>
                <a:lnTo>
                  <a:pt x="668436" y="165717"/>
                </a:lnTo>
                <a:lnTo>
                  <a:pt x="659042" y="149055"/>
                </a:lnTo>
                <a:lnTo>
                  <a:pt x="655599" y="126393"/>
                </a:lnTo>
                <a:lnTo>
                  <a:pt x="659042" y="103573"/>
                </a:lnTo>
                <a:lnTo>
                  <a:pt x="668436" y="86830"/>
                </a:lnTo>
                <a:lnTo>
                  <a:pt x="682377" y="76522"/>
                </a:lnTo>
                <a:lnTo>
                  <a:pt x="699462" y="73007"/>
                </a:lnTo>
                <a:lnTo>
                  <a:pt x="749101" y="73007"/>
                </a:lnTo>
                <a:lnTo>
                  <a:pt x="728989" y="58281"/>
                </a:lnTo>
                <a:lnTo>
                  <a:pt x="699462" y="52568"/>
                </a:lnTo>
                <a:close/>
              </a:path>
              <a:path w="2526030" h="254000">
                <a:moveTo>
                  <a:pt x="749101" y="73007"/>
                </a:moveTo>
                <a:lnTo>
                  <a:pt x="699462" y="73007"/>
                </a:lnTo>
                <a:lnTo>
                  <a:pt x="716541" y="76522"/>
                </a:lnTo>
                <a:lnTo>
                  <a:pt x="730479" y="86830"/>
                </a:lnTo>
                <a:lnTo>
                  <a:pt x="739872" y="103573"/>
                </a:lnTo>
                <a:lnTo>
                  <a:pt x="743315" y="126393"/>
                </a:lnTo>
                <a:lnTo>
                  <a:pt x="739872" y="149055"/>
                </a:lnTo>
                <a:lnTo>
                  <a:pt x="730479" y="165717"/>
                </a:lnTo>
                <a:lnTo>
                  <a:pt x="716541" y="175995"/>
                </a:lnTo>
                <a:lnTo>
                  <a:pt x="699462" y="179506"/>
                </a:lnTo>
                <a:lnTo>
                  <a:pt x="749138" y="179506"/>
                </a:lnTo>
                <a:lnTo>
                  <a:pt x="750396" y="178587"/>
                </a:lnTo>
                <a:lnTo>
                  <a:pt x="763428" y="155235"/>
                </a:lnTo>
                <a:lnTo>
                  <a:pt x="767828" y="126393"/>
                </a:lnTo>
                <a:lnTo>
                  <a:pt x="763428" y="97391"/>
                </a:lnTo>
                <a:lnTo>
                  <a:pt x="750396" y="73955"/>
                </a:lnTo>
                <a:lnTo>
                  <a:pt x="749101" y="73007"/>
                </a:lnTo>
                <a:close/>
              </a:path>
              <a:path w="2526030" h="254000">
                <a:moveTo>
                  <a:pt x="865329" y="52568"/>
                </a:moveTo>
                <a:lnTo>
                  <a:pt x="837129" y="58426"/>
                </a:lnTo>
                <a:lnTo>
                  <a:pt x="817050" y="74295"/>
                </a:lnTo>
                <a:lnTo>
                  <a:pt x="805040" y="97621"/>
                </a:lnTo>
                <a:lnTo>
                  <a:pt x="801048" y="125848"/>
                </a:lnTo>
                <a:lnTo>
                  <a:pt x="805087" y="154201"/>
                </a:lnTo>
                <a:lnTo>
                  <a:pt x="817220" y="177804"/>
                </a:lnTo>
                <a:lnTo>
                  <a:pt x="837474" y="193950"/>
                </a:lnTo>
                <a:lnTo>
                  <a:pt x="865873" y="199934"/>
                </a:lnTo>
                <a:lnTo>
                  <a:pt x="879982" y="198628"/>
                </a:lnTo>
                <a:lnTo>
                  <a:pt x="892737" y="194589"/>
                </a:lnTo>
                <a:lnTo>
                  <a:pt x="903295" y="187639"/>
                </a:lnTo>
                <a:lnTo>
                  <a:pt x="909387" y="179506"/>
                </a:lnTo>
                <a:lnTo>
                  <a:pt x="869142" y="179506"/>
                </a:lnTo>
                <a:lnTo>
                  <a:pt x="849693" y="175093"/>
                </a:lnTo>
                <a:lnTo>
                  <a:pt x="836116" y="163402"/>
                </a:lnTo>
                <a:lnTo>
                  <a:pt x="828158" y="146757"/>
                </a:lnTo>
                <a:lnTo>
                  <a:pt x="825562" y="127482"/>
                </a:lnTo>
                <a:lnTo>
                  <a:pt x="827715" y="107365"/>
                </a:lnTo>
                <a:lnTo>
                  <a:pt x="834823" y="89928"/>
                </a:lnTo>
                <a:lnTo>
                  <a:pt x="847854" y="77650"/>
                </a:lnTo>
                <a:lnTo>
                  <a:pt x="867780" y="73007"/>
                </a:lnTo>
                <a:lnTo>
                  <a:pt x="909340" y="73007"/>
                </a:lnTo>
                <a:lnTo>
                  <a:pt x="901372" y="64183"/>
                </a:lnTo>
                <a:lnTo>
                  <a:pt x="889604" y="57374"/>
                </a:lnTo>
                <a:lnTo>
                  <a:pt x="877071" y="53681"/>
                </a:lnTo>
                <a:lnTo>
                  <a:pt x="865329" y="52568"/>
                </a:lnTo>
                <a:close/>
              </a:path>
              <a:path w="2526030" h="254000">
                <a:moveTo>
                  <a:pt x="934523" y="177599"/>
                </a:moveTo>
                <a:lnTo>
                  <a:pt x="911360" y="177599"/>
                </a:lnTo>
                <a:lnTo>
                  <a:pt x="911360" y="196666"/>
                </a:lnTo>
                <a:lnTo>
                  <a:pt x="934523" y="196666"/>
                </a:lnTo>
                <a:lnTo>
                  <a:pt x="934523" y="177599"/>
                </a:lnTo>
                <a:close/>
              </a:path>
              <a:path w="2526030" h="254000">
                <a:moveTo>
                  <a:pt x="909340" y="73007"/>
                </a:moveTo>
                <a:lnTo>
                  <a:pt x="867780" y="73007"/>
                </a:lnTo>
                <a:lnTo>
                  <a:pt x="888162" y="77441"/>
                </a:lnTo>
                <a:lnTo>
                  <a:pt x="901929" y="89281"/>
                </a:lnTo>
                <a:lnTo>
                  <a:pt x="909722" y="106330"/>
                </a:lnTo>
                <a:lnTo>
                  <a:pt x="912177" y="126393"/>
                </a:lnTo>
                <a:lnTo>
                  <a:pt x="909820" y="145838"/>
                </a:lnTo>
                <a:lnTo>
                  <a:pt x="902304" y="162857"/>
                </a:lnTo>
                <a:lnTo>
                  <a:pt x="888966" y="174922"/>
                </a:lnTo>
                <a:lnTo>
                  <a:pt x="869142" y="179506"/>
                </a:lnTo>
                <a:lnTo>
                  <a:pt x="909387" y="179506"/>
                </a:lnTo>
                <a:lnTo>
                  <a:pt x="910816" y="177599"/>
                </a:lnTo>
                <a:lnTo>
                  <a:pt x="934523" y="177599"/>
                </a:lnTo>
                <a:lnTo>
                  <a:pt x="934523" y="74641"/>
                </a:lnTo>
                <a:lnTo>
                  <a:pt x="910816" y="74641"/>
                </a:lnTo>
                <a:lnTo>
                  <a:pt x="909340" y="73007"/>
                </a:lnTo>
                <a:close/>
              </a:path>
              <a:path w="2526030" h="254000">
                <a:moveTo>
                  <a:pt x="934523" y="2179"/>
                </a:moveTo>
                <a:lnTo>
                  <a:pt x="911360" y="2179"/>
                </a:lnTo>
                <a:lnTo>
                  <a:pt x="911360" y="74641"/>
                </a:lnTo>
                <a:lnTo>
                  <a:pt x="934523" y="74641"/>
                </a:lnTo>
                <a:lnTo>
                  <a:pt x="934523" y="2179"/>
                </a:lnTo>
                <a:close/>
              </a:path>
              <a:path w="2526030" h="254000">
                <a:moveTo>
                  <a:pt x="1131713" y="52568"/>
                </a:moveTo>
                <a:lnTo>
                  <a:pt x="1105169" y="58081"/>
                </a:lnTo>
                <a:lnTo>
                  <a:pt x="1084217" y="73376"/>
                </a:lnTo>
                <a:lnTo>
                  <a:pt x="1070466" y="96587"/>
                </a:lnTo>
                <a:lnTo>
                  <a:pt x="1065525" y="125848"/>
                </a:lnTo>
                <a:lnTo>
                  <a:pt x="1070334" y="155579"/>
                </a:lnTo>
                <a:lnTo>
                  <a:pt x="1082957" y="179029"/>
                </a:lnTo>
                <a:lnTo>
                  <a:pt x="1103752" y="194410"/>
                </a:lnTo>
                <a:lnTo>
                  <a:pt x="1133075" y="199934"/>
                </a:lnTo>
                <a:lnTo>
                  <a:pt x="1154929" y="196810"/>
                </a:lnTo>
                <a:lnTo>
                  <a:pt x="1172671" y="187609"/>
                </a:lnTo>
                <a:lnTo>
                  <a:pt x="1179680" y="179506"/>
                </a:lnTo>
                <a:lnTo>
                  <a:pt x="1133892" y="179506"/>
                </a:lnTo>
                <a:lnTo>
                  <a:pt x="1113940" y="175718"/>
                </a:lnTo>
                <a:lnTo>
                  <a:pt x="1100117" y="165547"/>
                </a:lnTo>
                <a:lnTo>
                  <a:pt x="1092218" y="150779"/>
                </a:lnTo>
                <a:lnTo>
                  <a:pt x="1090039" y="133202"/>
                </a:lnTo>
                <a:lnTo>
                  <a:pt x="1195449" y="133202"/>
                </a:lnTo>
                <a:lnTo>
                  <a:pt x="1193650" y="112774"/>
                </a:lnTo>
                <a:lnTo>
                  <a:pt x="1090039" y="112774"/>
                </a:lnTo>
                <a:lnTo>
                  <a:pt x="1093618" y="97482"/>
                </a:lnTo>
                <a:lnTo>
                  <a:pt x="1101717" y="84821"/>
                </a:lnTo>
                <a:lnTo>
                  <a:pt x="1114055" y="76194"/>
                </a:lnTo>
                <a:lnTo>
                  <a:pt x="1130351" y="73007"/>
                </a:lnTo>
                <a:lnTo>
                  <a:pt x="1175617" y="73007"/>
                </a:lnTo>
                <a:lnTo>
                  <a:pt x="1162891" y="60379"/>
                </a:lnTo>
                <a:lnTo>
                  <a:pt x="1131713" y="52568"/>
                </a:lnTo>
                <a:close/>
              </a:path>
              <a:path w="2526030" h="254000">
                <a:moveTo>
                  <a:pt x="1193270" y="151996"/>
                </a:moveTo>
                <a:lnTo>
                  <a:pt x="1170390" y="151996"/>
                </a:lnTo>
                <a:lnTo>
                  <a:pt x="1165645" y="163993"/>
                </a:lnTo>
                <a:lnTo>
                  <a:pt x="1157759" y="172594"/>
                </a:lnTo>
                <a:lnTo>
                  <a:pt x="1147064" y="177774"/>
                </a:lnTo>
                <a:lnTo>
                  <a:pt x="1133892" y="179506"/>
                </a:lnTo>
                <a:lnTo>
                  <a:pt x="1179680" y="179506"/>
                </a:lnTo>
                <a:lnTo>
                  <a:pt x="1185665" y="172586"/>
                </a:lnTo>
                <a:lnTo>
                  <a:pt x="1193270" y="151996"/>
                </a:lnTo>
                <a:close/>
              </a:path>
              <a:path w="2526030" h="254000">
                <a:moveTo>
                  <a:pt x="1175617" y="73007"/>
                </a:moveTo>
                <a:lnTo>
                  <a:pt x="1130351" y="73007"/>
                </a:lnTo>
                <a:lnTo>
                  <a:pt x="1146191" y="76118"/>
                </a:lnTo>
                <a:lnTo>
                  <a:pt x="1158814" y="84617"/>
                </a:lnTo>
                <a:lnTo>
                  <a:pt x="1167352" y="97253"/>
                </a:lnTo>
                <a:lnTo>
                  <a:pt x="1170935" y="112774"/>
                </a:lnTo>
                <a:lnTo>
                  <a:pt x="1193650" y="112774"/>
                </a:lnTo>
                <a:lnTo>
                  <a:pt x="1193074" y="106239"/>
                </a:lnTo>
                <a:lnTo>
                  <a:pt x="1182783" y="80117"/>
                </a:lnTo>
                <a:lnTo>
                  <a:pt x="1175617" y="73007"/>
                </a:lnTo>
                <a:close/>
              </a:path>
              <a:path w="2526030" h="254000">
                <a:moveTo>
                  <a:pt x="1251558" y="55837"/>
                </a:moveTo>
                <a:lnTo>
                  <a:pt x="1221859" y="55837"/>
                </a:lnTo>
                <a:lnTo>
                  <a:pt x="1270897" y="122579"/>
                </a:lnTo>
                <a:lnTo>
                  <a:pt x="1218046" y="196666"/>
                </a:lnTo>
                <a:lnTo>
                  <a:pt x="1246100" y="196666"/>
                </a:lnTo>
                <a:lnTo>
                  <a:pt x="1285333" y="138377"/>
                </a:lnTo>
                <a:lnTo>
                  <a:pt x="1312460" y="138377"/>
                </a:lnTo>
                <a:lnTo>
                  <a:pt x="1299769" y="120673"/>
                </a:lnTo>
                <a:lnTo>
                  <a:pt x="1311379" y="105147"/>
                </a:lnTo>
                <a:lnTo>
                  <a:pt x="1285333" y="105147"/>
                </a:lnTo>
                <a:lnTo>
                  <a:pt x="1251558" y="55837"/>
                </a:lnTo>
                <a:close/>
              </a:path>
              <a:path w="2526030" h="254000">
                <a:moveTo>
                  <a:pt x="1312460" y="138377"/>
                </a:moveTo>
                <a:lnTo>
                  <a:pt x="1285333" y="138377"/>
                </a:lnTo>
                <a:lnTo>
                  <a:pt x="1324555" y="196666"/>
                </a:lnTo>
                <a:lnTo>
                  <a:pt x="1354244" y="196666"/>
                </a:lnTo>
                <a:lnTo>
                  <a:pt x="1312460" y="138377"/>
                </a:lnTo>
                <a:close/>
              </a:path>
              <a:path w="2526030" h="254000">
                <a:moveTo>
                  <a:pt x="1348252" y="55837"/>
                </a:moveTo>
                <a:lnTo>
                  <a:pt x="1320470" y="55837"/>
                </a:lnTo>
                <a:lnTo>
                  <a:pt x="1285333" y="105147"/>
                </a:lnTo>
                <a:lnTo>
                  <a:pt x="1311379" y="105147"/>
                </a:lnTo>
                <a:lnTo>
                  <a:pt x="1348252" y="55837"/>
                </a:lnTo>
                <a:close/>
              </a:path>
              <a:path w="2526030" h="254000">
                <a:moveTo>
                  <a:pt x="1493765" y="73007"/>
                </a:moveTo>
                <a:lnTo>
                  <a:pt x="1443846" y="73007"/>
                </a:lnTo>
                <a:lnTo>
                  <a:pt x="1454951" y="73832"/>
                </a:lnTo>
                <a:lnTo>
                  <a:pt x="1465032" y="77161"/>
                </a:lnTo>
                <a:lnTo>
                  <a:pt x="1472353" y="84268"/>
                </a:lnTo>
                <a:lnTo>
                  <a:pt x="1475179" y="96431"/>
                </a:lnTo>
                <a:lnTo>
                  <a:pt x="1471373" y="106330"/>
                </a:lnTo>
                <a:lnTo>
                  <a:pt x="1461079" y="111480"/>
                </a:lnTo>
                <a:lnTo>
                  <a:pt x="1445984" y="114280"/>
                </a:lnTo>
                <a:lnTo>
                  <a:pt x="1427775" y="117132"/>
                </a:lnTo>
                <a:lnTo>
                  <a:pt x="1410216" y="121371"/>
                </a:lnTo>
                <a:lnTo>
                  <a:pt x="1394954" y="128572"/>
                </a:lnTo>
                <a:lnTo>
                  <a:pt x="1384187" y="140880"/>
                </a:lnTo>
                <a:lnTo>
                  <a:pt x="1380110" y="160440"/>
                </a:lnTo>
                <a:lnTo>
                  <a:pt x="1383787" y="178446"/>
                </a:lnTo>
                <a:lnTo>
                  <a:pt x="1393796" y="190707"/>
                </a:lnTo>
                <a:lnTo>
                  <a:pt x="1408607" y="197708"/>
                </a:lnTo>
                <a:lnTo>
                  <a:pt x="1426686" y="199934"/>
                </a:lnTo>
                <a:lnTo>
                  <a:pt x="1440906" y="198636"/>
                </a:lnTo>
                <a:lnTo>
                  <a:pt x="1454031" y="194657"/>
                </a:lnTo>
                <a:lnTo>
                  <a:pt x="1465879" y="187869"/>
                </a:lnTo>
                <a:lnTo>
                  <a:pt x="1474814" y="179506"/>
                </a:lnTo>
                <a:lnTo>
                  <a:pt x="1431861" y="179506"/>
                </a:lnTo>
                <a:lnTo>
                  <a:pt x="1421630" y="178416"/>
                </a:lnTo>
                <a:lnTo>
                  <a:pt x="1412931" y="174876"/>
                </a:lnTo>
                <a:lnTo>
                  <a:pt x="1406888" y="168475"/>
                </a:lnTo>
                <a:lnTo>
                  <a:pt x="1404623" y="158805"/>
                </a:lnTo>
                <a:lnTo>
                  <a:pt x="1406905" y="147991"/>
                </a:lnTo>
                <a:lnTo>
                  <a:pt x="1413067" y="140726"/>
                </a:lnTo>
                <a:lnTo>
                  <a:pt x="1422090" y="136168"/>
                </a:lnTo>
                <a:lnTo>
                  <a:pt x="1432951" y="133474"/>
                </a:lnTo>
                <a:lnTo>
                  <a:pt x="1456380" y="130138"/>
                </a:lnTo>
                <a:lnTo>
                  <a:pt x="1466743" y="127806"/>
                </a:lnTo>
                <a:lnTo>
                  <a:pt x="1474907" y="123941"/>
                </a:lnTo>
                <a:lnTo>
                  <a:pt x="1498059" y="123941"/>
                </a:lnTo>
                <a:lnTo>
                  <a:pt x="1498059" y="91256"/>
                </a:lnTo>
                <a:lnTo>
                  <a:pt x="1493765" y="73007"/>
                </a:lnTo>
                <a:close/>
              </a:path>
              <a:path w="2526030" h="254000">
                <a:moveTo>
                  <a:pt x="1498059" y="178144"/>
                </a:moveTo>
                <a:lnTo>
                  <a:pt x="1476269" y="178144"/>
                </a:lnTo>
                <a:lnTo>
                  <a:pt x="1477648" y="187984"/>
                </a:lnTo>
                <a:lnTo>
                  <a:pt x="1481580" y="194759"/>
                </a:lnTo>
                <a:lnTo>
                  <a:pt x="1487760" y="198674"/>
                </a:lnTo>
                <a:lnTo>
                  <a:pt x="1495880" y="199934"/>
                </a:lnTo>
                <a:lnTo>
                  <a:pt x="1503234" y="199934"/>
                </a:lnTo>
                <a:lnTo>
                  <a:pt x="1508409" y="198572"/>
                </a:lnTo>
                <a:lnTo>
                  <a:pt x="1512495" y="196121"/>
                </a:lnTo>
                <a:lnTo>
                  <a:pt x="1512495" y="179506"/>
                </a:lnTo>
                <a:lnTo>
                  <a:pt x="1498059" y="179506"/>
                </a:lnTo>
                <a:lnTo>
                  <a:pt x="1498059" y="178144"/>
                </a:lnTo>
                <a:close/>
              </a:path>
              <a:path w="2526030" h="254000">
                <a:moveTo>
                  <a:pt x="1498059" y="123941"/>
                </a:moveTo>
                <a:lnTo>
                  <a:pt x="1474907" y="123941"/>
                </a:lnTo>
                <a:lnTo>
                  <a:pt x="1474824" y="147991"/>
                </a:lnTo>
                <a:lnTo>
                  <a:pt x="1472472" y="158018"/>
                </a:lnTo>
                <a:lnTo>
                  <a:pt x="1464828" y="168373"/>
                </a:lnTo>
                <a:lnTo>
                  <a:pt x="1451461" y="176327"/>
                </a:lnTo>
                <a:lnTo>
                  <a:pt x="1431861" y="179506"/>
                </a:lnTo>
                <a:lnTo>
                  <a:pt x="1474814" y="179506"/>
                </a:lnTo>
                <a:lnTo>
                  <a:pt x="1476269" y="178144"/>
                </a:lnTo>
                <a:lnTo>
                  <a:pt x="1498059" y="178144"/>
                </a:lnTo>
                <a:lnTo>
                  <a:pt x="1498059" y="123941"/>
                </a:lnTo>
                <a:close/>
              </a:path>
              <a:path w="2526030" h="254000">
                <a:moveTo>
                  <a:pt x="1512495" y="178144"/>
                </a:moveTo>
                <a:lnTo>
                  <a:pt x="1509499" y="179234"/>
                </a:lnTo>
                <a:lnTo>
                  <a:pt x="1507320" y="179506"/>
                </a:lnTo>
                <a:lnTo>
                  <a:pt x="1512495" y="179506"/>
                </a:lnTo>
                <a:lnTo>
                  <a:pt x="1512495" y="178144"/>
                </a:lnTo>
                <a:close/>
              </a:path>
              <a:path w="2526030" h="254000">
                <a:moveTo>
                  <a:pt x="1445208" y="52568"/>
                </a:moveTo>
                <a:lnTo>
                  <a:pt x="1422864" y="55030"/>
                </a:lnTo>
                <a:lnTo>
                  <a:pt x="1404147" y="63060"/>
                </a:lnTo>
                <a:lnTo>
                  <a:pt x="1391047" y="77627"/>
                </a:lnTo>
                <a:lnTo>
                  <a:pt x="1385557" y="99700"/>
                </a:lnTo>
                <a:lnTo>
                  <a:pt x="1408709" y="99700"/>
                </a:lnTo>
                <a:lnTo>
                  <a:pt x="1411901" y="86796"/>
                </a:lnTo>
                <a:lnTo>
                  <a:pt x="1419332" y="78591"/>
                </a:lnTo>
                <a:lnTo>
                  <a:pt x="1430235" y="74267"/>
                </a:lnTo>
                <a:lnTo>
                  <a:pt x="1443846" y="73007"/>
                </a:lnTo>
                <a:lnTo>
                  <a:pt x="1493765" y="73007"/>
                </a:lnTo>
                <a:lnTo>
                  <a:pt x="1493365" y="71307"/>
                </a:lnTo>
                <a:lnTo>
                  <a:pt x="1481136" y="59553"/>
                </a:lnTo>
                <a:lnTo>
                  <a:pt x="1464156" y="53978"/>
                </a:lnTo>
                <a:lnTo>
                  <a:pt x="1445208" y="52568"/>
                </a:lnTo>
                <a:close/>
              </a:path>
              <a:path w="2526030" h="254000">
                <a:moveTo>
                  <a:pt x="1569411" y="55837"/>
                </a:moveTo>
                <a:lnTo>
                  <a:pt x="1547621" y="55837"/>
                </a:lnTo>
                <a:lnTo>
                  <a:pt x="1547621" y="196666"/>
                </a:lnTo>
                <a:lnTo>
                  <a:pt x="1570773" y="196666"/>
                </a:lnTo>
                <a:lnTo>
                  <a:pt x="1570773" y="108961"/>
                </a:lnTo>
                <a:lnTo>
                  <a:pt x="1572778" y="98861"/>
                </a:lnTo>
                <a:lnTo>
                  <a:pt x="1579251" y="87000"/>
                </a:lnTo>
                <a:lnTo>
                  <a:pt x="1590882" y="77131"/>
                </a:lnTo>
                <a:lnTo>
                  <a:pt x="1593353" y="76548"/>
                </a:lnTo>
                <a:lnTo>
                  <a:pt x="1569411" y="76548"/>
                </a:lnTo>
                <a:lnTo>
                  <a:pt x="1569411" y="55837"/>
                </a:lnTo>
                <a:close/>
              </a:path>
              <a:path w="2526030" h="254000">
                <a:moveTo>
                  <a:pt x="1652172" y="73007"/>
                </a:moveTo>
                <a:lnTo>
                  <a:pt x="1608361" y="73007"/>
                </a:lnTo>
                <a:lnTo>
                  <a:pt x="1621222" y="75335"/>
                </a:lnTo>
                <a:lnTo>
                  <a:pt x="1629334" y="81825"/>
                </a:lnTo>
                <a:lnTo>
                  <a:pt x="1633564" y="91737"/>
                </a:lnTo>
                <a:lnTo>
                  <a:pt x="1634781" y="104330"/>
                </a:lnTo>
                <a:lnTo>
                  <a:pt x="1634781" y="196666"/>
                </a:lnTo>
                <a:lnTo>
                  <a:pt x="1657933" y="196666"/>
                </a:lnTo>
                <a:lnTo>
                  <a:pt x="1657933" y="108961"/>
                </a:lnTo>
                <a:lnTo>
                  <a:pt x="1660538" y="94150"/>
                </a:lnTo>
                <a:lnTo>
                  <a:pt x="1667943" y="82812"/>
                </a:lnTo>
                <a:lnTo>
                  <a:pt x="1677958" y="76548"/>
                </a:lnTo>
                <a:lnTo>
                  <a:pt x="1654120" y="76548"/>
                </a:lnTo>
                <a:lnTo>
                  <a:pt x="1652172" y="73007"/>
                </a:lnTo>
                <a:close/>
              </a:path>
              <a:path w="2526030" h="254000">
                <a:moveTo>
                  <a:pt x="1740414" y="73007"/>
                </a:moveTo>
                <a:lnTo>
                  <a:pt x="1694704" y="73007"/>
                </a:lnTo>
                <a:lnTo>
                  <a:pt x="1708498" y="75450"/>
                </a:lnTo>
                <a:lnTo>
                  <a:pt x="1716801" y="82131"/>
                </a:lnTo>
                <a:lnTo>
                  <a:pt x="1720865" y="92082"/>
                </a:lnTo>
                <a:lnTo>
                  <a:pt x="1721942" y="104330"/>
                </a:lnTo>
                <a:lnTo>
                  <a:pt x="1721942" y="196666"/>
                </a:lnTo>
                <a:lnTo>
                  <a:pt x="1745104" y="196666"/>
                </a:lnTo>
                <a:lnTo>
                  <a:pt x="1745104" y="93435"/>
                </a:lnTo>
                <a:lnTo>
                  <a:pt x="1741728" y="74754"/>
                </a:lnTo>
                <a:lnTo>
                  <a:pt x="1740414" y="73007"/>
                </a:lnTo>
                <a:close/>
              </a:path>
              <a:path w="2526030" h="254000">
                <a:moveTo>
                  <a:pt x="1615443" y="52568"/>
                </a:moveTo>
                <a:lnTo>
                  <a:pt x="1601632" y="54093"/>
                </a:lnTo>
                <a:lnTo>
                  <a:pt x="1589329" y="58634"/>
                </a:lnTo>
                <a:lnTo>
                  <a:pt x="1578710" y="66136"/>
                </a:lnTo>
                <a:lnTo>
                  <a:pt x="1569956" y="76548"/>
                </a:lnTo>
                <a:lnTo>
                  <a:pt x="1593353" y="76548"/>
                </a:lnTo>
                <a:lnTo>
                  <a:pt x="1608361" y="73007"/>
                </a:lnTo>
                <a:lnTo>
                  <a:pt x="1652172" y="73007"/>
                </a:lnTo>
                <a:lnTo>
                  <a:pt x="1648077" y="65562"/>
                </a:lnTo>
                <a:lnTo>
                  <a:pt x="1639071" y="58123"/>
                </a:lnTo>
                <a:lnTo>
                  <a:pt x="1627921" y="53902"/>
                </a:lnTo>
                <a:lnTo>
                  <a:pt x="1615443" y="52568"/>
                </a:lnTo>
                <a:close/>
              </a:path>
              <a:path w="2526030" h="254000">
                <a:moveTo>
                  <a:pt x="1698245" y="52568"/>
                </a:moveTo>
                <a:lnTo>
                  <a:pt x="1685107" y="54208"/>
                </a:lnTo>
                <a:lnTo>
                  <a:pt x="1673016" y="58940"/>
                </a:lnTo>
                <a:lnTo>
                  <a:pt x="1662509" y="66481"/>
                </a:lnTo>
                <a:lnTo>
                  <a:pt x="1654120" y="76548"/>
                </a:lnTo>
                <a:lnTo>
                  <a:pt x="1677958" y="76548"/>
                </a:lnTo>
                <a:lnTo>
                  <a:pt x="1679536" y="75560"/>
                </a:lnTo>
                <a:lnTo>
                  <a:pt x="1694704" y="73007"/>
                </a:lnTo>
                <a:lnTo>
                  <a:pt x="1740414" y="73007"/>
                </a:lnTo>
                <a:lnTo>
                  <a:pt x="1732195" y="62073"/>
                </a:lnTo>
                <a:lnTo>
                  <a:pt x="1717402" y="54855"/>
                </a:lnTo>
                <a:lnTo>
                  <a:pt x="1698245" y="52568"/>
                </a:lnTo>
                <a:close/>
              </a:path>
              <a:path w="2526030" h="254000">
                <a:moveTo>
                  <a:pt x="1817546" y="55837"/>
                </a:moveTo>
                <a:lnTo>
                  <a:pt x="1794394" y="55837"/>
                </a:lnTo>
                <a:lnTo>
                  <a:pt x="1794394" y="250596"/>
                </a:lnTo>
                <a:lnTo>
                  <a:pt x="1817546" y="250596"/>
                </a:lnTo>
                <a:lnTo>
                  <a:pt x="1817546" y="177872"/>
                </a:lnTo>
                <a:lnTo>
                  <a:pt x="1853615" y="177872"/>
                </a:lnTo>
                <a:lnTo>
                  <a:pt x="1840745" y="175071"/>
                </a:lnTo>
                <a:lnTo>
                  <a:pt x="1826977" y="163232"/>
                </a:lnTo>
                <a:lnTo>
                  <a:pt x="1819185" y="146182"/>
                </a:lnTo>
                <a:lnTo>
                  <a:pt x="1816729" y="126120"/>
                </a:lnTo>
                <a:lnTo>
                  <a:pt x="1819087" y="106675"/>
                </a:lnTo>
                <a:lnTo>
                  <a:pt x="1826603" y="89656"/>
                </a:lnTo>
                <a:lnTo>
                  <a:pt x="1839940" y="77590"/>
                </a:lnTo>
                <a:lnTo>
                  <a:pt x="1851518" y="74913"/>
                </a:lnTo>
                <a:lnTo>
                  <a:pt x="1817546" y="74913"/>
                </a:lnTo>
                <a:lnTo>
                  <a:pt x="1817546" y="55837"/>
                </a:lnTo>
                <a:close/>
              </a:path>
              <a:path w="2526030" h="254000">
                <a:moveTo>
                  <a:pt x="1853615" y="177872"/>
                </a:moveTo>
                <a:lnTo>
                  <a:pt x="1818091" y="177872"/>
                </a:lnTo>
                <a:lnTo>
                  <a:pt x="1827535" y="188328"/>
                </a:lnTo>
                <a:lnTo>
                  <a:pt x="1839302" y="195134"/>
                </a:lnTo>
                <a:lnTo>
                  <a:pt x="1851836" y="198823"/>
                </a:lnTo>
                <a:lnTo>
                  <a:pt x="1863578" y="199934"/>
                </a:lnTo>
                <a:lnTo>
                  <a:pt x="1891777" y="194078"/>
                </a:lnTo>
                <a:lnTo>
                  <a:pt x="1910219" y="179506"/>
                </a:lnTo>
                <a:lnTo>
                  <a:pt x="1861126" y="179506"/>
                </a:lnTo>
                <a:lnTo>
                  <a:pt x="1853615" y="177872"/>
                </a:lnTo>
                <a:close/>
              </a:path>
              <a:path w="2526030" h="254000">
                <a:moveTo>
                  <a:pt x="1909558" y="73007"/>
                </a:moveTo>
                <a:lnTo>
                  <a:pt x="1859764" y="73007"/>
                </a:lnTo>
                <a:lnTo>
                  <a:pt x="1879214" y="77420"/>
                </a:lnTo>
                <a:lnTo>
                  <a:pt x="1892790" y="89111"/>
                </a:lnTo>
                <a:lnTo>
                  <a:pt x="1900748" y="105756"/>
                </a:lnTo>
                <a:lnTo>
                  <a:pt x="1903345" y="125031"/>
                </a:lnTo>
                <a:lnTo>
                  <a:pt x="1901191" y="145148"/>
                </a:lnTo>
                <a:lnTo>
                  <a:pt x="1894084" y="162585"/>
                </a:lnTo>
                <a:lnTo>
                  <a:pt x="1881052" y="174863"/>
                </a:lnTo>
                <a:lnTo>
                  <a:pt x="1861126" y="179506"/>
                </a:lnTo>
                <a:lnTo>
                  <a:pt x="1910219" y="179506"/>
                </a:lnTo>
                <a:lnTo>
                  <a:pt x="1911856" y="178212"/>
                </a:lnTo>
                <a:lnTo>
                  <a:pt x="1923866" y="154890"/>
                </a:lnTo>
                <a:lnTo>
                  <a:pt x="1927858" y="126665"/>
                </a:lnTo>
                <a:lnTo>
                  <a:pt x="1923820" y="98311"/>
                </a:lnTo>
                <a:lnTo>
                  <a:pt x="1911686" y="74704"/>
                </a:lnTo>
                <a:lnTo>
                  <a:pt x="1909558" y="73007"/>
                </a:lnTo>
                <a:close/>
              </a:path>
              <a:path w="2526030" h="254000">
                <a:moveTo>
                  <a:pt x="1863033" y="52568"/>
                </a:moveTo>
                <a:lnTo>
                  <a:pt x="1848925" y="53876"/>
                </a:lnTo>
                <a:lnTo>
                  <a:pt x="1836170" y="57919"/>
                </a:lnTo>
                <a:lnTo>
                  <a:pt x="1825611" y="64872"/>
                </a:lnTo>
                <a:lnTo>
                  <a:pt x="1818091" y="74913"/>
                </a:lnTo>
                <a:lnTo>
                  <a:pt x="1851518" y="74913"/>
                </a:lnTo>
                <a:lnTo>
                  <a:pt x="1859764" y="73007"/>
                </a:lnTo>
                <a:lnTo>
                  <a:pt x="1909558" y="73007"/>
                </a:lnTo>
                <a:lnTo>
                  <a:pt x="1891432" y="58554"/>
                </a:lnTo>
                <a:lnTo>
                  <a:pt x="1863033" y="52568"/>
                </a:lnTo>
                <a:close/>
              </a:path>
              <a:path w="2526030" h="254000">
                <a:moveTo>
                  <a:pt x="1993229" y="2179"/>
                </a:moveTo>
                <a:lnTo>
                  <a:pt x="1970077" y="2179"/>
                </a:lnTo>
                <a:lnTo>
                  <a:pt x="1970077" y="196666"/>
                </a:lnTo>
                <a:lnTo>
                  <a:pt x="1993229" y="196666"/>
                </a:lnTo>
                <a:lnTo>
                  <a:pt x="1993229" y="2179"/>
                </a:lnTo>
                <a:close/>
              </a:path>
              <a:path w="2526030" h="254000">
                <a:moveTo>
                  <a:pt x="2101352" y="52568"/>
                </a:moveTo>
                <a:lnTo>
                  <a:pt x="2074808" y="58081"/>
                </a:lnTo>
                <a:lnTo>
                  <a:pt x="2053856" y="73376"/>
                </a:lnTo>
                <a:lnTo>
                  <a:pt x="2040105" y="96587"/>
                </a:lnTo>
                <a:lnTo>
                  <a:pt x="2035164" y="125848"/>
                </a:lnTo>
                <a:lnTo>
                  <a:pt x="2039973" y="155579"/>
                </a:lnTo>
                <a:lnTo>
                  <a:pt x="2052596" y="179029"/>
                </a:lnTo>
                <a:lnTo>
                  <a:pt x="2073391" y="194410"/>
                </a:lnTo>
                <a:lnTo>
                  <a:pt x="2102714" y="199934"/>
                </a:lnTo>
                <a:lnTo>
                  <a:pt x="2124568" y="196810"/>
                </a:lnTo>
                <a:lnTo>
                  <a:pt x="2142312" y="187609"/>
                </a:lnTo>
                <a:lnTo>
                  <a:pt x="2149321" y="179506"/>
                </a:lnTo>
                <a:lnTo>
                  <a:pt x="2103531" y="179506"/>
                </a:lnTo>
                <a:lnTo>
                  <a:pt x="2083579" y="175718"/>
                </a:lnTo>
                <a:lnTo>
                  <a:pt x="2069756" y="165547"/>
                </a:lnTo>
                <a:lnTo>
                  <a:pt x="2061857" y="150779"/>
                </a:lnTo>
                <a:lnTo>
                  <a:pt x="2059678" y="133202"/>
                </a:lnTo>
                <a:lnTo>
                  <a:pt x="2165098" y="133202"/>
                </a:lnTo>
                <a:lnTo>
                  <a:pt x="2163298" y="112774"/>
                </a:lnTo>
                <a:lnTo>
                  <a:pt x="2059678" y="112774"/>
                </a:lnTo>
                <a:lnTo>
                  <a:pt x="2063257" y="97482"/>
                </a:lnTo>
                <a:lnTo>
                  <a:pt x="2071356" y="84821"/>
                </a:lnTo>
                <a:lnTo>
                  <a:pt x="2083694" y="76194"/>
                </a:lnTo>
                <a:lnTo>
                  <a:pt x="2099990" y="73007"/>
                </a:lnTo>
                <a:lnTo>
                  <a:pt x="2145260" y="73007"/>
                </a:lnTo>
                <a:lnTo>
                  <a:pt x="2132532" y="60379"/>
                </a:lnTo>
                <a:lnTo>
                  <a:pt x="2101352" y="52568"/>
                </a:lnTo>
                <a:close/>
              </a:path>
              <a:path w="2526030" h="254000">
                <a:moveTo>
                  <a:pt x="2162919" y="151996"/>
                </a:moveTo>
                <a:lnTo>
                  <a:pt x="2140029" y="151996"/>
                </a:lnTo>
                <a:lnTo>
                  <a:pt x="2135284" y="163993"/>
                </a:lnTo>
                <a:lnTo>
                  <a:pt x="2127398" y="172594"/>
                </a:lnTo>
                <a:lnTo>
                  <a:pt x="2116703" y="177774"/>
                </a:lnTo>
                <a:lnTo>
                  <a:pt x="2103531" y="179506"/>
                </a:lnTo>
                <a:lnTo>
                  <a:pt x="2149321" y="179506"/>
                </a:lnTo>
                <a:lnTo>
                  <a:pt x="2155308" y="172586"/>
                </a:lnTo>
                <a:lnTo>
                  <a:pt x="2162919" y="151996"/>
                </a:lnTo>
                <a:close/>
              </a:path>
              <a:path w="2526030" h="254000">
                <a:moveTo>
                  <a:pt x="2145260" y="73007"/>
                </a:moveTo>
                <a:lnTo>
                  <a:pt x="2099990" y="73007"/>
                </a:lnTo>
                <a:lnTo>
                  <a:pt x="2115830" y="76118"/>
                </a:lnTo>
                <a:lnTo>
                  <a:pt x="2128453" y="84617"/>
                </a:lnTo>
                <a:lnTo>
                  <a:pt x="2136990" y="97253"/>
                </a:lnTo>
                <a:lnTo>
                  <a:pt x="2140574" y="112774"/>
                </a:lnTo>
                <a:lnTo>
                  <a:pt x="2163298" y="112774"/>
                </a:lnTo>
                <a:lnTo>
                  <a:pt x="2162722" y="106239"/>
                </a:lnTo>
                <a:lnTo>
                  <a:pt x="2152427" y="80117"/>
                </a:lnTo>
                <a:lnTo>
                  <a:pt x="2145260" y="73007"/>
                </a:lnTo>
                <a:close/>
              </a:path>
              <a:path w="2526030" h="254000">
                <a:moveTo>
                  <a:pt x="2352755" y="52568"/>
                </a:moveTo>
                <a:lnTo>
                  <a:pt x="2323228" y="58281"/>
                </a:lnTo>
                <a:lnTo>
                  <a:pt x="2301821" y="73955"/>
                </a:lnTo>
                <a:lnTo>
                  <a:pt x="2288789" y="97391"/>
                </a:lnTo>
                <a:lnTo>
                  <a:pt x="2284389" y="126393"/>
                </a:lnTo>
                <a:lnTo>
                  <a:pt x="2288789" y="155235"/>
                </a:lnTo>
                <a:lnTo>
                  <a:pt x="2301821" y="178587"/>
                </a:lnTo>
                <a:lnTo>
                  <a:pt x="2323228" y="194227"/>
                </a:lnTo>
                <a:lnTo>
                  <a:pt x="2352755" y="199934"/>
                </a:lnTo>
                <a:lnTo>
                  <a:pt x="2382282" y="194227"/>
                </a:lnTo>
                <a:lnTo>
                  <a:pt x="2402431" y="179506"/>
                </a:lnTo>
                <a:lnTo>
                  <a:pt x="2352755" y="179506"/>
                </a:lnTo>
                <a:lnTo>
                  <a:pt x="2335676" y="175995"/>
                </a:lnTo>
                <a:lnTo>
                  <a:pt x="2321738" y="165717"/>
                </a:lnTo>
                <a:lnTo>
                  <a:pt x="2312345" y="149055"/>
                </a:lnTo>
                <a:lnTo>
                  <a:pt x="2308902" y="126393"/>
                </a:lnTo>
                <a:lnTo>
                  <a:pt x="2312345" y="103573"/>
                </a:lnTo>
                <a:lnTo>
                  <a:pt x="2321738" y="86830"/>
                </a:lnTo>
                <a:lnTo>
                  <a:pt x="2335676" y="76522"/>
                </a:lnTo>
                <a:lnTo>
                  <a:pt x="2352755" y="73007"/>
                </a:lnTo>
                <a:lnTo>
                  <a:pt x="2402395" y="73007"/>
                </a:lnTo>
                <a:lnTo>
                  <a:pt x="2382282" y="58281"/>
                </a:lnTo>
                <a:lnTo>
                  <a:pt x="2352755" y="52568"/>
                </a:lnTo>
                <a:close/>
              </a:path>
              <a:path w="2526030" h="254000">
                <a:moveTo>
                  <a:pt x="2402395" y="73007"/>
                </a:moveTo>
                <a:lnTo>
                  <a:pt x="2352755" y="73007"/>
                </a:lnTo>
                <a:lnTo>
                  <a:pt x="2369834" y="76522"/>
                </a:lnTo>
                <a:lnTo>
                  <a:pt x="2383772" y="86830"/>
                </a:lnTo>
                <a:lnTo>
                  <a:pt x="2393165" y="103573"/>
                </a:lnTo>
                <a:lnTo>
                  <a:pt x="2396608" y="126393"/>
                </a:lnTo>
                <a:lnTo>
                  <a:pt x="2393165" y="149055"/>
                </a:lnTo>
                <a:lnTo>
                  <a:pt x="2383772" y="165717"/>
                </a:lnTo>
                <a:lnTo>
                  <a:pt x="2369834" y="175995"/>
                </a:lnTo>
                <a:lnTo>
                  <a:pt x="2352755" y="179506"/>
                </a:lnTo>
                <a:lnTo>
                  <a:pt x="2402431" y="179506"/>
                </a:lnTo>
                <a:lnTo>
                  <a:pt x="2403689" y="178587"/>
                </a:lnTo>
                <a:lnTo>
                  <a:pt x="2416721" y="155235"/>
                </a:lnTo>
                <a:lnTo>
                  <a:pt x="2421122" y="126393"/>
                </a:lnTo>
                <a:lnTo>
                  <a:pt x="2416721" y="97391"/>
                </a:lnTo>
                <a:lnTo>
                  <a:pt x="2403689" y="73955"/>
                </a:lnTo>
                <a:lnTo>
                  <a:pt x="2402395" y="73007"/>
                </a:lnTo>
                <a:close/>
              </a:path>
              <a:path w="2526030" h="254000">
                <a:moveTo>
                  <a:pt x="2494663" y="76275"/>
                </a:moveTo>
                <a:lnTo>
                  <a:pt x="2471511" y="76275"/>
                </a:lnTo>
                <a:lnTo>
                  <a:pt x="2471511" y="196666"/>
                </a:lnTo>
                <a:lnTo>
                  <a:pt x="2494663" y="196666"/>
                </a:lnTo>
                <a:lnTo>
                  <a:pt x="2494663" y="76275"/>
                </a:lnTo>
                <a:close/>
              </a:path>
              <a:path w="2526030" h="254000">
                <a:moveTo>
                  <a:pt x="2521901" y="55837"/>
                </a:moveTo>
                <a:lnTo>
                  <a:pt x="2447804" y="55837"/>
                </a:lnTo>
                <a:lnTo>
                  <a:pt x="2447804" y="76275"/>
                </a:lnTo>
                <a:lnTo>
                  <a:pt x="2521901" y="76275"/>
                </a:lnTo>
                <a:lnTo>
                  <a:pt x="2521901" y="55837"/>
                </a:lnTo>
                <a:close/>
              </a:path>
              <a:path w="2526030" h="254000">
                <a:moveTo>
                  <a:pt x="2514819" y="0"/>
                </a:moveTo>
                <a:lnTo>
                  <a:pt x="2510461" y="0"/>
                </a:lnTo>
                <a:lnTo>
                  <a:pt x="2493689" y="2230"/>
                </a:lnTo>
                <a:lnTo>
                  <a:pt x="2481487" y="8852"/>
                </a:lnTo>
                <a:lnTo>
                  <a:pt x="2474035" y="19764"/>
                </a:lnTo>
                <a:lnTo>
                  <a:pt x="2471511" y="34864"/>
                </a:lnTo>
                <a:lnTo>
                  <a:pt x="2471511" y="55837"/>
                </a:lnTo>
                <a:lnTo>
                  <a:pt x="2494663" y="55837"/>
                </a:lnTo>
                <a:lnTo>
                  <a:pt x="2494663" y="23969"/>
                </a:lnTo>
                <a:lnTo>
                  <a:pt x="2501200" y="20428"/>
                </a:lnTo>
                <a:lnTo>
                  <a:pt x="2525442" y="20428"/>
                </a:lnTo>
                <a:lnTo>
                  <a:pt x="2525442" y="2179"/>
                </a:lnTo>
                <a:lnTo>
                  <a:pt x="2521084" y="817"/>
                </a:lnTo>
                <a:lnTo>
                  <a:pt x="2514819" y="0"/>
                </a:lnTo>
                <a:close/>
              </a:path>
              <a:path w="2526030" h="254000">
                <a:moveTo>
                  <a:pt x="2525442" y="20428"/>
                </a:moveTo>
                <a:lnTo>
                  <a:pt x="2516453" y="20428"/>
                </a:lnTo>
                <a:lnTo>
                  <a:pt x="2521356" y="20972"/>
                </a:lnTo>
                <a:lnTo>
                  <a:pt x="2525442" y="22334"/>
                </a:lnTo>
                <a:lnTo>
                  <a:pt x="2525442" y="20428"/>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3" name="object 13"/>
          <p:cNvSpPr/>
          <p:nvPr/>
        </p:nvSpPr>
        <p:spPr>
          <a:xfrm>
            <a:off x="4955574" y="3678641"/>
            <a:ext cx="1144090" cy="114403"/>
          </a:xfrm>
          <a:prstGeom prst="rect">
            <a:avLst/>
          </a:prstGeom>
          <a:blipFill>
            <a:blip r:embed="rId3"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14" name="object 14"/>
          <p:cNvSpPr/>
          <p:nvPr/>
        </p:nvSpPr>
        <p:spPr>
          <a:xfrm>
            <a:off x="4960255" y="3811976"/>
            <a:ext cx="276514" cy="90632"/>
          </a:xfrm>
          <a:custGeom>
            <a:avLst/>
            <a:gdLst/>
            <a:ahLst/>
            <a:cxnLst/>
            <a:rect l="l" t="t" r="r" b="b"/>
            <a:pathLst>
              <a:path w="608329" h="199390">
                <a:moveTo>
                  <a:pt x="25886" y="0"/>
                </a:moveTo>
                <a:lnTo>
                  <a:pt x="0" y="0"/>
                </a:lnTo>
                <a:lnTo>
                  <a:pt x="0" y="124203"/>
                </a:lnTo>
                <a:lnTo>
                  <a:pt x="5423" y="157746"/>
                </a:lnTo>
                <a:lnTo>
                  <a:pt x="21114" y="181071"/>
                </a:lnTo>
                <a:lnTo>
                  <a:pt x="46202" y="194691"/>
                </a:lnTo>
                <a:lnTo>
                  <a:pt x="79816" y="199117"/>
                </a:lnTo>
                <a:lnTo>
                  <a:pt x="112229" y="194308"/>
                </a:lnTo>
                <a:lnTo>
                  <a:pt x="136266" y="180049"/>
                </a:lnTo>
                <a:lnTo>
                  <a:pt x="138001" y="177327"/>
                </a:lnTo>
                <a:lnTo>
                  <a:pt x="79816" y="177327"/>
                </a:lnTo>
                <a:lnTo>
                  <a:pt x="56911" y="173854"/>
                </a:lnTo>
                <a:lnTo>
                  <a:pt x="39981" y="163639"/>
                </a:lnTo>
                <a:lnTo>
                  <a:pt x="29486" y="146987"/>
                </a:lnTo>
                <a:lnTo>
                  <a:pt x="25886" y="124203"/>
                </a:lnTo>
                <a:lnTo>
                  <a:pt x="25886" y="0"/>
                </a:lnTo>
                <a:close/>
              </a:path>
              <a:path w="608329" h="199390">
                <a:moveTo>
                  <a:pt x="156354" y="0"/>
                </a:moveTo>
                <a:lnTo>
                  <a:pt x="130478" y="0"/>
                </a:lnTo>
                <a:lnTo>
                  <a:pt x="130478" y="124203"/>
                </a:lnTo>
                <a:lnTo>
                  <a:pt x="127159" y="146987"/>
                </a:lnTo>
                <a:lnTo>
                  <a:pt x="117404" y="163639"/>
                </a:lnTo>
                <a:lnTo>
                  <a:pt x="101521" y="173854"/>
                </a:lnTo>
                <a:lnTo>
                  <a:pt x="79816" y="177327"/>
                </a:lnTo>
                <a:lnTo>
                  <a:pt x="138001" y="177327"/>
                </a:lnTo>
                <a:lnTo>
                  <a:pt x="151213" y="156596"/>
                </a:lnTo>
                <a:lnTo>
                  <a:pt x="156354" y="124203"/>
                </a:lnTo>
                <a:lnTo>
                  <a:pt x="156354" y="0"/>
                </a:lnTo>
                <a:close/>
              </a:path>
              <a:path w="608329" h="199390">
                <a:moveTo>
                  <a:pt x="302882" y="0"/>
                </a:moveTo>
                <a:lnTo>
                  <a:pt x="211364" y="0"/>
                </a:lnTo>
                <a:lnTo>
                  <a:pt x="211364" y="194487"/>
                </a:lnTo>
                <a:lnTo>
                  <a:pt x="237239" y="194487"/>
                </a:lnTo>
                <a:lnTo>
                  <a:pt x="237239" y="111401"/>
                </a:lnTo>
                <a:lnTo>
                  <a:pt x="346923" y="111401"/>
                </a:lnTo>
                <a:lnTo>
                  <a:pt x="342047" y="106192"/>
                </a:lnTo>
                <a:lnTo>
                  <a:pt x="328223" y="100779"/>
                </a:lnTo>
                <a:lnTo>
                  <a:pt x="328223" y="100234"/>
                </a:lnTo>
                <a:lnTo>
                  <a:pt x="343383" y="93067"/>
                </a:lnTo>
                <a:lnTo>
                  <a:pt x="346641" y="89611"/>
                </a:lnTo>
                <a:lnTo>
                  <a:pt x="237239" y="89611"/>
                </a:lnTo>
                <a:lnTo>
                  <a:pt x="237239" y="21790"/>
                </a:lnTo>
                <a:lnTo>
                  <a:pt x="351969" y="21790"/>
                </a:lnTo>
                <a:lnTo>
                  <a:pt x="346131" y="13823"/>
                </a:lnTo>
                <a:lnTo>
                  <a:pt x="327521" y="3591"/>
                </a:lnTo>
                <a:lnTo>
                  <a:pt x="302882" y="0"/>
                </a:lnTo>
                <a:close/>
              </a:path>
              <a:path w="608329" h="199390">
                <a:moveTo>
                  <a:pt x="346923" y="111401"/>
                </a:moveTo>
                <a:lnTo>
                  <a:pt x="300431" y="111401"/>
                </a:lnTo>
                <a:lnTo>
                  <a:pt x="315690" y="114210"/>
                </a:lnTo>
                <a:lnTo>
                  <a:pt x="325022" y="121821"/>
                </a:lnTo>
                <a:lnTo>
                  <a:pt x="330164" y="133009"/>
                </a:lnTo>
                <a:lnTo>
                  <a:pt x="332854" y="146548"/>
                </a:lnTo>
                <a:lnTo>
                  <a:pt x="334535" y="160972"/>
                </a:lnTo>
                <a:lnTo>
                  <a:pt x="335067" y="174705"/>
                </a:lnTo>
                <a:lnTo>
                  <a:pt x="336263" y="186345"/>
                </a:lnTo>
                <a:lnTo>
                  <a:pt x="339936" y="194487"/>
                </a:lnTo>
                <a:lnTo>
                  <a:pt x="368808" y="194487"/>
                </a:lnTo>
                <a:lnTo>
                  <a:pt x="362654" y="183153"/>
                </a:lnTo>
                <a:lnTo>
                  <a:pt x="359615" y="169803"/>
                </a:lnTo>
                <a:lnTo>
                  <a:pt x="358313" y="155379"/>
                </a:lnTo>
                <a:lnTo>
                  <a:pt x="357368" y="140829"/>
                </a:lnTo>
                <a:lnTo>
                  <a:pt x="355189" y="127136"/>
                </a:lnTo>
                <a:lnTo>
                  <a:pt x="350558" y="115284"/>
                </a:lnTo>
                <a:lnTo>
                  <a:pt x="346923" y="111401"/>
                </a:lnTo>
                <a:close/>
              </a:path>
              <a:path w="608329" h="199390">
                <a:moveTo>
                  <a:pt x="351969" y="21790"/>
                </a:moveTo>
                <a:lnTo>
                  <a:pt x="301520" y="21790"/>
                </a:lnTo>
                <a:lnTo>
                  <a:pt x="317158" y="24301"/>
                </a:lnTo>
                <a:lnTo>
                  <a:pt x="327916" y="31255"/>
                </a:lnTo>
                <a:lnTo>
                  <a:pt x="334126" y="41784"/>
                </a:lnTo>
                <a:lnTo>
                  <a:pt x="336122" y="55020"/>
                </a:lnTo>
                <a:lnTo>
                  <a:pt x="332508" y="72375"/>
                </a:lnTo>
                <a:lnTo>
                  <a:pt x="322737" y="82938"/>
                </a:lnTo>
                <a:lnTo>
                  <a:pt x="308421" y="88190"/>
                </a:lnTo>
                <a:lnTo>
                  <a:pt x="291170" y="89611"/>
                </a:lnTo>
                <a:lnTo>
                  <a:pt x="346641" y="89611"/>
                </a:lnTo>
                <a:lnTo>
                  <a:pt x="353895" y="81917"/>
                </a:lnTo>
                <a:lnTo>
                  <a:pt x="360015" y="67600"/>
                </a:lnTo>
                <a:lnTo>
                  <a:pt x="361998" y="50934"/>
                </a:lnTo>
                <a:lnTo>
                  <a:pt x="357895" y="29876"/>
                </a:lnTo>
                <a:lnTo>
                  <a:pt x="351969" y="21790"/>
                </a:lnTo>
                <a:close/>
              </a:path>
              <a:path w="608329" h="199390">
                <a:moveTo>
                  <a:pt x="437436" y="0"/>
                </a:moveTo>
                <a:lnTo>
                  <a:pt x="411560" y="0"/>
                </a:lnTo>
                <a:lnTo>
                  <a:pt x="411560" y="194487"/>
                </a:lnTo>
                <a:lnTo>
                  <a:pt x="540394" y="194487"/>
                </a:lnTo>
                <a:lnTo>
                  <a:pt x="540394" y="172697"/>
                </a:lnTo>
                <a:lnTo>
                  <a:pt x="437436" y="172697"/>
                </a:lnTo>
                <a:lnTo>
                  <a:pt x="437436" y="0"/>
                </a:lnTo>
                <a:close/>
              </a:path>
              <a:path w="608329" h="199390">
                <a:moveTo>
                  <a:pt x="608216" y="164253"/>
                </a:moveTo>
                <a:lnTo>
                  <a:pt x="577982" y="164253"/>
                </a:lnTo>
                <a:lnTo>
                  <a:pt x="577982" y="194487"/>
                </a:lnTo>
                <a:lnTo>
                  <a:pt x="608216" y="194487"/>
                </a:lnTo>
                <a:lnTo>
                  <a:pt x="608216" y="164253"/>
                </a:lnTo>
                <a:close/>
              </a:path>
              <a:path w="608329" h="199390">
                <a:moveTo>
                  <a:pt x="608216" y="53658"/>
                </a:moveTo>
                <a:lnTo>
                  <a:pt x="577982" y="53658"/>
                </a:lnTo>
                <a:lnTo>
                  <a:pt x="577982" y="83891"/>
                </a:lnTo>
                <a:lnTo>
                  <a:pt x="608216" y="83891"/>
                </a:lnTo>
                <a:lnTo>
                  <a:pt x="608216" y="53658"/>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5" name="object 15"/>
          <p:cNvSpPr/>
          <p:nvPr/>
        </p:nvSpPr>
        <p:spPr>
          <a:xfrm>
            <a:off x="4444883" y="2163380"/>
            <a:ext cx="444789" cy="444789"/>
          </a:xfrm>
          <a:custGeom>
            <a:avLst/>
            <a:gdLst/>
            <a:ahLst/>
            <a:cxnLst/>
            <a:rect l="l" t="t" r="r" b="b"/>
            <a:pathLst>
              <a:path w="978534" h="978535">
                <a:moveTo>
                  <a:pt x="489156" y="0"/>
                </a:moveTo>
                <a:lnTo>
                  <a:pt x="442114" y="2243"/>
                </a:lnTo>
                <a:lnTo>
                  <a:pt x="396322" y="8836"/>
                </a:lnTo>
                <a:lnTo>
                  <a:pt x="351988" y="19571"/>
                </a:lnTo>
                <a:lnTo>
                  <a:pt x="309318" y="34243"/>
                </a:lnTo>
                <a:lnTo>
                  <a:pt x="268518" y="52644"/>
                </a:lnTo>
                <a:lnTo>
                  <a:pt x="229795" y="74568"/>
                </a:lnTo>
                <a:lnTo>
                  <a:pt x="193356" y="99809"/>
                </a:lnTo>
                <a:lnTo>
                  <a:pt x="159407" y="128159"/>
                </a:lnTo>
                <a:lnTo>
                  <a:pt x="128154" y="159413"/>
                </a:lnTo>
                <a:lnTo>
                  <a:pt x="99805" y="193363"/>
                </a:lnTo>
                <a:lnTo>
                  <a:pt x="74565" y="229803"/>
                </a:lnTo>
                <a:lnTo>
                  <a:pt x="52642" y="268527"/>
                </a:lnTo>
                <a:lnTo>
                  <a:pt x="34241" y="309327"/>
                </a:lnTo>
                <a:lnTo>
                  <a:pt x="19570" y="351998"/>
                </a:lnTo>
                <a:lnTo>
                  <a:pt x="8835" y="396332"/>
                </a:lnTo>
                <a:lnTo>
                  <a:pt x="2243" y="442124"/>
                </a:lnTo>
                <a:lnTo>
                  <a:pt x="0" y="489166"/>
                </a:lnTo>
                <a:lnTo>
                  <a:pt x="2243" y="536207"/>
                </a:lnTo>
                <a:lnTo>
                  <a:pt x="8835" y="581997"/>
                </a:lnTo>
                <a:lnTo>
                  <a:pt x="19570" y="626330"/>
                </a:lnTo>
                <a:lnTo>
                  <a:pt x="34241" y="668999"/>
                </a:lnTo>
                <a:lnTo>
                  <a:pt x="52642" y="709797"/>
                </a:lnTo>
                <a:lnTo>
                  <a:pt x="74565" y="748519"/>
                </a:lnTo>
                <a:lnTo>
                  <a:pt x="99805" y="784958"/>
                </a:lnTo>
                <a:lnTo>
                  <a:pt x="128154" y="818907"/>
                </a:lnTo>
                <a:lnTo>
                  <a:pt x="159407" y="850159"/>
                </a:lnTo>
                <a:lnTo>
                  <a:pt x="193356" y="878508"/>
                </a:lnTo>
                <a:lnTo>
                  <a:pt x="229795" y="903747"/>
                </a:lnTo>
                <a:lnTo>
                  <a:pt x="268518" y="925670"/>
                </a:lnTo>
                <a:lnTo>
                  <a:pt x="309318" y="944071"/>
                </a:lnTo>
                <a:lnTo>
                  <a:pt x="351988" y="958742"/>
                </a:lnTo>
                <a:lnTo>
                  <a:pt x="396322" y="969477"/>
                </a:lnTo>
                <a:lnTo>
                  <a:pt x="442114" y="976069"/>
                </a:lnTo>
                <a:lnTo>
                  <a:pt x="489156" y="978313"/>
                </a:lnTo>
                <a:lnTo>
                  <a:pt x="536198" y="976069"/>
                </a:lnTo>
                <a:lnTo>
                  <a:pt x="581990" y="969477"/>
                </a:lnTo>
                <a:lnTo>
                  <a:pt x="626324" y="958742"/>
                </a:lnTo>
                <a:lnTo>
                  <a:pt x="668994" y="944071"/>
                </a:lnTo>
                <a:lnTo>
                  <a:pt x="709794" y="925670"/>
                </a:lnTo>
                <a:lnTo>
                  <a:pt x="748517" y="903747"/>
                </a:lnTo>
                <a:lnTo>
                  <a:pt x="784956" y="878508"/>
                </a:lnTo>
                <a:lnTo>
                  <a:pt x="818905" y="850159"/>
                </a:lnTo>
                <a:lnTo>
                  <a:pt x="850158" y="818907"/>
                </a:lnTo>
                <a:lnTo>
                  <a:pt x="878507" y="784958"/>
                </a:lnTo>
                <a:lnTo>
                  <a:pt x="903747" y="748519"/>
                </a:lnTo>
                <a:lnTo>
                  <a:pt x="925670" y="709797"/>
                </a:lnTo>
                <a:lnTo>
                  <a:pt x="944071" y="668999"/>
                </a:lnTo>
                <a:lnTo>
                  <a:pt x="958742" y="626330"/>
                </a:lnTo>
                <a:lnTo>
                  <a:pt x="969477" y="581997"/>
                </a:lnTo>
                <a:lnTo>
                  <a:pt x="976069" y="536207"/>
                </a:lnTo>
                <a:lnTo>
                  <a:pt x="978313" y="489166"/>
                </a:lnTo>
                <a:lnTo>
                  <a:pt x="976069" y="442124"/>
                </a:lnTo>
                <a:lnTo>
                  <a:pt x="969477" y="396332"/>
                </a:lnTo>
                <a:lnTo>
                  <a:pt x="958742" y="351998"/>
                </a:lnTo>
                <a:lnTo>
                  <a:pt x="944071" y="309327"/>
                </a:lnTo>
                <a:lnTo>
                  <a:pt x="925670" y="268527"/>
                </a:lnTo>
                <a:lnTo>
                  <a:pt x="903747" y="229803"/>
                </a:lnTo>
                <a:lnTo>
                  <a:pt x="878507" y="193363"/>
                </a:lnTo>
                <a:lnTo>
                  <a:pt x="850158" y="159413"/>
                </a:lnTo>
                <a:lnTo>
                  <a:pt x="818905" y="128159"/>
                </a:lnTo>
                <a:lnTo>
                  <a:pt x="784956" y="99809"/>
                </a:lnTo>
                <a:lnTo>
                  <a:pt x="748517" y="74568"/>
                </a:lnTo>
                <a:lnTo>
                  <a:pt x="709794" y="52644"/>
                </a:lnTo>
                <a:lnTo>
                  <a:pt x="668994" y="34243"/>
                </a:lnTo>
                <a:lnTo>
                  <a:pt x="626324" y="19571"/>
                </a:lnTo>
                <a:lnTo>
                  <a:pt x="581990" y="8836"/>
                </a:lnTo>
                <a:lnTo>
                  <a:pt x="536198" y="2243"/>
                </a:lnTo>
                <a:lnTo>
                  <a:pt x="489156"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6" name="object 16"/>
          <p:cNvSpPr/>
          <p:nvPr/>
        </p:nvSpPr>
        <p:spPr>
          <a:xfrm>
            <a:off x="4421074" y="2139571"/>
            <a:ext cx="492414" cy="492414"/>
          </a:xfrm>
          <a:custGeom>
            <a:avLst/>
            <a:gdLst/>
            <a:ahLst/>
            <a:cxnLst/>
            <a:rect l="l" t="t" r="r" b="b"/>
            <a:pathLst>
              <a:path w="1083309" h="1083310">
                <a:moveTo>
                  <a:pt x="541536" y="0"/>
                </a:moveTo>
                <a:lnTo>
                  <a:pt x="492334" y="2211"/>
                </a:lnTo>
                <a:lnTo>
                  <a:pt x="444333" y="8738"/>
                </a:lnTo>
                <a:lnTo>
                  <a:pt x="397734" y="19382"/>
                </a:lnTo>
                <a:lnTo>
                  <a:pt x="352737" y="33950"/>
                </a:lnTo>
                <a:lnTo>
                  <a:pt x="309541" y="52244"/>
                </a:lnTo>
                <a:lnTo>
                  <a:pt x="268347" y="74070"/>
                </a:lnTo>
                <a:lnTo>
                  <a:pt x="229355" y="99230"/>
                </a:lnTo>
                <a:lnTo>
                  <a:pt x="192764" y="127530"/>
                </a:lnTo>
                <a:lnTo>
                  <a:pt x="158774" y="158774"/>
                </a:lnTo>
                <a:lnTo>
                  <a:pt x="127533" y="192761"/>
                </a:lnTo>
                <a:lnTo>
                  <a:pt x="99236" y="229349"/>
                </a:lnTo>
                <a:lnTo>
                  <a:pt x="74077" y="268341"/>
                </a:lnTo>
                <a:lnTo>
                  <a:pt x="52252" y="309534"/>
                </a:lnTo>
                <a:lnTo>
                  <a:pt x="33958" y="352731"/>
                </a:lnTo>
                <a:lnTo>
                  <a:pt x="19389" y="397730"/>
                </a:lnTo>
                <a:lnTo>
                  <a:pt x="8743" y="444333"/>
                </a:lnTo>
                <a:lnTo>
                  <a:pt x="2215" y="492338"/>
                </a:lnTo>
                <a:lnTo>
                  <a:pt x="0" y="541547"/>
                </a:lnTo>
                <a:lnTo>
                  <a:pt x="2215" y="590749"/>
                </a:lnTo>
                <a:lnTo>
                  <a:pt x="8743" y="638748"/>
                </a:lnTo>
                <a:lnTo>
                  <a:pt x="19389" y="685346"/>
                </a:lnTo>
                <a:lnTo>
                  <a:pt x="33958" y="730341"/>
                </a:lnTo>
                <a:lnTo>
                  <a:pt x="52252" y="773535"/>
                </a:lnTo>
                <a:lnTo>
                  <a:pt x="74077" y="814728"/>
                </a:lnTo>
                <a:lnTo>
                  <a:pt x="99236" y="853719"/>
                </a:lnTo>
                <a:lnTo>
                  <a:pt x="127533" y="890309"/>
                </a:lnTo>
                <a:lnTo>
                  <a:pt x="158774" y="924298"/>
                </a:lnTo>
                <a:lnTo>
                  <a:pt x="192763" y="955539"/>
                </a:lnTo>
                <a:lnTo>
                  <a:pt x="229353" y="983836"/>
                </a:lnTo>
                <a:lnTo>
                  <a:pt x="268345" y="1008995"/>
                </a:lnTo>
                <a:lnTo>
                  <a:pt x="309538" y="1030819"/>
                </a:lnTo>
                <a:lnTo>
                  <a:pt x="352733" y="1049113"/>
                </a:lnTo>
                <a:lnTo>
                  <a:pt x="397730" y="1063680"/>
                </a:lnTo>
                <a:lnTo>
                  <a:pt x="444329" y="1074324"/>
                </a:lnTo>
                <a:lnTo>
                  <a:pt x="492331" y="1080850"/>
                </a:lnTo>
                <a:lnTo>
                  <a:pt x="541536" y="1083062"/>
                </a:lnTo>
                <a:lnTo>
                  <a:pt x="541536" y="978313"/>
                </a:lnTo>
                <a:lnTo>
                  <a:pt x="490654" y="975363"/>
                </a:lnTo>
                <a:lnTo>
                  <a:pt x="441508" y="966759"/>
                </a:lnTo>
                <a:lnTo>
                  <a:pt x="394414" y="952821"/>
                </a:lnTo>
                <a:lnTo>
                  <a:pt x="349686" y="933875"/>
                </a:lnTo>
                <a:lnTo>
                  <a:pt x="307639" y="910242"/>
                </a:lnTo>
                <a:lnTo>
                  <a:pt x="268589" y="882247"/>
                </a:lnTo>
                <a:lnTo>
                  <a:pt x="232850" y="850212"/>
                </a:lnTo>
                <a:lnTo>
                  <a:pt x="200818" y="814474"/>
                </a:lnTo>
                <a:lnTo>
                  <a:pt x="172825" y="775425"/>
                </a:lnTo>
                <a:lnTo>
                  <a:pt x="149192" y="733381"/>
                </a:lnTo>
                <a:lnTo>
                  <a:pt x="130246" y="688656"/>
                </a:lnTo>
                <a:lnTo>
                  <a:pt x="116309" y="641566"/>
                </a:lnTo>
                <a:lnTo>
                  <a:pt x="107705" y="592424"/>
                </a:lnTo>
                <a:lnTo>
                  <a:pt x="104760" y="541547"/>
                </a:lnTo>
                <a:lnTo>
                  <a:pt x="107705" y="490661"/>
                </a:lnTo>
                <a:lnTo>
                  <a:pt x="116309" y="441512"/>
                </a:lnTo>
                <a:lnTo>
                  <a:pt x="130246" y="394416"/>
                </a:lnTo>
                <a:lnTo>
                  <a:pt x="149192" y="349687"/>
                </a:lnTo>
                <a:lnTo>
                  <a:pt x="172825" y="307639"/>
                </a:lnTo>
                <a:lnTo>
                  <a:pt x="200818" y="268589"/>
                </a:lnTo>
                <a:lnTo>
                  <a:pt x="232850" y="232850"/>
                </a:lnTo>
                <a:lnTo>
                  <a:pt x="268589" y="200815"/>
                </a:lnTo>
                <a:lnTo>
                  <a:pt x="307639" y="172820"/>
                </a:lnTo>
                <a:lnTo>
                  <a:pt x="349686" y="149187"/>
                </a:lnTo>
                <a:lnTo>
                  <a:pt x="394414" y="130241"/>
                </a:lnTo>
                <a:lnTo>
                  <a:pt x="441508" y="116303"/>
                </a:lnTo>
                <a:lnTo>
                  <a:pt x="490654" y="107698"/>
                </a:lnTo>
                <a:lnTo>
                  <a:pt x="541536" y="104749"/>
                </a:lnTo>
                <a:lnTo>
                  <a:pt x="860853" y="104749"/>
                </a:lnTo>
                <a:lnTo>
                  <a:pt x="853717" y="99230"/>
                </a:lnTo>
                <a:lnTo>
                  <a:pt x="814725" y="74070"/>
                </a:lnTo>
                <a:lnTo>
                  <a:pt x="773531" y="52244"/>
                </a:lnTo>
                <a:lnTo>
                  <a:pt x="730335" y="33950"/>
                </a:lnTo>
                <a:lnTo>
                  <a:pt x="685338" y="19382"/>
                </a:lnTo>
                <a:lnTo>
                  <a:pt x="638739" y="8738"/>
                </a:lnTo>
                <a:lnTo>
                  <a:pt x="590738" y="2211"/>
                </a:lnTo>
                <a:lnTo>
                  <a:pt x="541536" y="0"/>
                </a:lnTo>
                <a:close/>
              </a:path>
              <a:path w="1083309" h="1083310">
                <a:moveTo>
                  <a:pt x="860853" y="104749"/>
                </a:moveTo>
                <a:lnTo>
                  <a:pt x="541536" y="104749"/>
                </a:lnTo>
                <a:lnTo>
                  <a:pt x="592418" y="107698"/>
                </a:lnTo>
                <a:lnTo>
                  <a:pt x="641564" y="116303"/>
                </a:lnTo>
                <a:lnTo>
                  <a:pt x="688658" y="130241"/>
                </a:lnTo>
                <a:lnTo>
                  <a:pt x="733386" y="149187"/>
                </a:lnTo>
                <a:lnTo>
                  <a:pt x="775433" y="172820"/>
                </a:lnTo>
                <a:lnTo>
                  <a:pt x="814483" y="200815"/>
                </a:lnTo>
                <a:lnTo>
                  <a:pt x="850222" y="232850"/>
                </a:lnTo>
                <a:lnTo>
                  <a:pt x="882254" y="268589"/>
                </a:lnTo>
                <a:lnTo>
                  <a:pt x="910248" y="307639"/>
                </a:lnTo>
                <a:lnTo>
                  <a:pt x="933880" y="349687"/>
                </a:lnTo>
                <a:lnTo>
                  <a:pt x="952826" y="394416"/>
                </a:lnTo>
                <a:lnTo>
                  <a:pt x="966763" y="441512"/>
                </a:lnTo>
                <a:lnTo>
                  <a:pt x="975367" y="490661"/>
                </a:lnTo>
                <a:lnTo>
                  <a:pt x="978313" y="541547"/>
                </a:lnTo>
                <a:lnTo>
                  <a:pt x="975367" y="592424"/>
                </a:lnTo>
                <a:lnTo>
                  <a:pt x="966763" y="641566"/>
                </a:lnTo>
                <a:lnTo>
                  <a:pt x="952826" y="688656"/>
                </a:lnTo>
                <a:lnTo>
                  <a:pt x="933880" y="733381"/>
                </a:lnTo>
                <a:lnTo>
                  <a:pt x="910248" y="775425"/>
                </a:lnTo>
                <a:lnTo>
                  <a:pt x="882254" y="814474"/>
                </a:lnTo>
                <a:lnTo>
                  <a:pt x="850222" y="850212"/>
                </a:lnTo>
                <a:lnTo>
                  <a:pt x="814483" y="882247"/>
                </a:lnTo>
                <a:lnTo>
                  <a:pt x="775433" y="910242"/>
                </a:lnTo>
                <a:lnTo>
                  <a:pt x="733386" y="933875"/>
                </a:lnTo>
                <a:lnTo>
                  <a:pt x="688658" y="952821"/>
                </a:lnTo>
                <a:lnTo>
                  <a:pt x="641564" y="966759"/>
                </a:lnTo>
                <a:lnTo>
                  <a:pt x="592418" y="975363"/>
                </a:lnTo>
                <a:lnTo>
                  <a:pt x="541536" y="978313"/>
                </a:lnTo>
                <a:lnTo>
                  <a:pt x="541536" y="1083062"/>
                </a:lnTo>
                <a:lnTo>
                  <a:pt x="590738" y="1080850"/>
                </a:lnTo>
                <a:lnTo>
                  <a:pt x="638739" y="1074324"/>
                </a:lnTo>
                <a:lnTo>
                  <a:pt x="685338" y="1063680"/>
                </a:lnTo>
                <a:lnTo>
                  <a:pt x="730335" y="1049113"/>
                </a:lnTo>
                <a:lnTo>
                  <a:pt x="773531" y="1030819"/>
                </a:lnTo>
                <a:lnTo>
                  <a:pt x="814725" y="1008995"/>
                </a:lnTo>
                <a:lnTo>
                  <a:pt x="853717" y="983836"/>
                </a:lnTo>
                <a:lnTo>
                  <a:pt x="890309" y="955539"/>
                </a:lnTo>
                <a:lnTo>
                  <a:pt x="924298" y="924298"/>
                </a:lnTo>
                <a:lnTo>
                  <a:pt x="955539" y="890309"/>
                </a:lnTo>
                <a:lnTo>
                  <a:pt x="983837" y="853719"/>
                </a:lnTo>
                <a:lnTo>
                  <a:pt x="1008996" y="814728"/>
                </a:lnTo>
                <a:lnTo>
                  <a:pt x="1030820" y="773535"/>
                </a:lnTo>
                <a:lnTo>
                  <a:pt x="1049115" y="730341"/>
                </a:lnTo>
                <a:lnTo>
                  <a:pt x="1063683" y="685346"/>
                </a:lnTo>
                <a:lnTo>
                  <a:pt x="1074329" y="638748"/>
                </a:lnTo>
                <a:lnTo>
                  <a:pt x="1080858" y="590749"/>
                </a:lnTo>
                <a:lnTo>
                  <a:pt x="1083073" y="541547"/>
                </a:lnTo>
                <a:lnTo>
                  <a:pt x="1080858" y="492338"/>
                </a:lnTo>
                <a:lnTo>
                  <a:pt x="1074329" y="444333"/>
                </a:lnTo>
                <a:lnTo>
                  <a:pt x="1063683" y="397730"/>
                </a:lnTo>
                <a:lnTo>
                  <a:pt x="1049115" y="352731"/>
                </a:lnTo>
                <a:lnTo>
                  <a:pt x="1030820" y="309534"/>
                </a:lnTo>
                <a:lnTo>
                  <a:pt x="1008996" y="268341"/>
                </a:lnTo>
                <a:lnTo>
                  <a:pt x="983837" y="229349"/>
                </a:lnTo>
                <a:lnTo>
                  <a:pt x="955539" y="192761"/>
                </a:lnTo>
                <a:lnTo>
                  <a:pt x="924298" y="158774"/>
                </a:lnTo>
                <a:lnTo>
                  <a:pt x="890309" y="127530"/>
                </a:lnTo>
                <a:lnTo>
                  <a:pt x="860853" y="104749"/>
                </a:lnTo>
                <a:close/>
              </a:path>
            </a:pathLst>
          </a:custGeom>
          <a:solidFill>
            <a:srgbClr val="FFFFFF"/>
          </a:solidFill>
        </p:spPr>
        <p:txBody>
          <a:bodyPr wrap="square" lIns="0" tIns="0" rIns="0" bIns="0" rtlCol="0"/>
          <a:lstStyle/>
          <a:p>
            <a:pPr defTabSz="415664">
              <a:defRPr/>
            </a:pPr>
            <a:endParaRPr sz="818">
              <a:solidFill>
                <a:prstClr val="black"/>
              </a:solidFill>
              <a:latin typeface="Calibri"/>
            </a:endParaRPr>
          </a:p>
        </p:txBody>
      </p:sp>
      <p:sp>
        <p:nvSpPr>
          <p:cNvPr id="17" name="object 17"/>
          <p:cNvSpPr/>
          <p:nvPr/>
        </p:nvSpPr>
        <p:spPr>
          <a:xfrm>
            <a:off x="4586366" y="2283731"/>
            <a:ext cx="170873" cy="204066"/>
          </a:xfrm>
          <a:custGeom>
            <a:avLst/>
            <a:gdLst/>
            <a:ahLst/>
            <a:cxnLst/>
            <a:rect l="l" t="t" r="r" b="b"/>
            <a:pathLst>
              <a:path w="375920" h="448945">
                <a:moveTo>
                  <a:pt x="211196" y="0"/>
                </a:moveTo>
                <a:lnTo>
                  <a:pt x="0" y="0"/>
                </a:lnTo>
                <a:lnTo>
                  <a:pt x="0" y="448771"/>
                </a:lnTo>
                <a:lnTo>
                  <a:pt x="217482" y="448771"/>
                </a:lnTo>
                <a:lnTo>
                  <a:pt x="265086" y="443989"/>
                </a:lnTo>
                <a:lnTo>
                  <a:pt x="308258" y="429221"/>
                </a:lnTo>
                <a:lnTo>
                  <a:pt x="343466" y="403834"/>
                </a:lnTo>
                <a:lnTo>
                  <a:pt x="364006" y="372097"/>
                </a:lnTo>
                <a:lnTo>
                  <a:pt x="98684" y="372097"/>
                </a:lnTo>
                <a:lnTo>
                  <a:pt x="98684" y="248899"/>
                </a:lnTo>
                <a:lnTo>
                  <a:pt x="356243" y="248899"/>
                </a:lnTo>
                <a:lnTo>
                  <a:pt x="355204" y="246699"/>
                </a:lnTo>
                <a:lnTo>
                  <a:pt x="329463" y="221439"/>
                </a:lnTo>
                <a:lnTo>
                  <a:pt x="293527" y="204900"/>
                </a:lnTo>
                <a:lnTo>
                  <a:pt x="319494" y="188499"/>
                </a:lnTo>
                <a:lnTo>
                  <a:pt x="325741" y="181643"/>
                </a:lnTo>
                <a:lnTo>
                  <a:pt x="98684" y="181643"/>
                </a:lnTo>
                <a:lnTo>
                  <a:pt x="98684" y="76684"/>
                </a:lnTo>
                <a:lnTo>
                  <a:pt x="349195" y="76684"/>
                </a:lnTo>
                <a:lnTo>
                  <a:pt x="347799" y="67582"/>
                </a:lnTo>
                <a:lnTo>
                  <a:pt x="328672" y="35978"/>
                </a:lnTo>
                <a:lnTo>
                  <a:pt x="298563" y="15085"/>
                </a:lnTo>
                <a:lnTo>
                  <a:pt x="258921" y="3545"/>
                </a:lnTo>
                <a:lnTo>
                  <a:pt x="211196" y="0"/>
                </a:lnTo>
                <a:close/>
              </a:path>
              <a:path w="375920" h="448945">
                <a:moveTo>
                  <a:pt x="356243" y="248899"/>
                </a:moveTo>
                <a:lnTo>
                  <a:pt x="206167" y="248899"/>
                </a:lnTo>
                <a:lnTo>
                  <a:pt x="235026" y="252464"/>
                </a:lnTo>
                <a:lnTo>
                  <a:pt x="257465" y="263749"/>
                </a:lnTo>
                <a:lnTo>
                  <a:pt x="272009" y="283637"/>
                </a:lnTo>
                <a:lnTo>
                  <a:pt x="277184" y="313012"/>
                </a:lnTo>
                <a:lnTo>
                  <a:pt x="271272" y="341867"/>
                </a:lnTo>
                <a:lnTo>
                  <a:pt x="255343" y="359997"/>
                </a:lnTo>
                <a:lnTo>
                  <a:pt x="232109" y="369406"/>
                </a:lnTo>
                <a:lnTo>
                  <a:pt x="204282" y="372097"/>
                </a:lnTo>
                <a:lnTo>
                  <a:pt x="364006" y="372097"/>
                </a:lnTo>
                <a:lnTo>
                  <a:pt x="367179" y="367194"/>
                </a:lnTo>
                <a:lnTo>
                  <a:pt x="375868" y="318669"/>
                </a:lnTo>
                <a:lnTo>
                  <a:pt x="370693" y="279502"/>
                </a:lnTo>
                <a:lnTo>
                  <a:pt x="356243" y="248899"/>
                </a:lnTo>
                <a:close/>
              </a:path>
              <a:path w="375920" h="448945">
                <a:moveTo>
                  <a:pt x="349195" y="76684"/>
                </a:moveTo>
                <a:lnTo>
                  <a:pt x="191082" y="76684"/>
                </a:lnTo>
                <a:lnTo>
                  <a:pt x="216537" y="78727"/>
                </a:lnTo>
                <a:lnTo>
                  <a:pt x="238219" y="86425"/>
                </a:lnTo>
                <a:lnTo>
                  <a:pt x="253301" y="102136"/>
                </a:lnTo>
                <a:lnTo>
                  <a:pt x="258956" y="128215"/>
                </a:lnTo>
                <a:lnTo>
                  <a:pt x="254389" y="152474"/>
                </a:lnTo>
                <a:lnTo>
                  <a:pt x="241751" y="169072"/>
                </a:lnTo>
                <a:lnTo>
                  <a:pt x="222632" y="178599"/>
                </a:lnTo>
                <a:lnTo>
                  <a:pt x="198625" y="181643"/>
                </a:lnTo>
                <a:lnTo>
                  <a:pt x="325741" y="181643"/>
                </a:lnTo>
                <a:lnTo>
                  <a:pt x="338626" y="167502"/>
                </a:lnTo>
                <a:lnTo>
                  <a:pt x="350451" y="141793"/>
                </a:lnTo>
                <a:lnTo>
                  <a:pt x="354497" y="111255"/>
                </a:lnTo>
                <a:lnTo>
                  <a:pt x="349195" y="76684"/>
                </a:lnTo>
                <a:close/>
              </a:path>
            </a:pathLst>
          </a:custGeom>
          <a:solidFill>
            <a:srgbClr val="FFFFFF"/>
          </a:solidFill>
        </p:spPr>
        <p:txBody>
          <a:bodyPr wrap="square" lIns="0" tIns="0" rIns="0" bIns="0" rtlCol="0"/>
          <a:lstStyle/>
          <a:p>
            <a:pPr defTabSz="415664">
              <a:defRPr/>
            </a:pPr>
            <a:endParaRPr sz="818">
              <a:solidFill>
                <a:prstClr val="black"/>
              </a:solidFill>
              <a:latin typeface="Calibri"/>
            </a:endParaRPr>
          </a:p>
        </p:txBody>
      </p:sp>
      <p:sp>
        <p:nvSpPr>
          <p:cNvPr id="19" name="object 19"/>
          <p:cNvSpPr/>
          <p:nvPr/>
        </p:nvSpPr>
        <p:spPr>
          <a:xfrm>
            <a:off x="7277653" y="1401846"/>
            <a:ext cx="1285875" cy="195695"/>
          </a:xfrm>
          <a:custGeom>
            <a:avLst/>
            <a:gdLst/>
            <a:ahLst/>
            <a:cxnLst/>
            <a:rect l="l" t="t" r="r" b="b"/>
            <a:pathLst>
              <a:path w="2828925" h="430530">
                <a:moveTo>
                  <a:pt x="170182" y="0"/>
                </a:moveTo>
                <a:lnTo>
                  <a:pt x="111255" y="0"/>
                </a:lnTo>
                <a:lnTo>
                  <a:pt x="78788" y="43361"/>
                </a:lnTo>
                <a:lnTo>
                  <a:pt x="51402" y="85883"/>
                </a:lnTo>
                <a:lnTo>
                  <a:pt x="29463" y="129164"/>
                </a:lnTo>
                <a:lnTo>
                  <a:pt x="13339" y="174801"/>
                </a:lnTo>
                <a:lnTo>
                  <a:pt x="3395" y="224395"/>
                </a:lnTo>
                <a:lnTo>
                  <a:pt x="0" y="279541"/>
                </a:lnTo>
                <a:lnTo>
                  <a:pt x="2180" y="314316"/>
                </a:lnTo>
                <a:lnTo>
                  <a:pt x="8249" y="355144"/>
                </a:lnTo>
                <a:lnTo>
                  <a:pt x="17501" y="395882"/>
                </a:lnTo>
                <a:lnTo>
                  <a:pt x="29228" y="430386"/>
                </a:lnTo>
                <a:lnTo>
                  <a:pt x="80141" y="430386"/>
                </a:lnTo>
                <a:lnTo>
                  <a:pt x="73364" y="399749"/>
                </a:lnTo>
                <a:lnTo>
                  <a:pt x="67648" y="368756"/>
                </a:lnTo>
                <a:lnTo>
                  <a:pt x="63700" y="337585"/>
                </a:lnTo>
                <a:lnTo>
                  <a:pt x="62227" y="306412"/>
                </a:lnTo>
                <a:lnTo>
                  <a:pt x="63902" y="259925"/>
                </a:lnTo>
                <a:lnTo>
                  <a:pt x="69280" y="215690"/>
                </a:lnTo>
                <a:lnTo>
                  <a:pt x="78889" y="172899"/>
                </a:lnTo>
                <a:lnTo>
                  <a:pt x="93256" y="130742"/>
                </a:lnTo>
                <a:lnTo>
                  <a:pt x="112908" y="88413"/>
                </a:lnTo>
                <a:lnTo>
                  <a:pt x="138375" y="45101"/>
                </a:lnTo>
                <a:lnTo>
                  <a:pt x="170182" y="0"/>
                </a:lnTo>
                <a:close/>
              </a:path>
              <a:path w="2828925" h="430530">
                <a:moveTo>
                  <a:pt x="352140" y="0"/>
                </a:moveTo>
                <a:lnTo>
                  <a:pt x="306187" y="5566"/>
                </a:lnTo>
                <a:lnTo>
                  <a:pt x="266013" y="21325"/>
                </a:lnTo>
                <a:lnTo>
                  <a:pt x="232089" y="45865"/>
                </a:lnTo>
                <a:lnTo>
                  <a:pt x="204885" y="77778"/>
                </a:lnTo>
                <a:lnTo>
                  <a:pt x="184872" y="115652"/>
                </a:lnTo>
                <a:lnTo>
                  <a:pt x="172519" y="158077"/>
                </a:lnTo>
                <a:lnTo>
                  <a:pt x="168297" y="203643"/>
                </a:lnTo>
                <a:lnTo>
                  <a:pt x="174787" y="255522"/>
                </a:lnTo>
                <a:lnTo>
                  <a:pt x="193745" y="297014"/>
                </a:lnTo>
                <a:lnTo>
                  <a:pt x="224401" y="327464"/>
                </a:lnTo>
                <a:lnTo>
                  <a:pt x="265985" y="346215"/>
                </a:lnTo>
                <a:lnTo>
                  <a:pt x="317727" y="352612"/>
                </a:lnTo>
                <a:lnTo>
                  <a:pt x="358921" y="348184"/>
                </a:lnTo>
                <a:lnTo>
                  <a:pt x="394866" y="334162"/>
                </a:lnTo>
                <a:lnTo>
                  <a:pt x="425629" y="309437"/>
                </a:lnTo>
                <a:lnTo>
                  <a:pt x="439004" y="290384"/>
                </a:lnTo>
                <a:lnTo>
                  <a:pt x="318669" y="290384"/>
                </a:lnTo>
                <a:lnTo>
                  <a:pt x="284070" y="283328"/>
                </a:lnTo>
                <a:lnTo>
                  <a:pt x="260340" y="264338"/>
                </a:lnTo>
                <a:lnTo>
                  <a:pt x="246685" y="236686"/>
                </a:lnTo>
                <a:lnTo>
                  <a:pt x="242310" y="203643"/>
                </a:lnTo>
                <a:lnTo>
                  <a:pt x="248873" y="154300"/>
                </a:lnTo>
                <a:lnTo>
                  <a:pt x="269003" y="108716"/>
                </a:lnTo>
                <a:lnTo>
                  <a:pt x="303362" y="75241"/>
                </a:lnTo>
                <a:lnTo>
                  <a:pt x="352612" y="62227"/>
                </a:lnTo>
                <a:lnTo>
                  <a:pt x="471535" y="62227"/>
                </a:lnTo>
                <a:lnTo>
                  <a:pt x="462724" y="45516"/>
                </a:lnTo>
                <a:lnTo>
                  <a:pt x="433745" y="20350"/>
                </a:lnTo>
                <a:lnTo>
                  <a:pt x="396212" y="5117"/>
                </a:lnTo>
                <a:lnTo>
                  <a:pt x="352140" y="0"/>
                </a:lnTo>
                <a:close/>
              </a:path>
              <a:path w="2828925" h="430530">
                <a:moveTo>
                  <a:pt x="471881" y="223442"/>
                </a:moveTo>
                <a:lnTo>
                  <a:pt x="397868" y="223442"/>
                </a:lnTo>
                <a:lnTo>
                  <a:pt x="388476" y="248818"/>
                </a:lnTo>
                <a:lnTo>
                  <a:pt x="371174" y="270172"/>
                </a:lnTo>
                <a:lnTo>
                  <a:pt x="347419" y="284896"/>
                </a:lnTo>
                <a:lnTo>
                  <a:pt x="318669" y="290384"/>
                </a:lnTo>
                <a:lnTo>
                  <a:pt x="439004" y="290384"/>
                </a:lnTo>
                <a:lnTo>
                  <a:pt x="451278" y="272900"/>
                </a:lnTo>
                <a:lnTo>
                  <a:pt x="471881" y="223442"/>
                </a:lnTo>
                <a:close/>
              </a:path>
              <a:path w="2828925" h="430530">
                <a:moveTo>
                  <a:pt x="471535" y="62227"/>
                </a:moveTo>
                <a:lnTo>
                  <a:pt x="352612" y="62227"/>
                </a:lnTo>
                <a:lnTo>
                  <a:pt x="376956" y="66190"/>
                </a:lnTo>
                <a:lnTo>
                  <a:pt x="396041" y="78020"/>
                </a:lnTo>
                <a:lnTo>
                  <a:pt x="408497" y="97628"/>
                </a:lnTo>
                <a:lnTo>
                  <a:pt x="412953" y="124926"/>
                </a:lnTo>
                <a:lnTo>
                  <a:pt x="486967" y="124926"/>
                </a:lnTo>
                <a:lnTo>
                  <a:pt x="481136" y="80435"/>
                </a:lnTo>
                <a:lnTo>
                  <a:pt x="471535" y="62227"/>
                </a:lnTo>
                <a:close/>
              </a:path>
              <a:path w="2828925" h="430530">
                <a:moveTo>
                  <a:pt x="668463" y="94284"/>
                </a:moveTo>
                <a:lnTo>
                  <a:pt x="620599" y="102150"/>
                </a:lnTo>
                <a:lnTo>
                  <a:pt x="581715" y="123953"/>
                </a:lnTo>
                <a:lnTo>
                  <a:pt x="552764" y="157002"/>
                </a:lnTo>
                <a:lnTo>
                  <a:pt x="534696" y="198605"/>
                </a:lnTo>
                <a:lnTo>
                  <a:pt x="528462" y="246071"/>
                </a:lnTo>
                <a:lnTo>
                  <a:pt x="536373" y="291931"/>
                </a:lnTo>
                <a:lnTo>
                  <a:pt x="558867" y="324798"/>
                </a:lnTo>
                <a:lnTo>
                  <a:pt x="594088" y="344583"/>
                </a:lnTo>
                <a:lnTo>
                  <a:pt x="640178" y="351197"/>
                </a:lnTo>
                <a:lnTo>
                  <a:pt x="688968" y="343451"/>
                </a:lnTo>
                <a:lnTo>
                  <a:pt x="728413" y="321811"/>
                </a:lnTo>
                <a:lnTo>
                  <a:pt x="746993" y="300755"/>
                </a:lnTo>
                <a:lnTo>
                  <a:pt x="643478" y="300755"/>
                </a:lnTo>
                <a:lnTo>
                  <a:pt x="622646" y="296255"/>
                </a:lnTo>
                <a:lnTo>
                  <a:pt x="607600" y="284197"/>
                </a:lnTo>
                <a:lnTo>
                  <a:pt x="598475" y="266747"/>
                </a:lnTo>
                <a:lnTo>
                  <a:pt x="595404" y="246071"/>
                </a:lnTo>
                <a:lnTo>
                  <a:pt x="599558" y="212931"/>
                </a:lnTo>
                <a:lnTo>
                  <a:pt x="612374" y="180013"/>
                </a:lnTo>
                <a:lnTo>
                  <a:pt x="634380" y="154784"/>
                </a:lnTo>
                <a:lnTo>
                  <a:pt x="666106" y="144715"/>
                </a:lnTo>
                <a:lnTo>
                  <a:pt x="768628" y="144715"/>
                </a:lnTo>
                <a:lnTo>
                  <a:pt x="750373" y="119562"/>
                </a:lnTo>
                <a:lnTo>
                  <a:pt x="714456" y="100537"/>
                </a:lnTo>
                <a:lnTo>
                  <a:pt x="668463" y="94284"/>
                </a:lnTo>
                <a:close/>
              </a:path>
              <a:path w="2828925" h="430530">
                <a:moveTo>
                  <a:pt x="768628" y="144715"/>
                </a:moveTo>
                <a:lnTo>
                  <a:pt x="666106" y="144715"/>
                </a:lnTo>
                <a:lnTo>
                  <a:pt x="688484" y="148538"/>
                </a:lnTo>
                <a:lnTo>
                  <a:pt x="703702" y="159388"/>
                </a:lnTo>
                <a:lnTo>
                  <a:pt x="712379" y="176337"/>
                </a:lnTo>
                <a:lnTo>
                  <a:pt x="715017" y="197514"/>
                </a:lnTo>
                <a:lnTo>
                  <a:pt x="715116" y="198605"/>
                </a:lnTo>
                <a:lnTo>
                  <a:pt x="710965" y="231744"/>
                </a:lnTo>
                <a:lnTo>
                  <a:pt x="698045" y="264986"/>
                </a:lnTo>
                <a:lnTo>
                  <a:pt x="675756" y="290539"/>
                </a:lnTo>
                <a:lnTo>
                  <a:pt x="643478" y="300755"/>
                </a:lnTo>
                <a:lnTo>
                  <a:pt x="746993" y="300755"/>
                </a:lnTo>
                <a:lnTo>
                  <a:pt x="757652" y="288676"/>
                </a:lnTo>
                <a:lnTo>
                  <a:pt x="775827" y="246444"/>
                </a:lnTo>
                <a:lnTo>
                  <a:pt x="782076" y="197514"/>
                </a:lnTo>
                <a:lnTo>
                  <a:pt x="773738" y="151756"/>
                </a:lnTo>
                <a:lnTo>
                  <a:pt x="768628" y="144715"/>
                </a:lnTo>
                <a:close/>
              </a:path>
              <a:path w="2828925" h="430530">
                <a:moveTo>
                  <a:pt x="936230" y="100884"/>
                </a:moveTo>
                <a:lnTo>
                  <a:pt x="872117" y="100884"/>
                </a:lnTo>
                <a:lnTo>
                  <a:pt x="821204" y="344597"/>
                </a:lnTo>
                <a:lnTo>
                  <a:pt x="888145" y="344597"/>
                </a:lnTo>
                <a:lnTo>
                  <a:pt x="915488" y="214957"/>
                </a:lnTo>
                <a:lnTo>
                  <a:pt x="923450" y="190030"/>
                </a:lnTo>
                <a:lnTo>
                  <a:pt x="937114" y="168286"/>
                </a:lnTo>
                <a:lnTo>
                  <a:pt x="957054" y="152906"/>
                </a:lnTo>
                <a:lnTo>
                  <a:pt x="983844" y="147072"/>
                </a:lnTo>
                <a:lnTo>
                  <a:pt x="1084039" y="147072"/>
                </a:lnTo>
                <a:lnTo>
                  <a:pt x="1082025" y="134826"/>
                </a:lnTo>
                <a:lnTo>
                  <a:pt x="928688" y="134826"/>
                </a:lnTo>
                <a:lnTo>
                  <a:pt x="936230" y="100884"/>
                </a:lnTo>
                <a:close/>
              </a:path>
              <a:path w="2828925" h="430530">
                <a:moveTo>
                  <a:pt x="1084039" y="147072"/>
                </a:moveTo>
                <a:lnTo>
                  <a:pt x="983844" y="147072"/>
                </a:lnTo>
                <a:lnTo>
                  <a:pt x="995416" y="148921"/>
                </a:lnTo>
                <a:lnTo>
                  <a:pt x="1005706" y="154085"/>
                </a:lnTo>
                <a:lnTo>
                  <a:pt x="1013079" y="161988"/>
                </a:lnTo>
                <a:lnTo>
                  <a:pt x="1015900" y="172058"/>
                </a:lnTo>
                <a:lnTo>
                  <a:pt x="1015503" y="178488"/>
                </a:lnTo>
                <a:lnTo>
                  <a:pt x="1014486" y="186731"/>
                </a:lnTo>
                <a:lnTo>
                  <a:pt x="1013116" y="195061"/>
                </a:lnTo>
                <a:lnTo>
                  <a:pt x="1011658" y="201757"/>
                </a:lnTo>
                <a:lnTo>
                  <a:pt x="981958" y="344597"/>
                </a:lnTo>
                <a:lnTo>
                  <a:pt x="1048889" y="344597"/>
                </a:lnTo>
                <a:lnTo>
                  <a:pt x="1079060" y="201757"/>
                </a:lnTo>
                <a:lnTo>
                  <a:pt x="1080961" y="193014"/>
                </a:lnTo>
                <a:lnTo>
                  <a:pt x="1083303" y="181309"/>
                </a:lnTo>
                <a:lnTo>
                  <a:pt x="1085292" y="169340"/>
                </a:lnTo>
                <a:lnTo>
                  <a:pt x="1086132" y="159801"/>
                </a:lnTo>
                <a:lnTo>
                  <a:pt x="1084039" y="147072"/>
                </a:lnTo>
                <a:close/>
              </a:path>
              <a:path w="2828925" h="430530">
                <a:moveTo>
                  <a:pt x="1014958" y="94284"/>
                </a:moveTo>
                <a:lnTo>
                  <a:pt x="989958" y="96840"/>
                </a:lnTo>
                <a:lnTo>
                  <a:pt x="967344" y="104478"/>
                </a:lnTo>
                <a:lnTo>
                  <a:pt x="947206" y="117155"/>
                </a:lnTo>
                <a:lnTo>
                  <a:pt x="929630" y="134826"/>
                </a:lnTo>
                <a:lnTo>
                  <a:pt x="1082025" y="134826"/>
                </a:lnTo>
                <a:lnTo>
                  <a:pt x="1081506" y="131669"/>
                </a:lnTo>
                <a:lnTo>
                  <a:pt x="1067865" y="111136"/>
                </a:lnTo>
                <a:lnTo>
                  <a:pt x="1045564" y="98556"/>
                </a:lnTo>
                <a:lnTo>
                  <a:pt x="1014958" y="94284"/>
                </a:lnTo>
                <a:close/>
              </a:path>
              <a:path w="2828925" h="430530">
                <a:moveTo>
                  <a:pt x="1259625" y="145658"/>
                </a:moveTo>
                <a:lnTo>
                  <a:pt x="1193155" y="145658"/>
                </a:lnTo>
                <a:lnTo>
                  <a:pt x="1165812" y="276242"/>
                </a:lnTo>
                <a:lnTo>
                  <a:pt x="1163927" y="284727"/>
                </a:lnTo>
                <a:lnTo>
                  <a:pt x="1162512" y="293213"/>
                </a:lnTo>
                <a:lnTo>
                  <a:pt x="1162512" y="299341"/>
                </a:lnTo>
                <a:lnTo>
                  <a:pt x="1167683" y="323781"/>
                </a:lnTo>
                <a:lnTo>
                  <a:pt x="1182312" y="338940"/>
                </a:lnTo>
                <a:lnTo>
                  <a:pt x="1202951" y="346675"/>
                </a:lnTo>
                <a:lnTo>
                  <a:pt x="1226154" y="348840"/>
                </a:lnTo>
                <a:lnTo>
                  <a:pt x="1236753" y="348671"/>
                </a:lnTo>
                <a:lnTo>
                  <a:pt x="1247308" y="348192"/>
                </a:lnTo>
                <a:lnTo>
                  <a:pt x="1257772" y="347448"/>
                </a:lnTo>
                <a:lnTo>
                  <a:pt x="1268100" y="346483"/>
                </a:lnTo>
                <a:lnTo>
                  <a:pt x="1279106" y="296041"/>
                </a:lnTo>
                <a:lnTo>
                  <a:pt x="1255382" y="296041"/>
                </a:lnTo>
                <a:lnTo>
                  <a:pt x="1247670" y="295695"/>
                </a:lnTo>
                <a:lnTo>
                  <a:pt x="1240356" y="293625"/>
                </a:lnTo>
                <a:lnTo>
                  <a:pt x="1234897" y="288285"/>
                </a:lnTo>
                <a:lnTo>
                  <a:pt x="1232754" y="278127"/>
                </a:lnTo>
                <a:lnTo>
                  <a:pt x="1232754" y="276242"/>
                </a:lnTo>
                <a:lnTo>
                  <a:pt x="1233697" y="271999"/>
                </a:lnTo>
                <a:lnTo>
                  <a:pt x="1234640" y="266813"/>
                </a:lnTo>
                <a:lnTo>
                  <a:pt x="1259625" y="145658"/>
                </a:lnTo>
                <a:close/>
              </a:path>
              <a:path w="2828925" h="430530">
                <a:moveTo>
                  <a:pt x="1279414" y="294627"/>
                </a:moveTo>
                <a:lnTo>
                  <a:pt x="1271400" y="295570"/>
                </a:lnTo>
                <a:lnTo>
                  <a:pt x="1263396" y="296041"/>
                </a:lnTo>
                <a:lnTo>
                  <a:pt x="1279106" y="296041"/>
                </a:lnTo>
                <a:lnTo>
                  <a:pt x="1279414" y="294627"/>
                </a:lnTo>
                <a:close/>
              </a:path>
              <a:path w="2828925" h="430530">
                <a:moveTo>
                  <a:pt x="1317599" y="100884"/>
                </a:moveTo>
                <a:lnTo>
                  <a:pt x="1159684" y="100884"/>
                </a:lnTo>
                <a:lnTo>
                  <a:pt x="1149312" y="145658"/>
                </a:lnTo>
                <a:lnTo>
                  <a:pt x="1307228" y="145658"/>
                </a:lnTo>
                <a:lnTo>
                  <a:pt x="1317599" y="100884"/>
                </a:lnTo>
                <a:close/>
              </a:path>
              <a:path w="2828925" h="430530">
                <a:moveTo>
                  <a:pt x="1284600" y="26870"/>
                </a:moveTo>
                <a:lnTo>
                  <a:pt x="1217668" y="26870"/>
                </a:lnTo>
                <a:lnTo>
                  <a:pt x="1202583" y="100884"/>
                </a:lnTo>
                <a:lnTo>
                  <a:pt x="1269514" y="100884"/>
                </a:lnTo>
                <a:lnTo>
                  <a:pt x="1284600" y="26870"/>
                </a:lnTo>
                <a:close/>
              </a:path>
              <a:path w="2828925" h="430530">
                <a:moveTo>
                  <a:pt x="1450068" y="100884"/>
                </a:moveTo>
                <a:lnTo>
                  <a:pt x="1382666" y="100884"/>
                </a:lnTo>
                <a:lnTo>
                  <a:pt x="1330809" y="344597"/>
                </a:lnTo>
                <a:lnTo>
                  <a:pt x="1398223" y="344597"/>
                </a:lnTo>
                <a:lnTo>
                  <a:pt x="1450068" y="100884"/>
                </a:lnTo>
                <a:close/>
              </a:path>
              <a:path w="2828925" h="430530">
                <a:moveTo>
                  <a:pt x="1469868" y="8014"/>
                </a:moveTo>
                <a:lnTo>
                  <a:pt x="1402455" y="8014"/>
                </a:lnTo>
                <a:lnTo>
                  <a:pt x="1390198" y="63170"/>
                </a:lnTo>
                <a:lnTo>
                  <a:pt x="1457611" y="63170"/>
                </a:lnTo>
                <a:lnTo>
                  <a:pt x="1469868" y="8014"/>
                </a:lnTo>
                <a:close/>
              </a:path>
              <a:path w="2828925" h="430530">
                <a:moveTo>
                  <a:pt x="1591495" y="100884"/>
                </a:moveTo>
                <a:lnTo>
                  <a:pt x="1527381" y="100884"/>
                </a:lnTo>
                <a:lnTo>
                  <a:pt x="1476468" y="344597"/>
                </a:lnTo>
                <a:lnTo>
                  <a:pt x="1543410" y="344597"/>
                </a:lnTo>
                <a:lnTo>
                  <a:pt x="1570752" y="214957"/>
                </a:lnTo>
                <a:lnTo>
                  <a:pt x="1578715" y="190030"/>
                </a:lnTo>
                <a:lnTo>
                  <a:pt x="1592378" y="168286"/>
                </a:lnTo>
                <a:lnTo>
                  <a:pt x="1612318" y="152906"/>
                </a:lnTo>
                <a:lnTo>
                  <a:pt x="1639108" y="147072"/>
                </a:lnTo>
                <a:lnTo>
                  <a:pt x="1739303" y="147072"/>
                </a:lnTo>
                <a:lnTo>
                  <a:pt x="1737289" y="134826"/>
                </a:lnTo>
                <a:lnTo>
                  <a:pt x="1583952" y="134826"/>
                </a:lnTo>
                <a:lnTo>
                  <a:pt x="1591495" y="100884"/>
                </a:lnTo>
                <a:close/>
              </a:path>
              <a:path w="2828925" h="430530">
                <a:moveTo>
                  <a:pt x="1739303" y="147072"/>
                </a:moveTo>
                <a:lnTo>
                  <a:pt x="1639108" y="147072"/>
                </a:lnTo>
                <a:lnTo>
                  <a:pt x="1650678" y="148921"/>
                </a:lnTo>
                <a:lnTo>
                  <a:pt x="1660965" y="154085"/>
                </a:lnTo>
                <a:lnTo>
                  <a:pt x="1668335" y="161988"/>
                </a:lnTo>
                <a:lnTo>
                  <a:pt x="1671154" y="172058"/>
                </a:lnTo>
                <a:lnTo>
                  <a:pt x="1670756" y="178488"/>
                </a:lnTo>
                <a:lnTo>
                  <a:pt x="1669740" y="186731"/>
                </a:lnTo>
                <a:lnTo>
                  <a:pt x="1668370" y="195061"/>
                </a:lnTo>
                <a:lnTo>
                  <a:pt x="1666911" y="201757"/>
                </a:lnTo>
                <a:lnTo>
                  <a:pt x="1637222" y="344597"/>
                </a:lnTo>
                <a:lnTo>
                  <a:pt x="1704154" y="344597"/>
                </a:lnTo>
                <a:lnTo>
                  <a:pt x="1734325" y="201757"/>
                </a:lnTo>
                <a:lnTo>
                  <a:pt x="1736225" y="193014"/>
                </a:lnTo>
                <a:lnTo>
                  <a:pt x="1738567" y="181309"/>
                </a:lnTo>
                <a:lnTo>
                  <a:pt x="1740556" y="169340"/>
                </a:lnTo>
                <a:lnTo>
                  <a:pt x="1741396" y="159801"/>
                </a:lnTo>
                <a:lnTo>
                  <a:pt x="1739303" y="147072"/>
                </a:lnTo>
                <a:close/>
              </a:path>
              <a:path w="2828925" h="430530">
                <a:moveTo>
                  <a:pt x="1670211" y="94284"/>
                </a:moveTo>
                <a:lnTo>
                  <a:pt x="1645217" y="96840"/>
                </a:lnTo>
                <a:lnTo>
                  <a:pt x="1622607" y="104478"/>
                </a:lnTo>
                <a:lnTo>
                  <a:pt x="1602470" y="117155"/>
                </a:lnTo>
                <a:lnTo>
                  <a:pt x="1584895" y="134826"/>
                </a:lnTo>
                <a:lnTo>
                  <a:pt x="1737289" y="134826"/>
                </a:lnTo>
                <a:lnTo>
                  <a:pt x="1736770" y="131669"/>
                </a:lnTo>
                <a:lnTo>
                  <a:pt x="1723128" y="111136"/>
                </a:lnTo>
                <a:lnTo>
                  <a:pt x="1700824" y="98556"/>
                </a:lnTo>
                <a:lnTo>
                  <a:pt x="1670211" y="94284"/>
                </a:lnTo>
                <a:close/>
              </a:path>
              <a:path w="2828925" h="430530">
                <a:moveTo>
                  <a:pt x="1909222" y="100884"/>
                </a:moveTo>
                <a:lnTo>
                  <a:pt x="1842290" y="100884"/>
                </a:lnTo>
                <a:lnTo>
                  <a:pt x="1812119" y="243713"/>
                </a:lnTo>
                <a:lnTo>
                  <a:pt x="1810219" y="252457"/>
                </a:lnTo>
                <a:lnTo>
                  <a:pt x="1807877" y="264161"/>
                </a:lnTo>
                <a:lnTo>
                  <a:pt x="1805888" y="276131"/>
                </a:lnTo>
                <a:lnTo>
                  <a:pt x="1805048" y="285670"/>
                </a:lnTo>
                <a:lnTo>
                  <a:pt x="1809674" y="313808"/>
                </a:lnTo>
                <a:lnTo>
                  <a:pt x="1823314" y="334344"/>
                </a:lnTo>
                <a:lnTo>
                  <a:pt x="1845615" y="346925"/>
                </a:lnTo>
                <a:lnTo>
                  <a:pt x="1876222" y="351197"/>
                </a:lnTo>
                <a:lnTo>
                  <a:pt x="1901222" y="348641"/>
                </a:lnTo>
                <a:lnTo>
                  <a:pt x="1923836" y="341003"/>
                </a:lnTo>
                <a:lnTo>
                  <a:pt x="1943974" y="328326"/>
                </a:lnTo>
                <a:lnTo>
                  <a:pt x="1961549" y="310655"/>
                </a:lnTo>
                <a:lnTo>
                  <a:pt x="2026153" y="310655"/>
                </a:lnTo>
                <a:lnTo>
                  <a:pt x="2028714" y="298398"/>
                </a:lnTo>
                <a:lnTo>
                  <a:pt x="1907336" y="298398"/>
                </a:lnTo>
                <a:lnTo>
                  <a:pt x="1895764" y="296549"/>
                </a:lnTo>
                <a:lnTo>
                  <a:pt x="1885474" y="291386"/>
                </a:lnTo>
                <a:lnTo>
                  <a:pt x="1878100" y="283482"/>
                </a:lnTo>
                <a:lnTo>
                  <a:pt x="1875279" y="273413"/>
                </a:lnTo>
                <a:lnTo>
                  <a:pt x="1875677" y="266983"/>
                </a:lnTo>
                <a:lnTo>
                  <a:pt x="1876694" y="258740"/>
                </a:lnTo>
                <a:lnTo>
                  <a:pt x="1878064" y="250409"/>
                </a:lnTo>
                <a:lnTo>
                  <a:pt x="1879522" y="243713"/>
                </a:lnTo>
                <a:lnTo>
                  <a:pt x="1909222" y="100884"/>
                </a:lnTo>
                <a:close/>
              </a:path>
              <a:path w="2828925" h="430530">
                <a:moveTo>
                  <a:pt x="2026153" y="310655"/>
                </a:moveTo>
                <a:lnTo>
                  <a:pt x="1962492" y="310655"/>
                </a:lnTo>
                <a:lnTo>
                  <a:pt x="1954949" y="344597"/>
                </a:lnTo>
                <a:lnTo>
                  <a:pt x="2019063" y="344597"/>
                </a:lnTo>
                <a:lnTo>
                  <a:pt x="2026153" y="310655"/>
                </a:lnTo>
                <a:close/>
              </a:path>
              <a:path w="2828925" h="430530">
                <a:moveTo>
                  <a:pt x="2069976" y="100884"/>
                </a:moveTo>
                <a:lnTo>
                  <a:pt x="2003034" y="100884"/>
                </a:lnTo>
                <a:lnTo>
                  <a:pt x="1975692" y="230514"/>
                </a:lnTo>
                <a:lnTo>
                  <a:pt x="1967729" y="255440"/>
                </a:lnTo>
                <a:lnTo>
                  <a:pt x="1954065" y="277184"/>
                </a:lnTo>
                <a:lnTo>
                  <a:pt x="1934126" y="292564"/>
                </a:lnTo>
                <a:lnTo>
                  <a:pt x="1907336" y="298398"/>
                </a:lnTo>
                <a:lnTo>
                  <a:pt x="2028714" y="298398"/>
                </a:lnTo>
                <a:lnTo>
                  <a:pt x="2069976" y="100884"/>
                </a:lnTo>
                <a:close/>
              </a:path>
              <a:path w="2828925" h="430530">
                <a:moveTo>
                  <a:pt x="2244402" y="94284"/>
                </a:moveTo>
                <a:lnTo>
                  <a:pt x="2198568" y="102455"/>
                </a:lnTo>
                <a:lnTo>
                  <a:pt x="2161266" y="124813"/>
                </a:lnTo>
                <a:lnTo>
                  <a:pt x="2133444" y="158122"/>
                </a:lnTo>
                <a:lnTo>
                  <a:pt x="2116055" y="199148"/>
                </a:lnTo>
                <a:lnTo>
                  <a:pt x="2110047" y="244656"/>
                </a:lnTo>
                <a:lnTo>
                  <a:pt x="2117840" y="290539"/>
                </a:lnTo>
                <a:lnTo>
                  <a:pt x="2139864" y="323914"/>
                </a:lnTo>
                <a:lnTo>
                  <a:pt x="2174086" y="344295"/>
                </a:lnTo>
                <a:lnTo>
                  <a:pt x="2218474" y="351197"/>
                </a:lnTo>
                <a:lnTo>
                  <a:pt x="2264864" y="345776"/>
                </a:lnTo>
                <a:lnTo>
                  <a:pt x="2300029" y="329748"/>
                </a:lnTo>
                <a:lnTo>
                  <a:pt x="2326002" y="303466"/>
                </a:lnTo>
                <a:lnTo>
                  <a:pt x="2327411" y="300755"/>
                </a:lnTo>
                <a:lnTo>
                  <a:pt x="2227902" y="300755"/>
                </a:lnTo>
                <a:lnTo>
                  <a:pt x="2204191" y="297293"/>
                </a:lnTo>
                <a:lnTo>
                  <a:pt x="2187419" y="287556"/>
                </a:lnTo>
                <a:lnTo>
                  <a:pt x="2177453" y="272514"/>
                </a:lnTo>
                <a:lnTo>
                  <a:pt x="2174160" y="253142"/>
                </a:lnTo>
                <a:lnTo>
                  <a:pt x="2174196" y="244656"/>
                </a:lnTo>
                <a:lnTo>
                  <a:pt x="2174631" y="238999"/>
                </a:lnTo>
                <a:lnTo>
                  <a:pt x="2354243" y="238999"/>
                </a:lnTo>
                <a:lnTo>
                  <a:pt x="2355826" y="229917"/>
                </a:lnTo>
                <a:lnTo>
                  <a:pt x="2357012" y="220437"/>
                </a:lnTo>
                <a:lnTo>
                  <a:pt x="2357756" y="210692"/>
                </a:lnTo>
                <a:lnTo>
                  <a:pt x="2358014" y="200814"/>
                </a:lnTo>
                <a:lnTo>
                  <a:pt x="2357265" y="196571"/>
                </a:lnTo>
                <a:lnTo>
                  <a:pt x="2181703" y="196571"/>
                </a:lnTo>
                <a:lnTo>
                  <a:pt x="2190962" y="176934"/>
                </a:lnTo>
                <a:lnTo>
                  <a:pt x="2204508" y="160390"/>
                </a:lnTo>
                <a:lnTo>
                  <a:pt x="2223269" y="148973"/>
                </a:lnTo>
                <a:lnTo>
                  <a:pt x="2248173" y="144715"/>
                </a:lnTo>
                <a:lnTo>
                  <a:pt x="2343122" y="144715"/>
                </a:lnTo>
                <a:lnTo>
                  <a:pt x="2326665" y="121032"/>
                </a:lnTo>
                <a:lnTo>
                  <a:pt x="2290792" y="100985"/>
                </a:lnTo>
                <a:lnTo>
                  <a:pt x="2244402" y="94284"/>
                </a:lnTo>
                <a:close/>
              </a:path>
              <a:path w="2828925" h="430530">
                <a:moveTo>
                  <a:pt x="2344814" y="267285"/>
                </a:moveTo>
                <a:lnTo>
                  <a:pt x="2277873" y="267285"/>
                </a:lnTo>
                <a:lnTo>
                  <a:pt x="2269667" y="279077"/>
                </a:lnTo>
                <a:lnTo>
                  <a:pt x="2259251" y="289854"/>
                </a:lnTo>
                <a:lnTo>
                  <a:pt x="2245654" y="297713"/>
                </a:lnTo>
                <a:lnTo>
                  <a:pt x="2227902" y="300755"/>
                </a:lnTo>
                <a:lnTo>
                  <a:pt x="2327411" y="300755"/>
                </a:lnTo>
                <a:lnTo>
                  <a:pt x="2344814" y="267285"/>
                </a:lnTo>
                <a:close/>
              </a:path>
              <a:path w="2828925" h="430530">
                <a:moveTo>
                  <a:pt x="2343122" y="144715"/>
                </a:moveTo>
                <a:lnTo>
                  <a:pt x="2248173" y="144715"/>
                </a:lnTo>
                <a:lnTo>
                  <a:pt x="2271751" y="149304"/>
                </a:lnTo>
                <a:lnTo>
                  <a:pt x="2285474" y="161274"/>
                </a:lnTo>
                <a:lnTo>
                  <a:pt x="2291860" y="177928"/>
                </a:lnTo>
                <a:lnTo>
                  <a:pt x="2293429" y="196571"/>
                </a:lnTo>
                <a:lnTo>
                  <a:pt x="2357265" y="196571"/>
                </a:lnTo>
                <a:lnTo>
                  <a:pt x="2349808" y="154337"/>
                </a:lnTo>
                <a:lnTo>
                  <a:pt x="2343122" y="144715"/>
                </a:lnTo>
                <a:close/>
              </a:path>
              <a:path w="2828925" h="430530">
                <a:moveTo>
                  <a:pt x="2799253" y="0"/>
                </a:moveTo>
                <a:lnTo>
                  <a:pt x="2748350" y="0"/>
                </a:lnTo>
                <a:lnTo>
                  <a:pt x="2755127" y="30642"/>
                </a:lnTo>
                <a:lnTo>
                  <a:pt x="2760843" y="61638"/>
                </a:lnTo>
                <a:lnTo>
                  <a:pt x="2764791" y="92810"/>
                </a:lnTo>
                <a:lnTo>
                  <a:pt x="2766264" y="123983"/>
                </a:lnTo>
                <a:lnTo>
                  <a:pt x="2764589" y="170467"/>
                </a:lnTo>
                <a:lnTo>
                  <a:pt x="2759211" y="214701"/>
                </a:lnTo>
                <a:lnTo>
                  <a:pt x="2749602" y="257492"/>
                </a:lnTo>
                <a:lnTo>
                  <a:pt x="2735236" y="299648"/>
                </a:lnTo>
                <a:lnTo>
                  <a:pt x="2715583" y="341977"/>
                </a:lnTo>
                <a:lnTo>
                  <a:pt x="2690117" y="385287"/>
                </a:lnTo>
                <a:lnTo>
                  <a:pt x="2658309" y="430386"/>
                </a:lnTo>
                <a:lnTo>
                  <a:pt x="2717237" y="430386"/>
                </a:lnTo>
                <a:lnTo>
                  <a:pt x="2749703" y="387028"/>
                </a:lnTo>
                <a:lnTo>
                  <a:pt x="2777029" y="344597"/>
                </a:lnTo>
                <a:lnTo>
                  <a:pt x="2799023" y="301225"/>
                </a:lnTo>
                <a:lnTo>
                  <a:pt x="2815145" y="255586"/>
                </a:lnTo>
                <a:lnTo>
                  <a:pt x="2825086" y="205991"/>
                </a:lnTo>
                <a:lnTo>
                  <a:pt x="2828481" y="150844"/>
                </a:lnTo>
                <a:lnTo>
                  <a:pt x="2826283" y="115957"/>
                </a:lnTo>
                <a:lnTo>
                  <a:pt x="2820231" y="75249"/>
                </a:lnTo>
                <a:lnTo>
                  <a:pt x="2810980" y="34509"/>
                </a:lnTo>
                <a:lnTo>
                  <a:pt x="2799253" y="0"/>
                </a:lnTo>
                <a:close/>
              </a:path>
              <a:path w="2828925" h="430530">
                <a:moveTo>
                  <a:pt x="2537143" y="94284"/>
                </a:moveTo>
                <a:lnTo>
                  <a:pt x="2488747" y="103307"/>
                </a:lnTo>
                <a:lnTo>
                  <a:pt x="2451459" y="127785"/>
                </a:lnTo>
                <a:lnTo>
                  <a:pt x="2425076" y="163825"/>
                </a:lnTo>
                <a:lnTo>
                  <a:pt x="2409395" y="207536"/>
                </a:lnTo>
                <a:lnTo>
                  <a:pt x="2404213" y="255028"/>
                </a:lnTo>
                <a:lnTo>
                  <a:pt x="2410504" y="294715"/>
                </a:lnTo>
                <a:lnTo>
                  <a:pt x="2428727" y="325034"/>
                </a:lnTo>
                <a:lnTo>
                  <a:pt x="2457911" y="344391"/>
                </a:lnTo>
                <a:lnTo>
                  <a:pt x="2497083" y="351197"/>
                </a:lnTo>
                <a:lnTo>
                  <a:pt x="2518907" y="349017"/>
                </a:lnTo>
                <a:lnTo>
                  <a:pt x="2539093" y="342240"/>
                </a:lnTo>
                <a:lnTo>
                  <a:pt x="2556540" y="330514"/>
                </a:lnTo>
                <a:lnTo>
                  <a:pt x="2570143" y="313484"/>
                </a:lnTo>
                <a:lnTo>
                  <a:pt x="2635651" y="313484"/>
                </a:lnTo>
                <a:lnTo>
                  <a:pt x="2638343" y="300755"/>
                </a:lnTo>
                <a:lnTo>
                  <a:pt x="2518768" y="300755"/>
                </a:lnTo>
                <a:lnTo>
                  <a:pt x="2498004" y="296395"/>
                </a:lnTo>
                <a:lnTo>
                  <a:pt x="2483117" y="284609"/>
                </a:lnTo>
                <a:lnTo>
                  <a:pt x="2474153" y="267343"/>
                </a:lnTo>
                <a:lnTo>
                  <a:pt x="2471155" y="246542"/>
                </a:lnTo>
                <a:lnTo>
                  <a:pt x="2475479" y="212533"/>
                </a:lnTo>
                <a:lnTo>
                  <a:pt x="2488773" y="179541"/>
                </a:lnTo>
                <a:lnTo>
                  <a:pt x="2511523" y="154593"/>
                </a:lnTo>
                <a:lnTo>
                  <a:pt x="2544215" y="144715"/>
                </a:lnTo>
                <a:lnTo>
                  <a:pt x="2671344" y="144715"/>
                </a:lnTo>
                <a:lnTo>
                  <a:pt x="2673737" y="133401"/>
                </a:lnTo>
                <a:lnTo>
                  <a:pt x="2605499" y="133401"/>
                </a:lnTo>
                <a:lnTo>
                  <a:pt x="2594421" y="115957"/>
                </a:lnTo>
                <a:lnTo>
                  <a:pt x="2578039" y="103770"/>
                </a:lnTo>
                <a:lnTo>
                  <a:pt x="2558298" y="96618"/>
                </a:lnTo>
                <a:lnTo>
                  <a:pt x="2537143" y="94284"/>
                </a:lnTo>
                <a:close/>
              </a:path>
              <a:path w="2828925" h="430530">
                <a:moveTo>
                  <a:pt x="2635651" y="313484"/>
                </a:moveTo>
                <a:lnTo>
                  <a:pt x="2570143" y="313484"/>
                </a:lnTo>
                <a:lnTo>
                  <a:pt x="2571086" y="314427"/>
                </a:lnTo>
                <a:lnTo>
                  <a:pt x="2564486" y="344597"/>
                </a:lnTo>
                <a:lnTo>
                  <a:pt x="2629070" y="344597"/>
                </a:lnTo>
                <a:lnTo>
                  <a:pt x="2635651" y="313484"/>
                </a:lnTo>
                <a:close/>
              </a:path>
              <a:path w="2828925" h="430530">
                <a:moveTo>
                  <a:pt x="2671344" y="144715"/>
                </a:moveTo>
                <a:lnTo>
                  <a:pt x="2544215" y="144715"/>
                </a:lnTo>
                <a:lnTo>
                  <a:pt x="2565451" y="148590"/>
                </a:lnTo>
                <a:lnTo>
                  <a:pt x="2580455" y="159447"/>
                </a:lnTo>
                <a:lnTo>
                  <a:pt x="2589361" y="176138"/>
                </a:lnTo>
                <a:lnTo>
                  <a:pt x="2592300" y="197514"/>
                </a:lnTo>
                <a:lnTo>
                  <a:pt x="2587836" y="231346"/>
                </a:lnTo>
                <a:lnTo>
                  <a:pt x="2574269" y="264868"/>
                </a:lnTo>
                <a:lnTo>
                  <a:pt x="2551335" y="290524"/>
                </a:lnTo>
                <a:lnTo>
                  <a:pt x="2518768" y="300755"/>
                </a:lnTo>
                <a:lnTo>
                  <a:pt x="2638343" y="300755"/>
                </a:lnTo>
                <a:lnTo>
                  <a:pt x="2671344" y="144715"/>
                </a:lnTo>
                <a:close/>
              </a:path>
              <a:path w="2828925" h="430530">
                <a:moveTo>
                  <a:pt x="2700255" y="8014"/>
                </a:moveTo>
                <a:lnTo>
                  <a:pt x="2633313" y="8014"/>
                </a:lnTo>
                <a:lnTo>
                  <a:pt x="2606442" y="133401"/>
                </a:lnTo>
                <a:lnTo>
                  <a:pt x="2673737" y="133401"/>
                </a:lnTo>
                <a:lnTo>
                  <a:pt x="2700255" y="8014"/>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0" name="object 20"/>
          <p:cNvSpPr/>
          <p:nvPr/>
        </p:nvSpPr>
        <p:spPr>
          <a:xfrm>
            <a:off x="6377161" y="2629083"/>
            <a:ext cx="2178344" cy="1297235"/>
          </a:xfrm>
          <a:prstGeom prst="rect">
            <a:avLst/>
          </a:prstGeom>
          <a:blipFill>
            <a:blip r:embed="rId4"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21" name="object 21"/>
          <p:cNvSpPr/>
          <p:nvPr/>
        </p:nvSpPr>
        <p:spPr>
          <a:xfrm>
            <a:off x="6374793" y="3926214"/>
            <a:ext cx="2183246" cy="0"/>
          </a:xfrm>
          <a:custGeom>
            <a:avLst/>
            <a:gdLst/>
            <a:ahLst/>
            <a:cxnLst/>
            <a:rect l="l" t="t" r="r" b="b"/>
            <a:pathLst>
              <a:path w="4803140">
                <a:moveTo>
                  <a:pt x="0" y="0"/>
                </a:moveTo>
                <a:lnTo>
                  <a:pt x="4802770" y="0"/>
                </a:lnTo>
              </a:path>
            </a:pathLst>
          </a:custGeom>
          <a:ln w="10160">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22" name="object 22"/>
          <p:cNvSpPr/>
          <p:nvPr/>
        </p:nvSpPr>
        <p:spPr>
          <a:xfrm>
            <a:off x="6377159" y="2631391"/>
            <a:ext cx="0" cy="1292514"/>
          </a:xfrm>
          <a:custGeom>
            <a:avLst/>
            <a:gdLst/>
            <a:ahLst/>
            <a:cxnLst/>
            <a:rect l="l" t="t" r="r" b="b"/>
            <a:pathLst>
              <a:path h="2843529">
                <a:moveTo>
                  <a:pt x="0" y="0"/>
                </a:moveTo>
                <a:lnTo>
                  <a:pt x="0" y="2843530"/>
                </a:lnTo>
              </a:path>
            </a:pathLst>
          </a:custGeom>
          <a:ln w="10413">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23" name="object 23"/>
          <p:cNvSpPr/>
          <p:nvPr/>
        </p:nvSpPr>
        <p:spPr>
          <a:xfrm>
            <a:off x="6374793" y="2629082"/>
            <a:ext cx="2598" cy="2309"/>
          </a:xfrm>
          <a:custGeom>
            <a:avLst/>
            <a:gdLst/>
            <a:ahLst/>
            <a:cxnLst/>
            <a:rect l="l" t="t" r="r" b="b"/>
            <a:pathLst>
              <a:path w="5715" h="5079">
                <a:moveTo>
                  <a:pt x="0" y="5080"/>
                </a:moveTo>
                <a:lnTo>
                  <a:pt x="5206" y="5080"/>
                </a:lnTo>
                <a:lnTo>
                  <a:pt x="5206" y="0"/>
                </a:lnTo>
                <a:lnTo>
                  <a:pt x="0" y="0"/>
                </a:lnTo>
                <a:lnTo>
                  <a:pt x="0" y="508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4" name="object 24"/>
          <p:cNvSpPr/>
          <p:nvPr/>
        </p:nvSpPr>
        <p:spPr>
          <a:xfrm>
            <a:off x="6374793" y="2627927"/>
            <a:ext cx="2183246" cy="0"/>
          </a:xfrm>
          <a:custGeom>
            <a:avLst/>
            <a:gdLst/>
            <a:ahLst/>
            <a:cxnLst/>
            <a:rect l="l" t="t" r="r" b="b"/>
            <a:pathLst>
              <a:path w="4803140">
                <a:moveTo>
                  <a:pt x="0" y="0"/>
                </a:moveTo>
                <a:lnTo>
                  <a:pt x="4802770" y="0"/>
                </a:lnTo>
              </a:path>
            </a:pathLst>
          </a:custGeom>
          <a:ln w="507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25" name="object 25"/>
          <p:cNvSpPr/>
          <p:nvPr/>
        </p:nvSpPr>
        <p:spPr>
          <a:xfrm>
            <a:off x="8555504" y="2631392"/>
            <a:ext cx="0" cy="18761"/>
          </a:xfrm>
          <a:custGeom>
            <a:avLst/>
            <a:gdLst/>
            <a:ahLst/>
            <a:cxnLst/>
            <a:rect l="l" t="t" r="r" b="b"/>
            <a:pathLst>
              <a:path h="41275">
                <a:moveTo>
                  <a:pt x="0" y="0"/>
                </a:moveTo>
                <a:lnTo>
                  <a:pt x="0" y="41156"/>
                </a:lnTo>
              </a:path>
            </a:pathLst>
          </a:custGeom>
          <a:ln w="10413">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26" name="object 26"/>
          <p:cNvSpPr/>
          <p:nvPr/>
        </p:nvSpPr>
        <p:spPr>
          <a:xfrm>
            <a:off x="8555504" y="2959517"/>
            <a:ext cx="0" cy="964623"/>
          </a:xfrm>
          <a:custGeom>
            <a:avLst/>
            <a:gdLst/>
            <a:ahLst/>
            <a:cxnLst/>
            <a:rect l="l" t="t" r="r" b="b"/>
            <a:pathLst>
              <a:path h="2122170">
                <a:moveTo>
                  <a:pt x="0" y="0"/>
                </a:moveTo>
                <a:lnTo>
                  <a:pt x="0" y="2121653"/>
                </a:lnTo>
              </a:path>
            </a:pathLst>
          </a:custGeom>
          <a:ln w="10413">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27" name="object 27"/>
          <p:cNvSpPr/>
          <p:nvPr/>
        </p:nvSpPr>
        <p:spPr>
          <a:xfrm>
            <a:off x="6379526" y="2630237"/>
            <a:ext cx="2178627" cy="0"/>
          </a:xfrm>
          <a:custGeom>
            <a:avLst/>
            <a:gdLst/>
            <a:ahLst/>
            <a:cxnLst/>
            <a:rect l="l" t="t" r="r" b="b"/>
            <a:pathLst>
              <a:path w="4792980">
                <a:moveTo>
                  <a:pt x="0" y="0"/>
                </a:moveTo>
                <a:lnTo>
                  <a:pt x="4792357" y="0"/>
                </a:lnTo>
              </a:path>
            </a:pathLst>
          </a:custGeom>
          <a:ln w="507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28" name="object 28"/>
          <p:cNvSpPr/>
          <p:nvPr/>
        </p:nvSpPr>
        <p:spPr>
          <a:xfrm>
            <a:off x="6377160" y="2629082"/>
            <a:ext cx="2598" cy="2598"/>
          </a:xfrm>
          <a:custGeom>
            <a:avLst/>
            <a:gdLst/>
            <a:ahLst/>
            <a:cxnLst/>
            <a:rect l="l" t="t" r="r" b="b"/>
            <a:pathLst>
              <a:path w="5715" h="5714">
                <a:moveTo>
                  <a:pt x="5206" y="0"/>
                </a:moveTo>
                <a:lnTo>
                  <a:pt x="0" y="0"/>
                </a:lnTo>
                <a:lnTo>
                  <a:pt x="0" y="5206"/>
                </a:lnTo>
                <a:lnTo>
                  <a:pt x="5206" y="5206"/>
                </a:lnTo>
                <a:lnTo>
                  <a:pt x="5206"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9" name="object 29"/>
          <p:cNvSpPr/>
          <p:nvPr/>
        </p:nvSpPr>
        <p:spPr>
          <a:xfrm>
            <a:off x="6522444" y="2940467"/>
            <a:ext cx="2036041" cy="0"/>
          </a:xfrm>
          <a:custGeom>
            <a:avLst/>
            <a:gdLst/>
            <a:ahLst/>
            <a:cxnLst/>
            <a:rect l="l" t="t" r="r" b="b"/>
            <a:pathLst>
              <a:path w="4479290">
                <a:moveTo>
                  <a:pt x="0" y="0"/>
                </a:moveTo>
                <a:lnTo>
                  <a:pt x="4479113" y="0"/>
                </a:lnTo>
              </a:path>
            </a:pathLst>
          </a:custGeom>
          <a:ln w="83820">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30" name="object 30"/>
          <p:cNvSpPr/>
          <p:nvPr/>
        </p:nvSpPr>
        <p:spPr>
          <a:xfrm>
            <a:off x="6541490" y="2650098"/>
            <a:ext cx="0" cy="271319"/>
          </a:xfrm>
          <a:custGeom>
            <a:avLst/>
            <a:gdLst/>
            <a:ahLst/>
            <a:cxnLst/>
            <a:rect l="l" t="t" r="r" b="b"/>
            <a:pathLst>
              <a:path h="596900">
                <a:moveTo>
                  <a:pt x="0" y="0"/>
                </a:moveTo>
                <a:lnTo>
                  <a:pt x="0" y="596900"/>
                </a:lnTo>
              </a:path>
            </a:pathLst>
          </a:custGeom>
          <a:ln w="83808">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31" name="object 31"/>
          <p:cNvSpPr/>
          <p:nvPr/>
        </p:nvSpPr>
        <p:spPr>
          <a:xfrm>
            <a:off x="6522443" y="2631049"/>
            <a:ext cx="19050" cy="19050"/>
          </a:xfrm>
          <a:custGeom>
            <a:avLst/>
            <a:gdLst/>
            <a:ahLst/>
            <a:cxnLst/>
            <a:rect l="l" t="t" r="r" b="b"/>
            <a:pathLst>
              <a:path w="41909" h="41910">
                <a:moveTo>
                  <a:pt x="0" y="41910"/>
                </a:moveTo>
                <a:lnTo>
                  <a:pt x="41904" y="41910"/>
                </a:lnTo>
                <a:lnTo>
                  <a:pt x="41904" y="0"/>
                </a:lnTo>
                <a:lnTo>
                  <a:pt x="0" y="0"/>
                </a:lnTo>
                <a:lnTo>
                  <a:pt x="0" y="41910"/>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32" name="object 32"/>
          <p:cNvSpPr/>
          <p:nvPr/>
        </p:nvSpPr>
        <p:spPr>
          <a:xfrm>
            <a:off x="6522444" y="2621524"/>
            <a:ext cx="2036041" cy="0"/>
          </a:xfrm>
          <a:custGeom>
            <a:avLst/>
            <a:gdLst/>
            <a:ahLst/>
            <a:cxnLst/>
            <a:rect l="l" t="t" r="r" b="b"/>
            <a:pathLst>
              <a:path w="4479290">
                <a:moveTo>
                  <a:pt x="0" y="0"/>
                </a:moveTo>
                <a:lnTo>
                  <a:pt x="4479113" y="0"/>
                </a:lnTo>
              </a:path>
            </a:pathLst>
          </a:custGeom>
          <a:ln w="41909">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33" name="object 33"/>
          <p:cNvSpPr/>
          <p:nvPr/>
        </p:nvSpPr>
        <p:spPr>
          <a:xfrm>
            <a:off x="8539357" y="2650098"/>
            <a:ext cx="0" cy="271319"/>
          </a:xfrm>
          <a:custGeom>
            <a:avLst/>
            <a:gdLst/>
            <a:ahLst/>
            <a:cxnLst/>
            <a:rect l="l" t="t" r="r" b="b"/>
            <a:pathLst>
              <a:path h="596900">
                <a:moveTo>
                  <a:pt x="0" y="0"/>
                </a:moveTo>
                <a:lnTo>
                  <a:pt x="0" y="596900"/>
                </a:lnTo>
              </a:path>
            </a:pathLst>
          </a:custGeom>
          <a:ln w="83808">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34" name="object 34"/>
          <p:cNvSpPr/>
          <p:nvPr/>
        </p:nvSpPr>
        <p:spPr>
          <a:xfrm>
            <a:off x="6560538" y="2640574"/>
            <a:ext cx="1997941" cy="0"/>
          </a:xfrm>
          <a:custGeom>
            <a:avLst/>
            <a:gdLst/>
            <a:ahLst/>
            <a:cxnLst/>
            <a:rect l="l" t="t" r="r" b="b"/>
            <a:pathLst>
              <a:path w="4395469">
                <a:moveTo>
                  <a:pt x="0" y="0"/>
                </a:moveTo>
                <a:lnTo>
                  <a:pt x="4395305" y="0"/>
                </a:lnTo>
              </a:path>
            </a:pathLst>
          </a:custGeom>
          <a:ln w="41909">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35" name="object 35"/>
          <p:cNvSpPr/>
          <p:nvPr/>
        </p:nvSpPr>
        <p:spPr>
          <a:xfrm>
            <a:off x="6541490" y="2631049"/>
            <a:ext cx="19050" cy="19050"/>
          </a:xfrm>
          <a:custGeom>
            <a:avLst/>
            <a:gdLst/>
            <a:ahLst/>
            <a:cxnLst/>
            <a:rect l="l" t="t" r="r" b="b"/>
            <a:pathLst>
              <a:path w="41909" h="41910">
                <a:moveTo>
                  <a:pt x="41904" y="0"/>
                </a:moveTo>
                <a:lnTo>
                  <a:pt x="0" y="0"/>
                </a:lnTo>
                <a:lnTo>
                  <a:pt x="0" y="41862"/>
                </a:lnTo>
                <a:lnTo>
                  <a:pt x="41904" y="41862"/>
                </a:lnTo>
                <a:lnTo>
                  <a:pt x="41904" y="0"/>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36" name="object 36"/>
          <p:cNvSpPr/>
          <p:nvPr/>
        </p:nvSpPr>
        <p:spPr>
          <a:xfrm>
            <a:off x="5402414" y="4061448"/>
            <a:ext cx="3148980" cy="1444314"/>
          </a:xfrm>
          <a:prstGeom prst="rect">
            <a:avLst/>
          </a:prstGeom>
          <a:blipFill>
            <a:blip r:embed="rId5"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37" name="object 37"/>
          <p:cNvSpPr/>
          <p:nvPr/>
        </p:nvSpPr>
        <p:spPr>
          <a:xfrm>
            <a:off x="5399872" y="5505785"/>
            <a:ext cx="3154218" cy="0"/>
          </a:xfrm>
          <a:custGeom>
            <a:avLst/>
            <a:gdLst/>
            <a:ahLst/>
            <a:cxnLst/>
            <a:rect l="l" t="t" r="r" b="b"/>
            <a:pathLst>
              <a:path w="6939280">
                <a:moveTo>
                  <a:pt x="0" y="0"/>
                </a:moveTo>
                <a:lnTo>
                  <a:pt x="6938944" y="0"/>
                </a:lnTo>
              </a:path>
            </a:pathLst>
          </a:custGeom>
          <a:ln w="10160">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38" name="object 38"/>
          <p:cNvSpPr/>
          <p:nvPr/>
        </p:nvSpPr>
        <p:spPr>
          <a:xfrm>
            <a:off x="5402414" y="4063757"/>
            <a:ext cx="0" cy="1439718"/>
          </a:xfrm>
          <a:custGeom>
            <a:avLst/>
            <a:gdLst/>
            <a:ahLst/>
            <a:cxnLst/>
            <a:rect l="l" t="t" r="r" b="b"/>
            <a:pathLst>
              <a:path h="3167379">
                <a:moveTo>
                  <a:pt x="0" y="0"/>
                </a:moveTo>
                <a:lnTo>
                  <a:pt x="0" y="3167380"/>
                </a:lnTo>
              </a:path>
            </a:pathLst>
          </a:custGeom>
          <a:ln w="11188">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39" name="object 39"/>
          <p:cNvSpPr/>
          <p:nvPr/>
        </p:nvSpPr>
        <p:spPr>
          <a:xfrm>
            <a:off x="5399872" y="4061449"/>
            <a:ext cx="2598" cy="2309"/>
          </a:xfrm>
          <a:custGeom>
            <a:avLst/>
            <a:gdLst/>
            <a:ahLst/>
            <a:cxnLst/>
            <a:rect l="l" t="t" r="r" b="b"/>
            <a:pathLst>
              <a:path w="5715" h="5079">
                <a:moveTo>
                  <a:pt x="0" y="5080"/>
                </a:moveTo>
                <a:lnTo>
                  <a:pt x="5594" y="5080"/>
                </a:lnTo>
                <a:lnTo>
                  <a:pt x="5594" y="0"/>
                </a:lnTo>
                <a:lnTo>
                  <a:pt x="0" y="0"/>
                </a:lnTo>
                <a:lnTo>
                  <a:pt x="0" y="508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0" name="object 40"/>
          <p:cNvSpPr/>
          <p:nvPr/>
        </p:nvSpPr>
        <p:spPr>
          <a:xfrm>
            <a:off x="5399872" y="4060294"/>
            <a:ext cx="3154218" cy="0"/>
          </a:xfrm>
          <a:custGeom>
            <a:avLst/>
            <a:gdLst/>
            <a:ahLst/>
            <a:cxnLst/>
            <a:rect l="l" t="t" r="r" b="b"/>
            <a:pathLst>
              <a:path w="6939280">
                <a:moveTo>
                  <a:pt x="0" y="0"/>
                </a:moveTo>
                <a:lnTo>
                  <a:pt x="6938944" y="0"/>
                </a:lnTo>
              </a:path>
            </a:pathLst>
          </a:custGeom>
          <a:ln w="507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41" name="object 41"/>
          <p:cNvSpPr/>
          <p:nvPr/>
        </p:nvSpPr>
        <p:spPr>
          <a:xfrm>
            <a:off x="8551394" y="4063758"/>
            <a:ext cx="0" cy="8659"/>
          </a:xfrm>
          <a:custGeom>
            <a:avLst/>
            <a:gdLst/>
            <a:ahLst/>
            <a:cxnLst/>
            <a:rect l="l" t="t" r="r" b="b"/>
            <a:pathLst>
              <a:path h="19050">
                <a:moveTo>
                  <a:pt x="0" y="0"/>
                </a:moveTo>
                <a:lnTo>
                  <a:pt x="0" y="18968"/>
                </a:lnTo>
              </a:path>
            </a:pathLst>
          </a:custGeom>
          <a:ln w="11188">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42" name="object 42"/>
          <p:cNvSpPr/>
          <p:nvPr/>
        </p:nvSpPr>
        <p:spPr>
          <a:xfrm>
            <a:off x="8551394" y="4450493"/>
            <a:ext cx="0" cy="1053234"/>
          </a:xfrm>
          <a:custGeom>
            <a:avLst/>
            <a:gdLst/>
            <a:ahLst/>
            <a:cxnLst/>
            <a:rect l="l" t="t" r="r" b="b"/>
            <a:pathLst>
              <a:path h="2317115">
                <a:moveTo>
                  <a:pt x="0" y="0"/>
                </a:moveTo>
                <a:lnTo>
                  <a:pt x="0" y="2316561"/>
                </a:lnTo>
              </a:path>
            </a:pathLst>
          </a:custGeom>
          <a:ln w="11188">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43" name="object 43"/>
          <p:cNvSpPr/>
          <p:nvPr/>
        </p:nvSpPr>
        <p:spPr>
          <a:xfrm>
            <a:off x="5404957" y="4062603"/>
            <a:ext cx="3149023" cy="0"/>
          </a:xfrm>
          <a:custGeom>
            <a:avLst/>
            <a:gdLst/>
            <a:ahLst/>
            <a:cxnLst/>
            <a:rect l="l" t="t" r="r" b="b"/>
            <a:pathLst>
              <a:path w="6927850">
                <a:moveTo>
                  <a:pt x="0" y="0"/>
                </a:moveTo>
                <a:lnTo>
                  <a:pt x="6927756" y="0"/>
                </a:lnTo>
              </a:path>
            </a:pathLst>
          </a:custGeom>
          <a:ln w="507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44" name="object 44"/>
          <p:cNvSpPr/>
          <p:nvPr/>
        </p:nvSpPr>
        <p:spPr>
          <a:xfrm>
            <a:off x="5402414" y="4061448"/>
            <a:ext cx="2598" cy="2598"/>
          </a:xfrm>
          <a:custGeom>
            <a:avLst/>
            <a:gdLst/>
            <a:ahLst/>
            <a:cxnLst/>
            <a:rect l="l" t="t" r="r" b="b"/>
            <a:pathLst>
              <a:path w="5715" h="5715">
                <a:moveTo>
                  <a:pt x="5594" y="0"/>
                </a:moveTo>
                <a:lnTo>
                  <a:pt x="0" y="0"/>
                </a:lnTo>
                <a:lnTo>
                  <a:pt x="0" y="5594"/>
                </a:lnTo>
                <a:lnTo>
                  <a:pt x="5594" y="5594"/>
                </a:lnTo>
                <a:lnTo>
                  <a:pt x="5594"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5" name="object 45"/>
          <p:cNvSpPr/>
          <p:nvPr/>
        </p:nvSpPr>
        <p:spPr>
          <a:xfrm>
            <a:off x="5750837" y="4431443"/>
            <a:ext cx="2803236" cy="0"/>
          </a:xfrm>
          <a:custGeom>
            <a:avLst/>
            <a:gdLst/>
            <a:ahLst/>
            <a:cxnLst/>
            <a:rect l="l" t="t" r="r" b="b"/>
            <a:pathLst>
              <a:path w="6167119">
                <a:moveTo>
                  <a:pt x="0" y="0"/>
                </a:moveTo>
                <a:lnTo>
                  <a:pt x="6166852" y="0"/>
                </a:lnTo>
              </a:path>
            </a:pathLst>
          </a:custGeom>
          <a:ln w="83820">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46" name="object 46"/>
          <p:cNvSpPr/>
          <p:nvPr/>
        </p:nvSpPr>
        <p:spPr>
          <a:xfrm>
            <a:off x="5769884" y="4072379"/>
            <a:ext cx="0" cy="340014"/>
          </a:xfrm>
          <a:custGeom>
            <a:avLst/>
            <a:gdLst/>
            <a:ahLst/>
            <a:cxnLst/>
            <a:rect l="l" t="t" r="r" b="b"/>
            <a:pathLst>
              <a:path h="748029">
                <a:moveTo>
                  <a:pt x="0" y="0"/>
                </a:moveTo>
                <a:lnTo>
                  <a:pt x="0" y="748029"/>
                </a:lnTo>
              </a:path>
            </a:pathLst>
          </a:custGeom>
          <a:ln w="83808">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47" name="object 47"/>
          <p:cNvSpPr/>
          <p:nvPr/>
        </p:nvSpPr>
        <p:spPr>
          <a:xfrm>
            <a:off x="5750837" y="4053329"/>
            <a:ext cx="19050" cy="19050"/>
          </a:xfrm>
          <a:custGeom>
            <a:avLst/>
            <a:gdLst/>
            <a:ahLst/>
            <a:cxnLst/>
            <a:rect l="l" t="t" r="r" b="b"/>
            <a:pathLst>
              <a:path w="41909" h="41909">
                <a:moveTo>
                  <a:pt x="0" y="41910"/>
                </a:moveTo>
                <a:lnTo>
                  <a:pt x="41904" y="41910"/>
                </a:lnTo>
                <a:lnTo>
                  <a:pt x="41904" y="0"/>
                </a:lnTo>
                <a:lnTo>
                  <a:pt x="0" y="0"/>
                </a:lnTo>
                <a:lnTo>
                  <a:pt x="0" y="41910"/>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48" name="object 48"/>
          <p:cNvSpPr/>
          <p:nvPr/>
        </p:nvSpPr>
        <p:spPr>
          <a:xfrm>
            <a:off x="5750837" y="4043804"/>
            <a:ext cx="2803236" cy="0"/>
          </a:xfrm>
          <a:custGeom>
            <a:avLst/>
            <a:gdLst/>
            <a:ahLst/>
            <a:cxnLst/>
            <a:rect l="l" t="t" r="r" b="b"/>
            <a:pathLst>
              <a:path w="6167119">
                <a:moveTo>
                  <a:pt x="0" y="0"/>
                </a:moveTo>
                <a:lnTo>
                  <a:pt x="6166852" y="0"/>
                </a:lnTo>
              </a:path>
            </a:pathLst>
          </a:custGeom>
          <a:ln w="41910">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49" name="object 49"/>
          <p:cNvSpPr/>
          <p:nvPr/>
        </p:nvSpPr>
        <p:spPr>
          <a:xfrm>
            <a:off x="8534905" y="4072379"/>
            <a:ext cx="0" cy="340014"/>
          </a:xfrm>
          <a:custGeom>
            <a:avLst/>
            <a:gdLst/>
            <a:ahLst/>
            <a:cxnLst/>
            <a:rect l="l" t="t" r="r" b="b"/>
            <a:pathLst>
              <a:path h="748029">
                <a:moveTo>
                  <a:pt x="0" y="0"/>
                </a:moveTo>
                <a:lnTo>
                  <a:pt x="0" y="748029"/>
                </a:lnTo>
              </a:path>
            </a:pathLst>
          </a:custGeom>
          <a:ln w="83808">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50" name="object 50"/>
          <p:cNvSpPr/>
          <p:nvPr/>
        </p:nvSpPr>
        <p:spPr>
          <a:xfrm>
            <a:off x="5788931" y="4062854"/>
            <a:ext cx="2765136" cy="0"/>
          </a:xfrm>
          <a:custGeom>
            <a:avLst/>
            <a:gdLst/>
            <a:ahLst/>
            <a:cxnLst/>
            <a:rect l="l" t="t" r="r" b="b"/>
            <a:pathLst>
              <a:path w="6083300">
                <a:moveTo>
                  <a:pt x="0" y="0"/>
                </a:moveTo>
                <a:lnTo>
                  <a:pt x="6083044" y="0"/>
                </a:lnTo>
              </a:path>
            </a:pathLst>
          </a:custGeom>
          <a:ln w="41910">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51" name="object 51"/>
          <p:cNvSpPr/>
          <p:nvPr/>
        </p:nvSpPr>
        <p:spPr>
          <a:xfrm>
            <a:off x="5769884" y="4053329"/>
            <a:ext cx="19050" cy="19050"/>
          </a:xfrm>
          <a:custGeom>
            <a:avLst/>
            <a:gdLst/>
            <a:ahLst/>
            <a:cxnLst/>
            <a:rect l="l" t="t" r="r" b="b"/>
            <a:pathLst>
              <a:path w="41909" h="41909">
                <a:moveTo>
                  <a:pt x="41904" y="0"/>
                </a:moveTo>
                <a:lnTo>
                  <a:pt x="0" y="0"/>
                </a:lnTo>
                <a:lnTo>
                  <a:pt x="0" y="41862"/>
                </a:lnTo>
                <a:lnTo>
                  <a:pt x="41904" y="41862"/>
                </a:lnTo>
                <a:lnTo>
                  <a:pt x="41904" y="0"/>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52" name="object 52"/>
          <p:cNvSpPr/>
          <p:nvPr/>
        </p:nvSpPr>
        <p:spPr>
          <a:xfrm>
            <a:off x="1304636" y="3699117"/>
            <a:ext cx="3409923" cy="1716238"/>
          </a:xfrm>
          <a:prstGeom prst="rect">
            <a:avLst/>
          </a:prstGeom>
          <a:blipFill>
            <a:blip r:embed="rId6"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53" name="object 53"/>
          <p:cNvSpPr/>
          <p:nvPr/>
        </p:nvSpPr>
        <p:spPr>
          <a:xfrm>
            <a:off x="1299902" y="5417594"/>
            <a:ext cx="3419475" cy="0"/>
          </a:xfrm>
          <a:custGeom>
            <a:avLst/>
            <a:gdLst/>
            <a:ahLst/>
            <a:cxnLst/>
            <a:rect l="l" t="t" r="r" b="b"/>
            <a:pathLst>
              <a:path w="7522845">
                <a:moveTo>
                  <a:pt x="0" y="0"/>
                </a:moveTo>
                <a:lnTo>
                  <a:pt x="7522668" y="0"/>
                </a:lnTo>
              </a:path>
            </a:pathLst>
          </a:custGeom>
          <a:ln w="10160">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54" name="object 54"/>
          <p:cNvSpPr/>
          <p:nvPr/>
        </p:nvSpPr>
        <p:spPr>
          <a:xfrm>
            <a:off x="1302269" y="3699054"/>
            <a:ext cx="0" cy="1716232"/>
          </a:xfrm>
          <a:custGeom>
            <a:avLst/>
            <a:gdLst/>
            <a:ahLst/>
            <a:cxnLst/>
            <a:rect l="l" t="t" r="r" b="b"/>
            <a:pathLst>
              <a:path h="3775709">
                <a:moveTo>
                  <a:pt x="0" y="0"/>
                </a:moveTo>
                <a:lnTo>
                  <a:pt x="0" y="3775710"/>
                </a:lnTo>
              </a:path>
            </a:pathLst>
          </a:custGeom>
          <a:ln w="10413">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55" name="object 55"/>
          <p:cNvSpPr/>
          <p:nvPr/>
        </p:nvSpPr>
        <p:spPr>
          <a:xfrm>
            <a:off x="1299902" y="3696745"/>
            <a:ext cx="2598" cy="2309"/>
          </a:xfrm>
          <a:custGeom>
            <a:avLst/>
            <a:gdLst/>
            <a:ahLst/>
            <a:cxnLst/>
            <a:rect l="l" t="t" r="r" b="b"/>
            <a:pathLst>
              <a:path w="5714" h="5079">
                <a:moveTo>
                  <a:pt x="0" y="5080"/>
                </a:moveTo>
                <a:lnTo>
                  <a:pt x="5206" y="5080"/>
                </a:lnTo>
                <a:lnTo>
                  <a:pt x="5206" y="0"/>
                </a:lnTo>
                <a:lnTo>
                  <a:pt x="0" y="0"/>
                </a:lnTo>
                <a:lnTo>
                  <a:pt x="0" y="508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6" name="object 56"/>
          <p:cNvSpPr/>
          <p:nvPr/>
        </p:nvSpPr>
        <p:spPr>
          <a:xfrm>
            <a:off x="4397150" y="3695591"/>
            <a:ext cx="322407" cy="0"/>
          </a:xfrm>
          <a:custGeom>
            <a:avLst/>
            <a:gdLst/>
            <a:ahLst/>
            <a:cxnLst/>
            <a:rect l="l" t="t" r="r" b="b"/>
            <a:pathLst>
              <a:path w="709295">
                <a:moveTo>
                  <a:pt x="0" y="0"/>
                </a:moveTo>
                <a:lnTo>
                  <a:pt x="708723" y="0"/>
                </a:lnTo>
              </a:path>
            </a:pathLst>
          </a:custGeom>
          <a:ln w="507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57" name="object 57"/>
          <p:cNvSpPr/>
          <p:nvPr/>
        </p:nvSpPr>
        <p:spPr>
          <a:xfrm>
            <a:off x="1478528" y="3695591"/>
            <a:ext cx="2880591" cy="0"/>
          </a:xfrm>
          <a:custGeom>
            <a:avLst/>
            <a:gdLst/>
            <a:ahLst/>
            <a:cxnLst/>
            <a:rect l="l" t="t" r="r" b="b"/>
            <a:pathLst>
              <a:path w="6337300">
                <a:moveTo>
                  <a:pt x="0" y="0"/>
                </a:moveTo>
                <a:lnTo>
                  <a:pt x="6337160" y="0"/>
                </a:lnTo>
              </a:path>
            </a:pathLst>
          </a:custGeom>
          <a:ln w="507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58" name="object 58"/>
          <p:cNvSpPr/>
          <p:nvPr/>
        </p:nvSpPr>
        <p:spPr>
          <a:xfrm>
            <a:off x="1299903" y="3695591"/>
            <a:ext cx="140566" cy="0"/>
          </a:xfrm>
          <a:custGeom>
            <a:avLst/>
            <a:gdLst/>
            <a:ahLst/>
            <a:cxnLst/>
            <a:rect l="l" t="t" r="r" b="b"/>
            <a:pathLst>
              <a:path w="309244">
                <a:moveTo>
                  <a:pt x="0" y="0"/>
                </a:moveTo>
                <a:lnTo>
                  <a:pt x="309168" y="0"/>
                </a:lnTo>
              </a:path>
            </a:pathLst>
          </a:custGeom>
          <a:ln w="507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59" name="object 59"/>
          <p:cNvSpPr/>
          <p:nvPr/>
        </p:nvSpPr>
        <p:spPr>
          <a:xfrm>
            <a:off x="4716929" y="3699054"/>
            <a:ext cx="0" cy="1716232"/>
          </a:xfrm>
          <a:custGeom>
            <a:avLst/>
            <a:gdLst/>
            <a:ahLst/>
            <a:cxnLst/>
            <a:rect l="l" t="t" r="r" b="b"/>
            <a:pathLst>
              <a:path h="3775709">
                <a:moveTo>
                  <a:pt x="0" y="0"/>
                </a:moveTo>
                <a:lnTo>
                  <a:pt x="0" y="3775710"/>
                </a:lnTo>
              </a:path>
            </a:pathLst>
          </a:custGeom>
          <a:ln w="10423">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60" name="object 60"/>
          <p:cNvSpPr/>
          <p:nvPr/>
        </p:nvSpPr>
        <p:spPr>
          <a:xfrm>
            <a:off x="4397150" y="3697900"/>
            <a:ext cx="322407" cy="0"/>
          </a:xfrm>
          <a:custGeom>
            <a:avLst/>
            <a:gdLst/>
            <a:ahLst/>
            <a:cxnLst/>
            <a:rect l="l" t="t" r="r" b="b"/>
            <a:pathLst>
              <a:path w="709295">
                <a:moveTo>
                  <a:pt x="0" y="0"/>
                </a:moveTo>
                <a:lnTo>
                  <a:pt x="708723" y="0"/>
                </a:lnTo>
              </a:path>
            </a:pathLst>
          </a:custGeom>
          <a:ln w="507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61" name="object 61"/>
          <p:cNvSpPr/>
          <p:nvPr/>
        </p:nvSpPr>
        <p:spPr>
          <a:xfrm>
            <a:off x="1478528" y="3697900"/>
            <a:ext cx="2880591" cy="0"/>
          </a:xfrm>
          <a:custGeom>
            <a:avLst/>
            <a:gdLst/>
            <a:ahLst/>
            <a:cxnLst/>
            <a:rect l="l" t="t" r="r" b="b"/>
            <a:pathLst>
              <a:path w="6337300">
                <a:moveTo>
                  <a:pt x="0" y="0"/>
                </a:moveTo>
                <a:lnTo>
                  <a:pt x="6337160" y="0"/>
                </a:lnTo>
              </a:path>
            </a:pathLst>
          </a:custGeom>
          <a:ln w="507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62" name="object 62"/>
          <p:cNvSpPr/>
          <p:nvPr/>
        </p:nvSpPr>
        <p:spPr>
          <a:xfrm>
            <a:off x="1304636" y="3697900"/>
            <a:ext cx="135948" cy="0"/>
          </a:xfrm>
          <a:custGeom>
            <a:avLst/>
            <a:gdLst/>
            <a:ahLst/>
            <a:cxnLst/>
            <a:rect l="l" t="t" r="r" b="b"/>
            <a:pathLst>
              <a:path w="299085">
                <a:moveTo>
                  <a:pt x="0" y="0"/>
                </a:moveTo>
                <a:lnTo>
                  <a:pt x="298754" y="0"/>
                </a:lnTo>
              </a:path>
            </a:pathLst>
          </a:custGeom>
          <a:ln w="507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63" name="object 63"/>
          <p:cNvSpPr/>
          <p:nvPr/>
        </p:nvSpPr>
        <p:spPr>
          <a:xfrm>
            <a:off x="1302269" y="3696745"/>
            <a:ext cx="2598" cy="2598"/>
          </a:xfrm>
          <a:custGeom>
            <a:avLst/>
            <a:gdLst/>
            <a:ahLst/>
            <a:cxnLst/>
            <a:rect l="l" t="t" r="r" b="b"/>
            <a:pathLst>
              <a:path w="5714" h="5714">
                <a:moveTo>
                  <a:pt x="5206" y="0"/>
                </a:moveTo>
                <a:lnTo>
                  <a:pt x="0" y="0"/>
                </a:lnTo>
                <a:lnTo>
                  <a:pt x="0" y="5206"/>
                </a:lnTo>
                <a:lnTo>
                  <a:pt x="5206" y="5206"/>
                </a:lnTo>
                <a:lnTo>
                  <a:pt x="5206"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64" name="object 64"/>
          <p:cNvSpPr/>
          <p:nvPr/>
        </p:nvSpPr>
        <p:spPr>
          <a:xfrm>
            <a:off x="1304664" y="3661451"/>
            <a:ext cx="3401281" cy="122702"/>
          </a:xfrm>
          <a:prstGeom prst="rect">
            <a:avLst/>
          </a:prstGeom>
          <a:blipFill>
            <a:blip r:embed="rId7"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65" name="object 65"/>
          <p:cNvSpPr/>
          <p:nvPr/>
        </p:nvSpPr>
        <p:spPr>
          <a:xfrm>
            <a:off x="1440434" y="3801751"/>
            <a:ext cx="2956791" cy="0"/>
          </a:xfrm>
          <a:custGeom>
            <a:avLst/>
            <a:gdLst/>
            <a:ahLst/>
            <a:cxnLst/>
            <a:rect l="l" t="t" r="r" b="b"/>
            <a:pathLst>
              <a:path w="6504940">
                <a:moveTo>
                  <a:pt x="0" y="0"/>
                </a:moveTo>
                <a:lnTo>
                  <a:pt x="6504776" y="0"/>
                </a:lnTo>
              </a:path>
            </a:pathLst>
          </a:custGeom>
          <a:ln w="83819">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66" name="object 66"/>
          <p:cNvSpPr/>
          <p:nvPr/>
        </p:nvSpPr>
        <p:spPr>
          <a:xfrm>
            <a:off x="1459481" y="3655701"/>
            <a:ext cx="0" cy="127000"/>
          </a:xfrm>
          <a:custGeom>
            <a:avLst/>
            <a:gdLst/>
            <a:ahLst/>
            <a:cxnLst/>
            <a:rect l="l" t="t" r="r" b="b"/>
            <a:pathLst>
              <a:path h="279400">
                <a:moveTo>
                  <a:pt x="0" y="0"/>
                </a:moveTo>
                <a:lnTo>
                  <a:pt x="0" y="279400"/>
                </a:lnTo>
              </a:path>
            </a:pathLst>
          </a:custGeom>
          <a:ln w="83808">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67" name="object 67"/>
          <p:cNvSpPr/>
          <p:nvPr/>
        </p:nvSpPr>
        <p:spPr>
          <a:xfrm>
            <a:off x="1440434" y="3636650"/>
            <a:ext cx="19050" cy="19050"/>
          </a:xfrm>
          <a:custGeom>
            <a:avLst/>
            <a:gdLst/>
            <a:ahLst/>
            <a:cxnLst/>
            <a:rect l="l" t="t" r="r" b="b"/>
            <a:pathLst>
              <a:path w="41910" h="41910">
                <a:moveTo>
                  <a:pt x="0" y="41910"/>
                </a:moveTo>
                <a:lnTo>
                  <a:pt x="41904" y="41910"/>
                </a:lnTo>
                <a:lnTo>
                  <a:pt x="41904" y="0"/>
                </a:lnTo>
                <a:lnTo>
                  <a:pt x="0" y="0"/>
                </a:lnTo>
                <a:lnTo>
                  <a:pt x="0" y="41910"/>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68" name="object 68"/>
          <p:cNvSpPr/>
          <p:nvPr/>
        </p:nvSpPr>
        <p:spPr>
          <a:xfrm>
            <a:off x="1440434" y="3627125"/>
            <a:ext cx="2956791" cy="0"/>
          </a:xfrm>
          <a:custGeom>
            <a:avLst/>
            <a:gdLst/>
            <a:ahLst/>
            <a:cxnLst/>
            <a:rect l="l" t="t" r="r" b="b"/>
            <a:pathLst>
              <a:path w="6504940">
                <a:moveTo>
                  <a:pt x="0" y="0"/>
                </a:moveTo>
                <a:lnTo>
                  <a:pt x="6504776" y="0"/>
                </a:lnTo>
              </a:path>
            </a:pathLst>
          </a:custGeom>
          <a:ln w="41910">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69" name="object 69"/>
          <p:cNvSpPr/>
          <p:nvPr/>
        </p:nvSpPr>
        <p:spPr>
          <a:xfrm>
            <a:off x="4378103" y="3655701"/>
            <a:ext cx="0" cy="127000"/>
          </a:xfrm>
          <a:custGeom>
            <a:avLst/>
            <a:gdLst/>
            <a:ahLst/>
            <a:cxnLst/>
            <a:rect l="l" t="t" r="r" b="b"/>
            <a:pathLst>
              <a:path h="279400">
                <a:moveTo>
                  <a:pt x="0" y="0"/>
                </a:moveTo>
                <a:lnTo>
                  <a:pt x="0" y="279400"/>
                </a:lnTo>
              </a:path>
            </a:pathLst>
          </a:custGeom>
          <a:ln w="83808">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70" name="object 70"/>
          <p:cNvSpPr/>
          <p:nvPr/>
        </p:nvSpPr>
        <p:spPr>
          <a:xfrm>
            <a:off x="1478528" y="3646175"/>
            <a:ext cx="2918691" cy="0"/>
          </a:xfrm>
          <a:custGeom>
            <a:avLst/>
            <a:gdLst/>
            <a:ahLst/>
            <a:cxnLst/>
            <a:rect l="l" t="t" r="r" b="b"/>
            <a:pathLst>
              <a:path w="6421120">
                <a:moveTo>
                  <a:pt x="0" y="0"/>
                </a:moveTo>
                <a:lnTo>
                  <a:pt x="6420968" y="0"/>
                </a:lnTo>
              </a:path>
            </a:pathLst>
          </a:custGeom>
          <a:ln w="41910">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71" name="object 71"/>
          <p:cNvSpPr/>
          <p:nvPr/>
        </p:nvSpPr>
        <p:spPr>
          <a:xfrm>
            <a:off x="1459481" y="3636650"/>
            <a:ext cx="19050" cy="19050"/>
          </a:xfrm>
          <a:custGeom>
            <a:avLst/>
            <a:gdLst/>
            <a:ahLst/>
            <a:cxnLst/>
            <a:rect l="l" t="t" r="r" b="b"/>
            <a:pathLst>
              <a:path w="41910" h="41910">
                <a:moveTo>
                  <a:pt x="41904" y="0"/>
                </a:moveTo>
                <a:lnTo>
                  <a:pt x="0" y="0"/>
                </a:lnTo>
                <a:lnTo>
                  <a:pt x="0" y="41862"/>
                </a:lnTo>
                <a:lnTo>
                  <a:pt x="41904" y="41862"/>
                </a:lnTo>
                <a:lnTo>
                  <a:pt x="41904" y="0"/>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72" name="object 72"/>
          <p:cNvSpPr/>
          <p:nvPr/>
        </p:nvSpPr>
        <p:spPr>
          <a:xfrm>
            <a:off x="1301475" y="2609154"/>
            <a:ext cx="1078057" cy="124691"/>
          </a:xfrm>
          <a:custGeom>
            <a:avLst/>
            <a:gdLst/>
            <a:ahLst/>
            <a:cxnLst/>
            <a:rect l="l" t="t" r="r" b="b"/>
            <a:pathLst>
              <a:path w="2371725" h="274320">
                <a:moveTo>
                  <a:pt x="128708" y="0"/>
                </a:moveTo>
                <a:lnTo>
                  <a:pt x="84202" y="6914"/>
                </a:lnTo>
                <a:lnTo>
                  <a:pt x="48392" y="26274"/>
                </a:lnTo>
                <a:lnTo>
                  <a:pt x="21964" y="56000"/>
                </a:lnTo>
                <a:lnTo>
                  <a:pt x="5605" y="94015"/>
                </a:lnTo>
                <a:lnTo>
                  <a:pt x="0" y="138241"/>
                </a:lnTo>
                <a:lnTo>
                  <a:pt x="5605" y="181399"/>
                </a:lnTo>
                <a:lnTo>
                  <a:pt x="21965" y="218766"/>
                </a:lnTo>
                <a:lnTo>
                  <a:pt x="48392" y="248159"/>
                </a:lnTo>
                <a:lnTo>
                  <a:pt x="84202" y="267396"/>
                </a:lnTo>
                <a:lnTo>
                  <a:pt x="128708" y="274293"/>
                </a:lnTo>
                <a:lnTo>
                  <a:pt x="172948" y="266740"/>
                </a:lnTo>
                <a:lnTo>
                  <a:pt x="208145" y="245230"/>
                </a:lnTo>
                <a:lnTo>
                  <a:pt x="222054" y="225883"/>
                </a:lnTo>
                <a:lnTo>
                  <a:pt x="128708" y="225883"/>
                </a:lnTo>
                <a:lnTo>
                  <a:pt x="95777" y="218327"/>
                </a:lnTo>
                <a:lnTo>
                  <a:pt x="73745" y="198428"/>
                </a:lnTo>
                <a:lnTo>
                  <a:pt x="61410" y="170347"/>
                </a:lnTo>
                <a:lnTo>
                  <a:pt x="57565" y="138241"/>
                </a:lnTo>
                <a:lnTo>
                  <a:pt x="61410" y="104869"/>
                </a:lnTo>
                <a:lnTo>
                  <a:pt x="73745" y="76138"/>
                </a:lnTo>
                <a:lnTo>
                  <a:pt x="95779" y="56000"/>
                </a:lnTo>
                <a:lnTo>
                  <a:pt x="128708" y="48409"/>
                </a:lnTo>
                <a:lnTo>
                  <a:pt x="224439" y="48409"/>
                </a:lnTo>
                <a:lnTo>
                  <a:pt x="204153" y="24430"/>
                </a:lnTo>
                <a:lnTo>
                  <a:pt x="169661" y="6216"/>
                </a:lnTo>
                <a:lnTo>
                  <a:pt x="128708" y="0"/>
                </a:lnTo>
                <a:close/>
              </a:path>
              <a:path w="2371725" h="274320">
                <a:moveTo>
                  <a:pt x="243850" y="167218"/>
                </a:moveTo>
                <a:lnTo>
                  <a:pt x="188107" y="167218"/>
                </a:lnTo>
                <a:lnTo>
                  <a:pt x="181919" y="190925"/>
                </a:lnTo>
                <a:lnTo>
                  <a:pt x="169957" y="209475"/>
                </a:lnTo>
                <a:lnTo>
                  <a:pt x="152220" y="221564"/>
                </a:lnTo>
                <a:lnTo>
                  <a:pt x="128708" y="225883"/>
                </a:lnTo>
                <a:lnTo>
                  <a:pt x="222054" y="225883"/>
                </a:lnTo>
                <a:lnTo>
                  <a:pt x="232409" y="211482"/>
                </a:lnTo>
                <a:lnTo>
                  <a:pt x="243850" y="167218"/>
                </a:lnTo>
                <a:close/>
              </a:path>
              <a:path w="2371725" h="274320">
                <a:moveTo>
                  <a:pt x="224439" y="48409"/>
                </a:moveTo>
                <a:lnTo>
                  <a:pt x="128708" y="48409"/>
                </a:lnTo>
                <a:lnTo>
                  <a:pt x="149195" y="51910"/>
                </a:lnTo>
                <a:lnTo>
                  <a:pt x="166657" y="61563"/>
                </a:lnTo>
                <a:lnTo>
                  <a:pt x="179444" y="76098"/>
                </a:lnTo>
                <a:lnTo>
                  <a:pt x="185907" y="94242"/>
                </a:lnTo>
                <a:lnTo>
                  <a:pt x="241650" y="94242"/>
                </a:lnTo>
                <a:lnTo>
                  <a:pt x="229159" y="53989"/>
                </a:lnTo>
                <a:lnTo>
                  <a:pt x="224439" y="48409"/>
                </a:lnTo>
                <a:close/>
              </a:path>
              <a:path w="2371725" h="274320">
                <a:moveTo>
                  <a:pt x="347960" y="78475"/>
                </a:moveTo>
                <a:lnTo>
                  <a:pt x="295895" y="78475"/>
                </a:lnTo>
                <a:lnTo>
                  <a:pt x="295895" y="195084"/>
                </a:lnTo>
                <a:lnTo>
                  <a:pt x="298937" y="227092"/>
                </a:lnTo>
                <a:lnTo>
                  <a:pt x="309782" y="251742"/>
                </a:lnTo>
                <a:lnTo>
                  <a:pt x="331008" y="267590"/>
                </a:lnTo>
                <a:lnTo>
                  <a:pt x="365193" y="273193"/>
                </a:lnTo>
                <a:lnTo>
                  <a:pt x="381672" y="271256"/>
                </a:lnTo>
                <a:lnTo>
                  <a:pt x="397465" y="265400"/>
                </a:lnTo>
                <a:lnTo>
                  <a:pt x="411608" y="255554"/>
                </a:lnTo>
                <a:lnTo>
                  <a:pt x="423136" y="241650"/>
                </a:lnTo>
                <a:lnTo>
                  <a:pt x="473735" y="241650"/>
                </a:lnTo>
                <a:lnTo>
                  <a:pt x="473735" y="232117"/>
                </a:lnTo>
                <a:lnTo>
                  <a:pt x="381326" y="232117"/>
                </a:lnTo>
                <a:lnTo>
                  <a:pt x="365904" y="229223"/>
                </a:lnTo>
                <a:lnTo>
                  <a:pt x="355569" y="220521"/>
                </a:lnTo>
                <a:lnTo>
                  <a:pt x="349771" y="205975"/>
                </a:lnTo>
                <a:lnTo>
                  <a:pt x="347960" y="185551"/>
                </a:lnTo>
                <a:lnTo>
                  <a:pt x="347960" y="78475"/>
                </a:lnTo>
                <a:close/>
              </a:path>
              <a:path w="2371725" h="274320">
                <a:moveTo>
                  <a:pt x="473735" y="241650"/>
                </a:moveTo>
                <a:lnTo>
                  <a:pt x="424236" y="241650"/>
                </a:lnTo>
                <a:lnTo>
                  <a:pt x="424236" y="268060"/>
                </a:lnTo>
                <a:lnTo>
                  <a:pt x="473735" y="268060"/>
                </a:lnTo>
                <a:lnTo>
                  <a:pt x="473735" y="241650"/>
                </a:lnTo>
                <a:close/>
              </a:path>
              <a:path w="2371725" h="274320">
                <a:moveTo>
                  <a:pt x="473735" y="78475"/>
                </a:moveTo>
                <a:lnTo>
                  <a:pt x="421670" y="78475"/>
                </a:lnTo>
                <a:lnTo>
                  <a:pt x="421670" y="177851"/>
                </a:lnTo>
                <a:lnTo>
                  <a:pt x="419338" y="202572"/>
                </a:lnTo>
                <a:lnTo>
                  <a:pt x="412089" y="219421"/>
                </a:lnTo>
                <a:lnTo>
                  <a:pt x="399545" y="229051"/>
                </a:lnTo>
                <a:lnTo>
                  <a:pt x="381326" y="232117"/>
                </a:lnTo>
                <a:lnTo>
                  <a:pt x="473735" y="232117"/>
                </a:lnTo>
                <a:lnTo>
                  <a:pt x="473735" y="78475"/>
                </a:lnTo>
                <a:close/>
              </a:path>
              <a:path w="2371725" h="274320">
                <a:moveTo>
                  <a:pt x="571990" y="206450"/>
                </a:moveTo>
                <a:lnTo>
                  <a:pt x="522480" y="206450"/>
                </a:lnTo>
                <a:lnTo>
                  <a:pt x="531143" y="238075"/>
                </a:lnTo>
                <a:lnTo>
                  <a:pt x="551356" y="258663"/>
                </a:lnTo>
                <a:lnTo>
                  <a:pt x="579409" y="269830"/>
                </a:lnTo>
                <a:lnTo>
                  <a:pt x="611589" y="273193"/>
                </a:lnTo>
                <a:lnTo>
                  <a:pt x="643364" y="269893"/>
                </a:lnTo>
                <a:lnTo>
                  <a:pt x="671085" y="258892"/>
                </a:lnTo>
                <a:lnTo>
                  <a:pt x="690694" y="238539"/>
                </a:lnTo>
                <a:lnTo>
                  <a:pt x="690738" y="238350"/>
                </a:lnTo>
                <a:lnTo>
                  <a:pt x="611956" y="238350"/>
                </a:lnTo>
                <a:lnTo>
                  <a:pt x="597100" y="236562"/>
                </a:lnTo>
                <a:lnTo>
                  <a:pt x="584410" y="230925"/>
                </a:lnTo>
                <a:lnTo>
                  <a:pt x="575502" y="221025"/>
                </a:lnTo>
                <a:lnTo>
                  <a:pt x="571990" y="206450"/>
                </a:lnTo>
                <a:close/>
              </a:path>
              <a:path w="2371725" h="274320">
                <a:moveTo>
                  <a:pt x="609389" y="73342"/>
                </a:moveTo>
                <a:lnTo>
                  <a:pt x="579323" y="76046"/>
                </a:lnTo>
                <a:lnTo>
                  <a:pt x="552869" y="85625"/>
                </a:lnTo>
                <a:lnTo>
                  <a:pt x="534047" y="104279"/>
                </a:lnTo>
                <a:lnTo>
                  <a:pt x="526880" y="134208"/>
                </a:lnTo>
                <a:lnTo>
                  <a:pt x="532048" y="155268"/>
                </a:lnTo>
                <a:lnTo>
                  <a:pt x="545673" y="169554"/>
                </a:lnTo>
                <a:lnTo>
                  <a:pt x="564937" y="178819"/>
                </a:lnTo>
                <a:lnTo>
                  <a:pt x="587023" y="184817"/>
                </a:lnTo>
                <a:lnTo>
                  <a:pt x="612025" y="190587"/>
                </a:lnTo>
                <a:lnTo>
                  <a:pt x="630564" y="196596"/>
                </a:lnTo>
                <a:lnTo>
                  <a:pt x="642091" y="204050"/>
                </a:lnTo>
                <a:lnTo>
                  <a:pt x="646055" y="214150"/>
                </a:lnTo>
                <a:lnTo>
                  <a:pt x="642841" y="225666"/>
                </a:lnTo>
                <a:lnTo>
                  <a:pt x="634643" y="233125"/>
                </a:lnTo>
                <a:lnTo>
                  <a:pt x="623626" y="237147"/>
                </a:lnTo>
                <a:lnTo>
                  <a:pt x="611956" y="238350"/>
                </a:lnTo>
                <a:lnTo>
                  <a:pt x="690738" y="238350"/>
                </a:lnTo>
                <a:lnTo>
                  <a:pt x="698132" y="207184"/>
                </a:lnTo>
                <a:lnTo>
                  <a:pt x="693014" y="185006"/>
                </a:lnTo>
                <a:lnTo>
                  <a:pt x="679472" y="170013"/>
                </a:lnTo>
                <a:lnTo>
                  <a:pt x="660225" y="160314"/>
                </a:lnTo>
                <a:lnTo>
                  <a:pt x="637989" y="154018"/>
                </a:lnTo>
                <a:lnTo>
                  <a:pt x="616235" y="149295"/>
                </a:lnTo>
                <a:lnTo>
                  <a:pt x="597335" y="144296"/>
                </a:lnTo>
                <a:lnTo>
                  <a:pt x="584004" y="137097"/>
                </a:lnTo>
                <a:lnTo>
                  <a:pt x="578956" y="125775"/>
                </a:lnTo>
                <a:lnTo>
                  <a:pt x="581832" y="116528"/>
                </a:lnTo>
                <a:lnTo>
                  <a:pt x="589040" y="111200"/>
                </a:lnTo>
                <a:lnTo>
                  <a:pt x="598447" y="108759"/>
                </a:lnTo>
                <a:lnTo>
                  <a:pt x="607923" y="108175"/>
                </a:lnTo>
                <a:lnTo>
                  <a:pt x="685114" y="108175"/>
                </a:lnTo>
                <a:lnTo>
                  <a:pt x="684059" y="104743"/>
                </a:lnTo>
                <a:lnTo>
                  <a:pt x="665219" y="86129"/>
                </a:lnTo>
                <a:lnTo>
                  <a:pt x="639365" y="76247"/>
                </a:lnTo>
                <a:lnTo>
                  <a:pt x="609389" y="73342"/>
                </a:lnTo>
                <a:close/>
              </a:path>
              <a:path w="2371725" h="274320">
                <a:moveTo>
                  <a:pt x="685114" y="108175"/>
                </a:moveTo>
                <a:lnTo>
                  <a:pt x="607923" y="108175"/>
                </a:lnTo>
                <a:lnTo>
                  <a:pt x="621162" y="109349"/>
                </a:lnTo>
                <a:lnTo>
                  <a:pt x="632168" y="113446"/>
                </a:lnTo>
                <a:lnTo>
                  <a:pt x="639942" y="121323"/>
                </a:lnTo>
                <a:lnTo>
                  <a:pt x="643489" y="133841"/>
                </a:lnTo>
                <a:lnTo>
                  <a:pt x="692998" y="133841"/>
                </a:lnTo>
                <a:lnTo>
                  <a:pt x="685114" y="108175"/>
                </a:lnTo>
                <a:close/>
              </a:path>
              <a:path w="2371725" h="274320">
                <a:moveTo>
                  <a:pt x="812875" y="113308"/>
                </a:moveTo>
                <a:lnTo>
                  <a:pt x="760810" y="113308"/>
                </a:lnTo>
                <a:lnTo>
                  <a:pt x="760810" y="225150"/>
                </a:lnTo>
                <a:lnTo>
                  <a:pt x="765662" y="248135"/>
                </a:lnTo>
                <a:lnTo>
                  <a:pt x="778730" y="261871"/>
                </a:lnTo>
                <a:lnTo>
                  <a:pt x="797779" y="268524"/>
                </a:lnTo>
                <a:lnTo>
                  <a:pt x="820575" y="270260"/>
                </a:lnTo>
                <a:lnTo>
                  <a:pt x="828426" y="270179"/>
                </a:lnTo>
                <a:lnTo>
                  <a:pt x="836347" y="269893"/>
                </a:lnTo>
                <a:lnTo>
                  <a:pt x="843993" y="269332"/>
                </a:lnTo>
                <a:lnTo>
                  <a:pt x="851018" y="268426"/>
                </a:lnTo>
                <a:lnTo>
                  <a:pt x="851018" y="229183"/>
                </a:lnTo>
                <a:lnTo>
                  <a:pt x="834885" y="229183"/>
                </a:lnTo>
                <a:lnTo>
                  <a:pt x="824017" y="228221"/>
                </a:lnTo>
                <a:lnTo>
                  <a:pt x="817277" y="224783"/>
                </a:lnTo>
                <a:lnTo>
                  <a:pt x="813838" y="218046"/>
                </a:lnTo>
                <a:lnTo>
                  <a:pt x="812875" y="207184"/>
                </a:lnTo>
                <a:lnTo>
                  <a:pt x="812875" y="113308"/>
                </a:lnTo>
                <a:close/>
              </a:path>
              <a:path w="2371725" h="274320">
                <a:moveTo>
                  <a:pt x="851018" y="227717"/>
                </a:moveTo>
                <a:lnTo>
                  <a:pt x="845519" y="228817"/>
                </a:lnTo>
                <a:lnTo>
                  <a:pt x="840385" y="229183"/>
                </a:lnTo>
                <a:lnTo>
                  <a:pt x="851018" y="229183"/>
                </a:lnTo>
                <a:lnTo>
                  <a:pt x="851018" y="227717"/>
                </a:lnTo>
                <a:close/>
              </a:path>
              <a:path w="2371725" h="274320">
                <a:moveTo>
                  <a:pt x="851018" y="78475"/>
                </a:moveTo>
                <a:lnTo>
                  <a:pt x="729266" y="78475"/>
                </a:lnTo>
                <a:lnTo>
                  <a:pt x="729266" y="113308"/>
                </a:lnTo>
                <a:lnTo>
                  <a:pt x="851018" y="113308"/>
                </a:lnTo>
                <a:lnTo>
                  <a:pt x="851018" y="78475"/>
                </a:lnTo>
                <a:close/>
              </a:path>
              <a:path w="2371725" h="274320">
                <a:moveTo>
                  <a:pt x="812875" y="21632"/>
                </a:moveTo>
                <a:lnTo>
                  <a:pt x="760810" y="21632"/>
                </a:lnTo>
                <a:lnTo>
                  <a:pt x="760810" y="78475"/>
                </a:lnTo>
                <a:lnTo>
                  <a:pt x="812875" y="78475"/>
                </a:lnTo>
                <a:lnTo>
                  <a:pt x="812875" y="21632"/>
                </a:lnTo>
                <a:close/>
              </a:path>
              <a:path w="2371725" h="274320">
                <a:moveTo>
                  <a:pt x="986306" y="73342"/>
                </a:moveTo>
                <a:lnTo>
                  <a:pt x="945949" y="80475"/>
                </a:lnTo>
                <a:lnTo>
                  <a:pt x="915077" y="100705"/>
                </a:lnTo>
                <a:lnTo>
                  <a:pt x="895342" y="132281"/>
                </a:lnTo>
                <a:lnTo>
                  <a:pt x="888397" y="173451"/>
                </a:lnTo>
                <a:lnTo>
                  <a:pt x="895342" y="214404"/>
                </a:lnTo>
                <a:lnTo>
                  <a:pt x="915077" y="245872"/>
                </a:lnTo>
                <a:lnTo>
                  <a:pt x="945949" y="266064"/>
                </a:lnTo>
                <a:lnTo>
                  <a:pt x="986306" y="273193"/>
                </a:lnTo>
                <a:lnTo>
                  <a:pt x="1026879" y="266064"/>
                </a:lnTo>
                <a:lnTo>
                  <a:pt x="1057860" y="245872"/>
                </a:lnTo>
                <a:lnTo>
                  <a:pt x="1065350" y="233950"/>
                </a:lnTo>
                <a:lnTo>
                  <a:pt x="986306" y="233950"/>
                </a:lnTo>
                <a:lnTo>
                  <a:pt x="964295" y="228725"/>
                </a:lnTo>
                <a:lnTo>
                  <a:pt x="950190" y="214975"/>
                </a:lnTo>
                <a:lnTo>
                  <a:pt x="942685" y="195588"/>
                </a:lnTo>
                <a:lnTo>
                  <a:pt x="940473" y="173451"/>
                </a:lnTo>
                <a:lnTo>
                  <a:pt x="942685" y="151096"/>
                </a:lnTo>
                <a:lnTo>
                  <a:pt x="950190" y="131597"/>
                </a:lnTo>
                <a:lnTo>
                  <a:pt x="964295" y="117806"/>
                </a:lnTo>
                <a:lnTo>
                  <a:pt x="986306" y="112575"/>
                </a:lnTo>
                <a:lnTo>
                  <a:pt x="1065292" y="112575"/>
                </a:lnTo>
                <a:lnTo>
                  <a:pt x="1057860" y="100705"/>
                </a:lnTo>
                <a:lnTo>
                  <a:pt x="1026879" y="80475"/>
                </a:lnTo>
                <a:lnTo>
                  <a:pt x="986306" y="73342"/>
                </a:lnTo>
                <a:close/>
              </a:path>
              <a:path w="2371725" h="274320">
                <a:moveTo>
                  <a:pt x="1065292" y="112575"/>
                </a:moveTo>
                <a:lnTo>
                  <a:pt x="986306" y="112575"/>
                </a:lnTo>
                <a:lnTo>
                  <a:pt x="1008535" y="117806"/>
                </a:lnTo>
                <a:lnTo>
                  <a:pt x="1022752" y="131597"/>
                </a:lnTo>
                <a:lnTo>
                  <a:pt x="1030298" y="151096"/>
                </a:lnTo>
                <a:lnTo>
                  <a:pt x="1032515" y="173451"/>
                </a:lnTo>
                <a:lnTo>
                  <a:pt x="1030298" y="195588"/>
                </a:lnTo>
                <a:lnTo>
                  <a:pt x="1022752" y="214975"/>
                </a:lnTo>
                <a:lnTo>
                  <a:pt x="1008535" y="228725"/>
                </a:lnTo>
                <a:lnTo>
                  <a:pt x="986306" y="233950"/>
                </a:lnTo>
                <a:lnTo>
                  <a:pt x="1065350" y="233950"/>
                </a:lnTo>
                <a:lnTo>
                  <a:pt x="1077632" y="214404"/>
                </a:lnTo>
                <a:lnTo>
                  <a:pt x="1084581" y="173451"/>
                </a:lnTo>
                <a:lnTo>
                  <a:pt x="1077632" y="132281"/>
                </a:lnTo>
                <a:lnTo>
                  <a:pt x="1065292" y="112575"/>
                </a:lnTo>
                <a:close/>
              </a:path>
              <a:path w="2371725" h="274320">
                <a:moveTo>
                  <a:pt x="1187236" y="78475"/>
                </a:moveTo>
                <a:lnTo>
                  <a:pt x="1138093" y="78475"/>
                </a:lnTo>
                <a:lnTo>
                  <a:pt x="1138093" y="268060"/>
                </a:lnTo>
                <a:lnTo>
                  <a:pt x="1190169" y="268060"/>
                </a:lnTo>
                <a:lnTo>
                  <a:pt x="1190169" y="158051"/>
                </a:lnTo>
                <a:lnTo>
                  <a:pt x="1194225" y="135604"/>
                </a:lnTo>
                <a:lnTo>
                  <a:pt x="1203919" y="122338"/>
                </a:lnTo>
                <a:lnTo>
                  <a:pt x="1215537" y="116018"/>
                </a:lnTo>
                <a:lnTo>
                  <a:pt x="1225368" y="114408"/>
                </a:lnTo>
                <a:lnTo>
                  <a:pt x="1423380" y="114408"/>
                </a:lnTo>
                <a:lnTo>
                  <a:pt x="1422630" y="109848"/>
                </a:lnTo>
                <a:lnTo>
                  <a:pt x="1419229" y="104875"/>
                </a:lnTo>
                <a:lnTo>
                  <a:pt x="1301278" y="104875"/>
                </a:lnTo>
                <a:lnTo>
                  <a:pt x="1300791" y="104142"/>
                </a:lnTo>
                <a:lnTo>
                  <a:pt x="1187236" y="104142"/>
                </a:lnTo>
                <a:lnTo>
                  <a:pt x="1187236" y="78475"/>
                </a:lnTo>
                <a:close/>
              </a:path>
              <a:path w="2371725" h="274320">
                <a:moveTo>
                  <a:pt x="1343810" y="114408"/>
                </a:moveTo>
                <a:lnTo>
                  <a:pt x="1225368" y="114408"/>
                </a:lnTo>
                <a:lnTo>
                  <a:pt x="1244217" y="118705"/>
                </a:lnTo>
                <a:lnTo>
                  <a:pt x="1253510" y="129809"/>
                </a:lnTo>
                <a:lnTo>
                  <a:pt x="1256615" y="145040"/>
                </a:lnTo>
                <a:lnTo>
                  <a:pt x="1256838" y="158051"/>
                </a:lnTo>
                <a:lnTo>
                  <a:pt x="1256901" y="268060"/>
                </a:lnTo>
                <a:lnTo>
                  <a:pt x="1308977" y="268060"/>
                </a:lnTo>
                <a:lnTo>
                  <a:pt x="1309032" y="161718"/>
                </a:lnTo>
                <a:lnTo>
                  <a:pt x="1310295" y="144885"/>
                </a:lnTo>
                <a:lnTo>
                  <a:pt x="1315394" y="129488"/>
                </a:lnTo>
                <a:lnTo>
                  <a:pt x="1325993" y="118562"/>
                </a:lnTo>
                <a:lnTo>
                  <a:pt x="1343810" y="114408"/>
                </a:lnTo>
                <a:close/>
              </a:path>
              <a:path w="2371725" h="274320">
                <a:moveTo>
                  <a:pt x="1423380" y="114408"/>
                </a:moveTo>
                <a:lnTo>
                  <a:pt x="1343810" y="114408"/>
                </a:lnTo>
                <a:lnTo>
                  <a:pt x="1361324" y="118069"/>
                </a:lnTo>
                <a:lnTo>
                  <a:pt x="1370897" y="128022"/>
                </a:lnTo>
                <a:lnTo>
                  <a:pt x="1374902" y="142720"/>
                </a:lnTo>
                <a:lnTo>
                  <a:pt x="1375594" y="158051"/>
                </a:lnTo>
                <a:lnTo>
                  <a:pt x="1375710" y="268060"/>
                </a:lnTo>
                <a:lnTo>
                  <a:pt x="1427786" y="268060"/>
                </a:lnTo>
                <a:lnTo>
                  <a:pt x="1427786" y="141174"/>
                </a:lnTo>
                <a:lnTo>
                  <a:pt x="1423380" y="114408"/>
                </a:lnTo>
                <a:close/>
              </a:path>
              <a:path w="2371725" h="274320">
                <a:moveTo>
                  <a:pt x="1358477" y="73342"/>
                </a:moveTo>
                <a:lnTo>
                  <a:pt x="1339949" y="75949"/>
                </a:lnTo>
                <a:lnTo>
                  <a:pt x="1324102" y="82921"/>
                </a:lnTo>
                <a:lnTo>
                  <a:pt x="1311143" y="92987"/>
                </a:lnTo>
                <a:lnTo>
                  <a:pt x="1301278" y="104875"/>
                </a:lnTo>
                <a:lnTo>
                  <a:pt x="1419229" y="104875"/>
                </a:lnTo>
                <a:lnTo>
                  <a:pt x="1408260" y="88833"/>
                </a:lnTo>
                <a:lnTo>
                  <a:pt x="1386326" y="77032"/>
                </a:lnTo>
                <a:lnTo>
                  <a:pt x="1358477" y="73342"/>
                </a:lnTo>
                <a:close/>
              </a:path>
              <a:path w="2371725" h="274320">
                <a:moveTo>
                  <a:pt x="1245901" y="73342"/>
                </a:moveTo>
                <a:lnTo>
                  <a:pt x="1228393" y="75422"/>
                </a:lnTo>
                <a:lnTo>
                  <a:pt x="1212810" y="81454"/>
                </a:lnTo>
                <a:lnTo>
                  <a:pt x="1199290" y="91131"/>
                </a:lnTo>
                <a:lnTo>
                  <a:pt x="1187969" y="104142"/>
                </a:lnTo>
                <a:lnTo>
                  <a:pt x="1300791" y="104142"/>
                </a:lnTo>
                <a:lnTo>
                  <a:pt x="1291645" y="90357"/>
                </a:lnTo>
                <a:lnTo>
                  <a:pt x="1278677" y="80584"/>
                </a:lnTo>
                <a:lnTo>
                  <a:pt x="1263165" y="75072"/>
                </a:lnTo>
                <a:lnTo>
                  <a:pt x="1245901" y="73342"/>
                </a:lnTo>
                <a:close/>
              </a:path>
              <a:path w="2371725" h="274320">
                <a:moveTo>
                  <a:pt x="1669384" y="6233"/>
                </a:moveTo>
                <a:lnTo>
                  <a:pt x="1611818" y="6233"/>
                </a:lnTo>
                <a:lnTo>
                  <a:pt x="1611818" y="169051"/>
                </a:lnTo>
                <a:lnTo>
                  <a:pt x="1619335" y="215504"/>
                </a:lnTo>
                <a:lnTo>
                  <a:pt x="1641152" y="248347"/>
                </a:lnTo>
                <a:lnTo>
                  <a:pt x="1676171" y="267852"/>
                </a:lnTo>
                <a:lnTo>
                  <a:pt x="1723293" y="274293"/>
                </a:lnTo>
                <a:lnTo>
                  <a:pt x="1770318" y="267800"/>
                </a:lnTo>
                <a:lnTo>
                  <a:pt x="1805480" y="248209"/>
                </a:lnTo>
                <a:lnTo>
                  <a:pt x="1820448" y="225883"/>
                </a:lnTo>
                <a:lnTo>
                  <a:pt x="1723293" y="225883"/>
                </a:lnTo>
                <a:lnTo>
                  <a:pt x="1695221" y="221025"/>
                </a:lnTo>
                <a:lnTo>
                  <a:pt x="1678872" y="208192"/>
                </a:lnTo>
                <a:lnTo>
                  <a:pt x="1671257" y="189996"/>
                </a:lnTo>
                <a:lnTo>
                  <a:pt x="1669384" y="169051"/>
                </a:lnTo>
                <a:lnTo>
                  <a:pt x="1669384" y="6233"/>
                </a:lnTo>
                <a:close/>
              </a:path>
              <a:path w="2371725" h="274320">
                <a:moveTo>
                  <a:pt x="1835135" y="6233"/>
                </a:moveTo>
                <a:lnTo>
                  <a:pt x="1777559" y="6233"/>
                </a:lnTo>
                <a:lnTo>
                  <a:pt x="1777559" y="169051"/>
                </a:lnTo>
                <a:lnTo>
                  <a:pt x="1774855" y="194328"/>
                </a:lnTo>
                <a:lnTo>
                  <a:pt x="1765826" y="212042"/>
                </a:lnTo>
                <a:lnTo>
                  <a:pt x="1749097" y="222469"/>
                </a:lnTo>
                <a:lnTo>
                  <a:pt x="1723293" y="225883"/>
                </a:lnTo>
                <a:lnTo>
                  <a:pt x="1820448" y="225883"/>
                </a:lnTo>
                <a:lnTo>
                  <a:pt x="1827510" y="215349"/>
                </a:lnTo>
                <a:lnTo>
                  <a:pt x="1835135" y="169051"/>
                </a:lnTo>
                <a:lnTo>
                  <a:pt x="1835135" y="6233"/>
                </a:lnTo>
                <a:close/>
              </a:path>
              <a:path w="2371725" h="274320">
                <a:moveTo>
                  <a:pt x="2044121" y="6233"/>
                </a:moveTo>
                <a:lnTo>
                  <a:pt x="1902946" y="6233"/>
                </a:lnTo>
                <a:lnTo>
                  <a:pt x="1902946" y="268060"/>
                </a:lnTo>
                <a:lnTo>
                  <a:pt x="1960512" y="268060"/>
                </a:lnTo>
                <a:lnTo>
                  <a:pt x="1960512" y="165751"/>
                </a:lnTo>
                <a:lnTo>
                  <a:pt x="2106288" y="165751"/>
                </a:lnTo>
                <a:lnTo>
                  <a:pt x="2096938" y="153800"/>
                </a:lnTo>
                <a:lnTo>
                  <a:pt x="2079321" y="144851"/>
                </a:lnTo>
                <a:lnTo>
                  <a:pt x="2079321" y="144108"/>
                </a:lnTo>
                <a:lnTo>
                  <a:pt x="2098021" y="133234"/>
                </a:lnTo>
                <a:lnTo>
                  <a:pt x="2105478" y="124675"/>
                </a:lnTo>
                <a:lnTo>
                  <a:pt x="1960512" y="124675"/>
                </a:lnTo>
                <a:lnTo>
                  <a:pt x="1960512" y="50976"/>
                </a:lnTo>
                <a:lnTo>
                  <a:pt x="2115485" y="50976"/>
                </a:lnTo>
                <a:lnTo>
                  <a:pt x="2115390" y="50477"/>
                </a:lnTo>
                <a:lnTo>
                  <a:pt x="2100046" y="27500"/>
                </a:lnTo>
                <a:lnTo>
                  <a:pt x="2075901" y="11951"/>
                </a:lnTo>
                <a:lnTo>
                  <a:pt x="2044121" y="6233"/>
                </a:lnTo>
                <a:close/>
              </a:path>
              <a:path w="2371725" h="274320">
                <a:moveTo>
                  <a:pt x="2106288" y="165751"/>
                </a:moveTo>
                <a:lnTo>
                  <a:pt x="2018088" y="165751"/>
                </a:lnTo>
                <a:lnTo>
                  <a:pt x="2036559" y="168071"/>
                </a:lnTo>
                <a:lnTo>
                  <a:pt x="2049254" y="175238"/>
                </a:lnTo>
                <a:lnTo>
                  <a:pt x="2057275" y="187562"/>
                </a:lnTo>
                <a:lnTo>
                  <a:pt x="2061721" y="205350"/>
                </a:lnTo>
                <a:lnTo>
                  <a:pt x="2063411" y="221645"/>
                </a:lnTo>
                <a:lnTo>
                  <a:pt x="2064792" y="238355"/>
                </a:lnTo>
                <a:lnTo>
                  <a:pt x="2066929" y="254240"/>
                </a:lnTo>
                <a:lnTo>
                  <a:pt x="2070887" y="268060"/>
                </a:lnTo>
                <a:lnTo>
                  <a:pt x="2128464" y="268060"/>
                </a:lnTo>
                <a:lnTo>
                  <a:pt x="2122568" y="254509"/>
                </a:lnTo>
                <a:lnTo>
                  <a:pt x="2119526" y="237759"/>
                </a:lnTo>
                <a:lnTo>
                  <a:pt x="2118203" y="220666"/>
                </a:lnTo>
                <a:lnTo>
                  <a:pt x="2117464" y="206084"/>
                </a:lnTo>
                <a:lnTo>
                  <a:pt x="2114702" y="186410"/>
                </a:lnTo>
                <a:lnTo>
                  <a:pt x="2108296" y="168318"/>
                </a:lnTo>
                <a:lnTo>
                  <a:pt x="2106288" y="165751"/>
                </a:lnTo>
                <a:close/>
              </a:path>
              <a:path w="2371725" h="274320">
                <a:moveTo>
                  <a:pt x="2115485" y="50976"/>
                </a:moveTo>
                <a:lnTo>
                  <a:pt x="2023588" y="50976"/>
                </a:lnTo>
                <a:lnTo>
                  <a:pt x="2040604" y="53090"/>
                </a:lnTo>
                <a:lnTo>
                  <a:pt x="2053013" y="59638"/>
                </a:lnTo>
                <a:lnTo>
                  <a:pt x="2060609" y="70930"/>
                </a:lnTo>
                <a:lnTo>
                  <a:pt x="2063188" y="87275"/>
                </a:lnTo>
                <a:lnTo>
                  <a:pt x="2060609" y="104256"/>
                </a:lnTo>
                <a:lnTo>
                  <a:pt x="2053013" y="115875"/>
                </a:lnTo>
                <a:lnTo>
                  <a:pt x="2040604" y="122543"/>
                </a:lnTo>
                <a:lnTo>
                  <a:pt x="2023588" y="124675"/>
                </a:lnTo>
                <a:lnTo>
                  <a:pt x="2105478" y="124675"/>
                </a:lnTo>
                <a:lnTo>
                  <a:pt x="2110908" y="118441"/>
                </a:lnTo>
                <a:lnTo>
                  <a:pt x="2118363" y="100074"/>
                </a:lnTo>
                <a:lnTo>
                  <a:pt x="2120764" y="78475"/>
                </a:lnTo>
                <a:lnTo>
                  <a:pt x="2115485" y="50976"/>
                </a:lnTo>
                <a:close/>
              </a:path>
              <a:path w="2371725" h="274320">
                <a:moveTo>
                  <a:pt x="2243574" y="6233"/>
                </a:moveTo>
                <a:lnTo>
                  <a:pt x="2185998" y="6233"/>
                </a:lnTo>
                <a:lnTo>
                  <a:pt x="2185998" y="268060"/>
                </a:lnTo>
                <a:lnTo>
                  <a:pt x="2371182" y="268060"/>
                </a:lnTo>
                <a:lnTo>
                  <a:pt x="2371182" y="219650"/>
                </a:lnTo>
                <a:lnTo>
                  <a:pt x="2243574" y="219650"/>
                </a:lnTo>
                <a:lnTo>
                  <a:pt x="2243574" y="6233"/>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73" name="object 73"/>
          <p:cNvSpPr/>
          <p:nvPr/>
        </p:nvSpPr>
        <p:spPr>
          <a:xfrm>
            <a:off x="1296626" y="2879697"/>
            <a:ext cx="3125600" cy="115394"/>
          </a:xfrm>
          <a:prstGeom prst="rect">
            <a:avLst/>
          </a:prstGeom>
          <a:blipFill>
            <a:blip r:embed="rId8"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74" name="object 74"/>
          <p:cNvSpPr/>
          <p:nvPr/>
        </p:nvSpPr>
        <p:spPr>
          <a:xfrm>
            <a:off x="1304303" y="3014018"/>
            <a:ext cx="3131428" cy="114032"/>
          </a:xfrm>
          <a:prstGeom prst="rect">
            <a:avLst/>
          </a:prstGeom>
          <a:blipFill>
            <a:blip r:embed="rId9"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75" name="object 75"/>
          <p:cNvSpPr/>
          <p:nvPr/>
        </p:nvSpPr>
        <p:spPr>
          <a:xfrm>
            <a:off x="1296627" y="3146359"/>
            <a:ext cx="744104" cy="114011"/>
          </a:xfrm>
          <a:custGeom>
            <a:avLst/>
            <a:gdLst/>
            <a:ahLst/>
            <a:cxnLst/>
            <a:rect l="l" t="t" r="r" b="b"/>
            <a:pathLst>
              <a:path w="1637029" h="250825">
                <a:moveTo>
                  <a:pt x="46848" y="76275"/>
                </a:moveTo>
                <a:lnTo>
                  <a:pt x="23696" y="76275"/>
                </a:lnTo>
                <a:lnTo>
                  <a:pt x="23696" y="196666"/>
                </a:lnTo>
                <a:lnTo>
                  <a:pt x="46848" y="196666"/>
                </a:lnTo>
                <a:lnTo>
                  <a:pt x="46848" y="76275"/>
                </a:lnTo>
                <a:close/>
              </a:path>
              <a:path w="1637029" h="250825">
                <a:moveTo>
                  <a:pt x="74086" y="55837"/>
                </a:moveTo>
                <a:lnTo>
                  <a:pt x="0" y="55837"/>
                </a:lnTo>
                <a:lnTo>
                  <a:pt x="0" y="76275"/>
                </a:lnTo>
                <a:lnTo>
                  <a:pt x="74086" y="76275"/>
                </a:lnTo>
                <a:lnTo>
                  <a:pt x="74086" y="55837"/>
                </a:lnTo>
                <a:close/>
              </a:path>
              <a:path w="1637029" h="250825">
                <a:moveTo>
                  <a:pt x="67004" y="0"/>
                </a:moveTo>
                <a:lnTo>
                  <a:pt x="62646" y="0"/>
                </a:lnTo>
                <a:lnTo>
                  <a:pt x="45874" y="2230"/>
                </a:lnTo>
                <a:lnTo>
                  <a:pt x="33672" y="8852"/>
                </a:lnTo>
                <a:lnTo>
                  <a:pt x="26220" y="19764"/>
                </a:lnTo>
                <a:lnTo>
                  <a:pt x="23696" y="34864"/>
                </a:lnTo>
                <a:lnTo>
                  <a:pt x="23696" y="55837"/>
                </a:lnTo>
                <a:lnTo>
                  <a:pt x="46848" y="55837"/>
                </a:lnTo>
                <a:lnTo>
                  <a:pt x="46848" y="23969"/>
                </a:lnTo>
                <a:lnTo>
                  <a:pt x="53385" y="20428"/>
                </a:lnTo>
                <a:lnTo>
                  <a:pt x="77627" y="20428"/>
                </a:lnTo>
                <a:lnTo>
                  <a:pt x="77627" y="2179"/>
                </a:lnTo>
                <a:lnTo>
                  <a:pt x="73269" y="817"/>
                </a:lnTo>
                <a:lnTo>
                  <a:pt x="67004" y="0"/>
                </a:lnTo>
                <a:close/>
              </a:path>
              <a:path w="1637029" h="250825">
                <a:moveTo>
                  <a:pt x="77627" y="20428"/>
                </a:moveTo>
                <a:lnTo>
                  <a:pt x="68638" y="20428"/>
                </a:lnTo>
                <a:lnTo>
                  <a:pt x="73541" y="20972"/>
                </a:lnTo>
                <a:lnTo>
                  <a:pt x="77627" y="22334"/>
                </a:lnTo>
                <a:lnTo>
                  <a:pt x="77627" y="20428"/>
                </a:lnTo>
                <a:close/>
              </a:path>
              <a:path w="1637029" h="250825">
                <a:moveTo>
                  <a:pt x="169145" y="52568"/>
                </a:moveTo>
                <a:lnTo>
                  <a:pt x="139618" y="58281"/>
                </a:lnTo>
                <a:lnTo>
                  <a:pt x="118211" y="73955"/>
                </a:lnTo>
                <a:lnTo>
                  <a:pt x="105179" y="97391"/>
                </a:lnTo>
                <a:lnTo>
                  <a:pt x="100779" y="126393"/>
                </a:lnTo>
                <a:lnTo>
                  <a:pt x="105179" y="155235"/>
                </a:lnTo>
                <a:lnTo>
                  <a:pt x="118211" y="178587"/>
                </a:lnTo>
                <a:lnTo>
                  <a:pt x="139618" y="194227"/>
                </a:lnTo>
                <a:lnTo>
                  <a:pt x="169145" y="199934"/>
                </a:lnTo>
                <a:lnTo>
                  <a:pt x="198673" y="194227"/>
                </a:lnTo>
                <a:lnTo>
                  <a:pt x="218821" y="179506"/>
                </a:lnTo>
                <a:lnTo>
                  <a:pt x="169145" y="179506"/>
                </a:lnTo>
                <a:lnTo>
                  <a:pt x="152066" y="175995"/>
                </a:lnTo>
                <a:lnTo>
                  <a:pt x="138128" y="165717"/>
                </a:lnTo>
                <a:lnTo>
                  <a:pt x="128736" y="149055"/>
                </a:lnTo>
                <a:lnTo>
                  <a:pt x="125293" y="126393"/>
                </a:lnTo>
                <a:lnTo>
                  <a:pt x="128736" y="103573"/>
                </a:lnTo>
                <a:lnTo>
                  <a:pt x="138128" y="86830"/>
                </a:lnTo>
                <a:lnTo>
                  <a:pt x="152066" y="76522"/>
                </a:lnTo>
                <a:lnTo>
                  <a:pt x="169145" y="73007"/>
                </a:lnTo>
                <a:lnTo>
                  <a:pt x="218785" y="73007"/>
                </a:lnTo>
                <a:lnTo>
                  <a:pt x="198673" y="58281"/>
                </a:lnTo>
                <a:lnTo>
                  <a:pt x="169145" y="52568"/>
                </a:lnTo>
                <a:close/>
              </a:path>
              <a:path w="1637029" h="250825">
                <a:moveTo>
                  <a:pt x="218785" y="73007"/>
                </a:moveTo>
                <a:lnTo>
                  <a:pt x="169145" y="73007"/>
                </a:lnTo>
                <a:lnTo>
                  <a:pt x="186224" y="76522"/>
                </a:lnTo>
                <a:lnTo>
                  <a:pt x="200162" y="86830"/>
                </a:lnTo>
                <a:lnTo>
                  <a:pt x="209555" y="103573"/>
                </a:lnTo>
                <a:lnTo>
                  <a:pt x="212998" y="126393"/>
                </a:lnTo>
                <a:lnTo>
                  <a:pt x="209555" y="149055"/>
                </a:lnTo>
                <a:lnTo>
                  <a:pt x="200162" y="165717"/>
                </a:lnTo>
                <a:lnTo>
                  <a:pt x="186224" y="175995"/>
                </a:lnTo>
                <a:lnTo>
                  <a:pt x="169145" y="179506"/>
                </a:lnTo>
                <a:lnTo>
                  <a:pt x="218821" y="179506"/>
                </a:lnTo>
                <a:lnTo>
                  <a:pt x="220080" y="178587"/>
                </a:lnTo>
                <a:lnTo>
                  <a:pt x="233111" y="155235"/>
                </a:lnTo>
                <a:lnTo>
                  <a:pt x="237512" y="126393"/>
                </a:lnTo>
                <a:lnTo>
                  <a:pt x="233111" y="97391"/>
                </a:lnTo>
                <a:lnTo>
                  <a:pt x="220080" y="73955"/>
                </a:lnTo>
                <a:lnTo>
                  <a:pt x="218785" y="73007"/>
                </a:lnTo>
                <a:close/>
              </a:path>
              <a:path w="1637029" h="250825">
                <a:moveTo>
                  <a:pt x="299341" y="55837"/>
                </a:moveTo>
                <a:lnTo>
                  <a:pt x="277541" y="55837"/>
                </a:lnTo>
                <a:lnTo>
                  <a:pt x="277541" y="196666"/>
                </a:lnTo>
                <a:lnTo>
                  <a:pt x="300703" y="196666"/>
                </a:lnTo>
                <a:lnTo>
                  <a:pt x="300703" y="134019"/>
                </a:lnTo>
                <a:lnTo>
                  <a:pt x="303414" y="110071"/>
                </a:lnTo>
                <a:lnTo>
                  <a:pt x="312177" y="92175"/>
                </a:lnTo>
                <a:lnTo>
                  <a:pt x="321514" y="85536"/>
                </a:lnTo>
                <a:lnTo>
                  <a:pt x="299341" y="85536"/>
                </a:lnTo>
                <a:lnTo>
                  <a:pt x="299341" y="55837"/>
                </a:lnTo>
                <a:close/>
              </a:path>
              <a:path w="1637029" h="250825">
                <a:moveTo>
                  <a:pt x="351637" y="52568"/>
                </a:moveTo>
                <a:lnTo>
                  <a:pt x="334550" y="54196"/>
                </a:lnTo>
                <a:lnTo>
                  <a:pt x="320552" y="60268"/>
                </a:lnTo>
                <a:lnTo>
                  <a:pt x="309159" y="70733"/>
                </a:lnTo>
                <a:lnTo>
                  <a:pt x="299886" y="85536"/>
                </a:lnTo>
                <a:lnTo>
                  <a:pt x="321514" y="85536"/>
                </a:lnTo>
                <a:lnTo>
                  <a:pt x="327936" y="80970"/>
                </a:lnTo>
                <a:lnTo>
                  <a:pt x="351637" y="77092"/>
                </a:lnTo>
                <a:lnTo>
                  <a:pt x="351637" y="52568"/>
                </a:lnTo>
                <a:close/>
              </a:path>
              <a:path w="1637029" h="250825">
                <a:moveTo>
                  <a:pt x="530578" y="52568"/>
                </a:moveTo>
                <a:lnTo>
                  <a:pt x="504034" y="58081"/>
                </a:lnTo>
                <a:lnTo>
                  <a:pt x="483083" y="73376"/>
                </a:lnTo>
                <a:lnTo>
                  <a:pt x="469332" y="96587"/>
                </a:lnTo>
                <a:lnTo>
                  <a:pt x="464391" y="125848"/>
                </a:lnTo>
                <a:lnTo>
                  <a:pt x="469200" y="155579"/>
                </a:lnTo>
                <a:lnTo>
                  <a:pt x="481823" y="179029"/>
                </a:lnTo>
                <a:lnTo>
                  <a:pt x="502617" y="194410"/>
                </a:lnTo>
                <a:lnTo>
                  <a:pt x="531940" y="199934"/>
                </a:lnTo>
                <a:lnTo>
                  <a:pt x="553800" y="196810"/>
                </a:lnTo>
                <a:lnTo>
                  <a:pt x="571546" y="187609"/>
                </a:lnTo>
                <a:lnTo>
                  <a:pt x="578555" y="179506"/>
                </a:lnTo>
                <a:lnTo>
                  <a:pt x="532757" y="179506"/>
                </a:lnTo>
                <a:lnTo>
                  <a:pt x="512806" y="175718"/>
                </a:lnTo>
                <a:lnTo>
                  <a:pt x="498983" y="165547"/>
                </a:lnTo>
                <a:lnTo>
                  <a:pt x="491084" y="150779"/>
                </a:lnTo>
                <a:lnTo>
                  <a:pt x="488905" y="133202"/>
                </a:lnTo>
                <a:lnTo>
                  <a:pt x="594325" y="133202"/>
                </a:lnTo>
                <a:lnTo>
                  <a:pt x="592525" y="112774"/>
                </a:lnTo>
                <a:lnTo>
                  <a:pt x="488905" y="112774"/>
                </a:lnTo>
                <a:lnTo>
                  <a:pt x="492484" y="97482"/>
                </a:lnTo>
                <a:lnTo>
                  <a:pt x="500583" y="84821"/>
                </a:lnTo>
                <a:lnTo>
                  <a:pt x="512921" y="76194"/>
                </a:lnTo>
                <a:lnTo>
                  <a:pt x="529216" y="73007"/>
                </a:lnTo>
                <a:lnTo>
                  <a:pt x="574491" y="73007"/>
                </a:lnTo>
                <a:lnTo>
                  <a:pt x="561763" y="60379"/>
                </a:lnTo>
                <a:lnTo>
                  <a:pt x="530578" y="52568"/>
                </a:lnTo>
                <a:close/>
              </a:path>
              <a:path w="1637029" h="250825">
                <a:moveTo>
                  <a:pt x="592146" y="151996"/>
                </a:moveTo>
                <a:lnTo>
                  <a:pt x="569266" y="151996"/>
                </a:lnTo>
                <a:lnTo>
                  <a:pt x="564521" y="163993"/>
                </a:lnTo>
                <a:lnTo>
                  <a:pt x="556633" y="172594"/>
                </a:lnTo>
                <a:lnTo>
                  <a:pt x="545935" y="177774"/>
                </a:lnTo>
                <a:lnTo>
                  <a:pt x="532757" y="179506"/>
                </a:lnTo>
                <a:lnTo>
                  <a:pt x="578555" y="179506"/>
                </a:lnTo>
                <a:lnTo>
                  <a:pt x="584540" y="172586"/>
                </a:lnTo>
                <a:lnTo>
                  <a:pt x="592146" y="151996"/>
                </a:lnTo>
                <a:close/>
              </a:path>
              <a:path w="1637029" h="250825">
                <a:moveTo>
                  <a:pt x="574491" y="73007"/>
                </a:moveTo>
                <a:lnTo>
                  <a:pt x="529216" y="73007"/>
                </a:lnTo>
                <a:lnTo>
                  <a:pt x="545063" y="76118"/>
                </a:lnTo>
                <a:lnTo>
                  <a:pt x="557689" y="84617"/>
                </a:lnTo>
                <a:lnTo>
                  <a:pt x="566227" y="97253"/>
                </a:lnTo>
                <a:lnTo>
                  <a:pt x="569811" y="112774"/>
                </a:lnTo>
                <a:lnTo>
                  <a:pt x="592525" y="112774"/>
                </a:lnTo>
                <a:lnTo>
                  <a:pt x="591950" y="106239"/>
                </a:lnTo>
                <a:lnTo>
                  <a:pt x="581658" y="80117"/>
                </a:lnTo>
                <a:lnTo>
                  <a:pt x="574491" y="73007"/>
                </a:lnTo>
                <a:close/>
              </a:path>
              <a:path w="1637029" h="250825">
                <a:moveTo>
                  <a:pt x="650424" y="55837"/>
                </a:moveTo>
                <a:lnTo>
                  <a:pt x="620735" y="55837"/>
                </a:lnTo>
                <a:lnTo>
                  <a:pt x="669762" y="122579"/>
                </a:lnTo>
                <a:lnTo>
                  <a:pt x="616921" y="196666"/>
                </a:lnTo>
                <a:lnTo>
                  <a:pt x="644976" y="196666"/>
                </a:lnTo>
                <a:lnTo>
                  <a:pt x="684198" y="138377"/>
                </a:lnTo>
                <a:lnTo>
                  <a:pt x="711326" y="138377"/>
                </a:lnTo>
                <a:lnTo>
                  <a:pt x="698634" y="120673"/>
                </a:lnTo>
                <a:lnTo>
                  <a:pt x="710244" y="105147"/>
                </a:lnTo>
                <a:lnTo>
                  <a:pt x="684198" y="105147"/>
                </a:lnTo>
                <a:lnTo>
                  <a:pt x="650424" y="55837"/>
                </a:lnTo>
                <a:close/>
              </a:path>
              <a:path w="1637029" h="250825">
                <a:moveTo>
                  <a:pt x="711326" y="138377"/>
                </a:moveTo>
                <a:lnTo>
                  <a:pt x="684198" y="138377"/>
                </a:lnTo>
                <a:lnTo>
                  <a:pt x="723421" y="196666"/>
                </a:lnTo>
                <a:lnTo>
                  <a:pt x="753110" y="196666"/>
                </a:lnTo>
                <a:lnTo>
                  <a:pt x="711326" y="138377"/>
                </a:lnTo>
                <a:close/>
              </a:path>
              <a:path w="1637029" h="250825">
                <a:moveTo>
                  <a:pt x="747117" y="55837"/>
                </a:moveTo>
                <a:lnTo>
                  <a:pt x="719335" y="55837"/>
                </a:lnTo>
                <a:lnTo>
                  <a:pt x="684198" y="105147"/>
                </a:lnTo>
                <a:lnTo>
                  <a:pt x="710244" y="105147"/>
                </a:lnTo>
                <a:lnTo>
                  <a:pt x="747117" y="55837"/>
                </a:lnTo>
                <a:close/>
              </a:path>
              <a:path w="1637029" h="250825">
                <a:moveTo>
                  <a:pt x="892630" y="73007"/>
                </a:moveTo>
                <a:lnTo>
                  <a:pt x="842721" y="73007"/>
                </a:lnTo>
                <a:lnTo>
                  <a:pt x="853821" y="73832"/>
                </a:lnTo>
                <a:lnTo>
                  <a:pt x="863899" y="77161"/>
                </a:lnTo>
                <a:lnTo>
                  <a:pt x="871219" y="84268"/>
                </a:lnTo>
                <a:lnTo>
                  <a:pt x="874045" y="96431"/>
                </a:lnTo>
                <a:lnTo>
                  <a:pt x="870240" y="106330"/>
                </a:lnTo>
                <a:lnTo>
                  <a:pt x="859949" y="111480"/>
                </a:lnTo>
                <a:lnTo>
                  <a:pt x="844858" y="114280"/>
                </a:lnTo>
                <a:lnTo>
                  <a:pt x="826651" y="117132"/>
                </a:lnTo>
                <a:lnTo>
                  <a:pt x="809092" y="121371"/>
                </a:lnTo>
                <a:lnTo>
                  <a:pt x="793830" y="128572"/>
                </a:lnTo>
                <a:lnTo>
                  <a:pt x="783063" y="140880"/>
                </a:lnTo>
                <a:lnTo>
                  <a:pt x="778985" y="160440"/>
                </a:lnTo>
                <a:lnTo>
                  <a:pt x="782662" y="178446"/>
                </a:lnTo>
                <a:lnTo>
                  <a:pt x="792672" y="190707"/>
                </a:lnTo>
                <a:lnTo>
                  <a:pt x="807483" y="197708"/>
                </a:lnTo>
                <a:lnTo>
                  <a:pt x="825562" y="199934"/>
                </a:lnTo>
                <a:lnTo>
                  <a:pt x="839781" y="198636"/>
                </a:lnTo>
                <a:lnTo>
                  <a:pt x="852902" y="194657"/>
                </a:lnTo>
                <a:lnTo>
                  <a:pt x="864746" y="187869"/>
                </a:lnTo>
                <a:lnTo>
                  <a:pt x="873679" y="179506"/>
                </a:lnTo>
                <a:lnTo>
                  <a:pt x="830737" y="179506"/>
                </a:lnTo>
                <a:lnTo>
                  <a:pt x="820506" y="178416"/>
                </a:lnTo>
                <a:lnTo>
                  <a:pt x="811807" y="174876"/>
                </a:lnTo>
                <a:lnTo>
                  <a:pt x="805763" y="168475"/>
                </a:lnTo>
                <a:lnTo>
                  <a:pt x="803499" y="158805"/>
                </a:lnTo>
                <a:lnTo>
                  <a:pt x="805780" y="147991"/>
                </a:lnTo>
                <a:lnTo>
                  <a:pt x="811943" y="140726"/>
                </a:lnTo>
                <a:lnTo>
                  <a:pt x="820965" y="136168"/>
                </a:lnTo>
                <a:lnTo>
                  <a:pt x="831826" y="133474"/>
                </a:lnTo>
                <a:lnTo>
                  <a:pt x="855251" y="130138"/>
                </a:lnTo>
                <a:lnTo>
                  <a:pt x="865610" y="127806"/>
                </a:lnTo>
                <a:lnTo>
                  <a:pt x="873772" y="123941"/>
                </a:lnTo>
                <a:lnTo>
                  <a:pt x="896924" y="123941"/>
                </a:lnTo>
                <a:lnTo>
                  <a:pt x="896924" y="91256"/>
                </a:lnTo>
                <a:lnTo>
                  <a:pt x="892630" y="73007"/>
                </a:lnTo>
                <a:close/>
              </a:path>
              <a:path w="1637029" h="250825">
                <a:moveTo>
                  <a:pt x="896924" y="178144"/>
                </a:moveTo>
                <a:lnTo>
                  <a:pt x="875134" y="178144"/>
                </a:lnTo>
                <a:lnTo>
                  <a:pt x="876513" y="187984"/>
                </a:lnTo>
                <a:lnTo>
                  <a:pt x="880446" y="194759"/>
                </a:lnTo>
                <a:lnTo>
                  <a:pt x="886625" y="198674"/>
                </a:lnTo>
                <a:lnTo>
                  <a:pt x="894745" y="199934"/>
                </a:lnTo>
                <a:lnTo>
                  <a:pt x="902100" y="199934"/>
                </a:lnTo>
                <a:lnTo>
                  <a:pt x="907275" y="198572"/>
                </a:lnTo>
                <a:lnTo>
                  <a:pt x="911360" y="196121"/>
                </a:lnTo>
                <a:lnTo>
                  <a:pt x="911360" y="179506"/>
                </a:lnTo>
                <a:lnTo>
                  <a:pt x="896924" y="179506"/>
                </a:lnTo>
                <a:lnTo>
                  <a:pt x="896924" y="178144"/>
                </a:lnTo>
                <a:close/>
              </a:path>
              <a:path w="1637029" h="250825">
                <a:moveTo>
                  <a:pt x="896924" y="123941"/>
                </a:moveTo>
                <a:lnTo>
                  <a:pt x="873772" y="123941"/>
                </a:lnTo>
                <a:lnTo>
                  <a:pt x="873690" y="147991"/>
                </a:lnTo>
                <a:lnTo>
                  <a:pt x="871338" y="158018"/>
                </a:lnTo>
                <a:lnTo>
                  <a:pt x="863694" y="168373"/>
                </a:lnTo>
                <a:lnTo>
                  <a:pt x="850331" y="176327"/>
                </a:lnTo>
                <a:lnTo>
                  <a:pt x="830737" y="179506"/>
                </a:lnTo>
                <a:lnTo>
                  <a:pt x="873679" y="179506"/>
                </a:lnTo>
                <a:lnTo>
                  <a:pt x="875134" y="178144"/>
                </a:lnTo>
                <a:lnTo>
                  <a:pt x="896924" y="178144"/>
                </a:lnTo>
                <a:lnTo>
                  <a:pt x="896924" y="123941"/>
                </a:lnTo>
                <a:close/>
              </a:path>
              <a:path w="1637029" h="250825">
                <a:moveTo>
                  <a:pt x="911360" y="178144"/>
                </a:moveTo>
                <a:lnTo>
                  <a:pt x="908364" y="179234"/>
                </a:lnTo>
                <a:lnTo>
                  <a:pt x="906185" y="179506"/>
                </a:lnTo>
                <a:lnTo>
                  <a:pt x="911360" y="179506"/>
                </a:lnTo>
                <a:lnTo>
                  <a:pt x="911360" y="178144"/>
                </a:lnTo>
                <a:close/>
              </a:path>
              <a:path w="1637029" h="250825">
                <a:moveTo>
                  <a:pt x="844083" y="52568"/>
                </a:moveTo>
                <a:lnTo>
                  <a:pt x="821740" y="55030"/>
                </a:lnTo>
                <a:lnTo>
                  <a:pt x="803023" y="63060"/>
                </a:lnTo>
                <a:lnTo>
                  <a:pt x="789923" y="77627"/>
                </a:lnTo>
                <a:lnTo>
                  <a:pt x="784433" y="99700"/>
                </a:lnTo>
                <a:lnTo>
                  <a:pt x="807585" y="99700"/>
                </a:lnTo>
                <a:lnTo>
                  <a:pt x="810777" y="86796"/>
                </a:lnTo>
                <a:lnTo>
                  <a:pt x="818208" y="78591"/>
                </a:lnTo>
                <a:lnTo>
                  <a:pt x="829111" y="74267"/>
                </a:lnTo>
                <a:lnTo>
                  <a:pt x="842721" y="73007"/>
                </a:lnTo>
                <a:lnTo>
                  <a:pt x="892630" y="73007"/>
                </a:lnTo>
                <a:lnTo>
                  <a:pt x="892230" y="71307"/>
                </a:lnTo>
                <a:lnTo>
                  <a:pt x="880003" y="59553"/>
                </a:lnTo>
                <a:lnTo>
                  <a:pt x="863026" y="53978"/>
                </a:lnTo>
                <a:lnTo>
                  <a:pt x="844083" y="52568"/>
                </a:lnTo>
                <a:close/>
              </a:path>
              <a:path w="1637029" h="250825">
                <a:moveTo>
                  <a:pt x="968277" y="55837"/>
                </a:moveTo>
                <a:lnTo>
                  <a:pt x="946486" y="55837"/>
                </a:lnTo>
                <a:lnTo>
                  <a:pt x="946486" y="196666"/>
                </a:lnTo>
                <a:lnTo>
                  <a:pt x="969638" y="196666"/>
                </a:lnTo>
                <a:lnTo>
                  <a:pt x="969638" y="108961"/>
                </a:lnTo>
                <a:lnTo>
                  <a:pt x="971643" y="98861"/>
                </a:lnTo>
                <a:lnTo>
                  <a:pt x="978117" y="87000"/>
                </a:lnTo>
                <a:lnTo>
                  <a:pt x="989752" y="77131"/>
                </a:lnTo>
                <a:lnTo>
                  <a:pt x="992224" y="76548"/>
                </a:lnTo>
                <a:lnTo>
                  <a:pt x="968277" y="76548"/>
                </a:lnTo>
                <a:lnTo>
                  <a:pt x="968277" y="55837"/>
                </a:lnTo>
                <a:close/>
              </a:path>
              <a:path w="1637029" h="250825">
                <a:moveTo>
                  <a:pt x="1051048" y="73007"/>
                </a:moveTo>
                <a:lnTo>
                  <a:pt x="1007237" y="73007"/>
                </a:lnTo>
                <a:lnTo>
                  <a:pt x="1020098" y="75335"/>
                </a:lnTo>
                <a:lnTo>
                  <a:pt x="1028210" y="81825"/>
                </a:lnTo>
                <a:lnTo>
                  <a:pt x="1032440" y="91737"/>
                </a:lnTo>
                <a:lnTo>
                  <a:pt x="1033657" y="104330"/>
                </a:lnTo>
                <a:lnTo>
                  <a:pt x="1033657" y="196666"/>
                </a:lnTo>
                <a:lnTo>
                  <a:pt x="1056809" y="196666"/>
                </a:lnTo>
                <a:lnTo>
                  <a:pt x="1056809" y="108961"/>
                </a:lnTo>
                <a:lnTo>
                  <a:pt x="1059414" y="94150"/>
                </a:lnTo>
                <a:lnTo>
                  <a:pt x="1066819" y="82812"/>
                </a:lnTo>
                <a:lnTo>
                  <a:pt x="1076834" y="76548"/>
                </a:lnTo>
                <a:lnTo>
                  <a:pt x="1052996" y="76548"/>
                </a:lnTo>
                <a:lnTo>
                  <a:pt x="1051048" y="73007"/>
                </a:lnTo>
                <a:close/>
              </a:path>
              <a:path w="1637029" h="250825">
                <a:moveTo>
                  <a:pt x="1139282" y="73007"/>
                </a:moveTo>
                <a:lnTo>
                  <a:pt x="1093580" y="73007"/>
                </a:lnTo>
                <a:lnTo>
                  <a:pt x="1107373" y="75450"/>
                </a:lnTo>
                <a:lnTo>
                  <a:pt x="1115677" y="82131"/>
                </a:lnTo>
                <a:lnTo>
                  <a:pt x="1119741" y="92082"/>
                </a:lnTo>
                <a:lnTo>
                  <a:pt x="1120818" y="104330"/>
                </a:lnTo>
                <a:lnTo>
                  <a:pt x="1120818" y="196666"/>
                </a:lnTo>
                <a:lnTo>
                  <a:pt x="1143970" y="196666"/>
                </a:lnTo>
                <a:lnTo>
                  <a:pt x="1143970" y="93435"/>
                </a:lnTo>
                <a:lnTo>
                  <a:pt x="1140595" y="74754"/>
                </a:lnTo>
                <a:lnTo>
                  <a:pt x="1139282" y="73007"/>
                </a:lnTo>
                <a:close/>
              </a:path>
              <a:path w="1637029" h="250825">
                <a:moveTo>
                  <a:pt x="1014319" y="52568"/>
                </a:moveTo>
                <a:lnTo>
                  <a:pt x="1000507" y="54093"/>
                </a:lnTo>
                <a:lnTo>
                  <a:pt x="988199" y="58634"/>
                </a:lnTo>
                <a:lnTo>
                  <a:pt x="977577" y="66136"/>
                </a:lnTo>
                <a:lnTo>
                  <a:pt x="968821" y="76548"/>
                </a:lnTo>
                <a:lnTo>
                  <a:pt x="992224" y="76548"/>
                </a:lnTo>
                <a:lnTo>
                  <a:pt x="1007237" y="73007"/>
                </a:lnTo>
                <a:lnTo>
                  <a:pt x="1051048" y="73007"/>
                </a:lnTo>
                <a:lnTo>
                  <a:pt x="1046953" y="65562"/>
                </a:lnTo>
                <a:lnTo>
                  <a:pt x="1037947" y="58123"/>
                </a:lnTo>
                <a:lnTo>
                  <a:pt x="1026797" y="53902"/>
                </a:lnTo>
                <a:lnTo>
                  <a:pt x="1014319" y="52568"/>
                </a:lnTo>
                <a:close/>
              </a:path>
              <a:path w="1637029" h="250825">
                <a:moveTo>
                  <a:pt x="1097121" y="52568"/>
                </a:moveTo>
                <a:lnTo>
                  <a:pt x="1083983" y="54208"/>
                </a:lnTo>
                <a:lnTo>
                  <a:pt x="1071892" y="58940"/>
                </a:lnTo>
                <a:lnTo>
                  <a:pt x="1061384" y="66481"/>
                </a:lnTo>
                <a:lnTo>
                  <a:pt x="1052996" y="76548"/>
                </a:lnTo>
                <a:lnTo>
                  <a:pt x="1076834" y="76548"/>
                </a:lnTo>
                <a:lnTo>
                  <a:pt x="1078412" y="75560"/>
                </a:lnTo>
                <a:lnTo>
                  <a:pt x="1093580" y="73007"/>
                </a:lnTo>
                <a:lnTo>
                  <a:pt x="1139282" y="73007"/>
                </a:lnTo>
                <a:lnTo>
                  <a:pt x="1131066" y="62073"/>
                </a:lnTo>
                <a:lnTo>
                  <a:pt x="1116277" y="54855"/>
                </a:lnTo>
                <a:lnTo>
                  <a:pt x="1097121" y="52568"/>
                </a:lnTo>
                <a:close/>
              </a:path>
              <a:path w="1637029" h="250825">
                <a:moveTo>
                  <a:pt x="1216411" y="55837"/>
                </a:moveTo>
                <a:lnTo>
                  <a:pt x="1193259" y="55837"/>
                </a:lnTo>
                <a:lnTo>
                  <a:pt x="1193259" y="250596"/>
                </a:lnTo>
                <a:lnTo>
                  <a:pt x="1216411" y="250596"/>
                </a:lnTo>
                <a:lnTo>
                  <a:pt x="1216411" y="177872"/>
                </a:lnTo>
                <a:lnTo>
                  <a:pt x="1252481" y="177872"/>
                </a:lnTo>
                <a:lnTo>
                  <a:pt x="1239610" y="175071"/>
                </a:lnTo>
                <a:lnTo>
                  <a:pt x="1225842" y="163232"/>
                </a:lnTo>
                <a:lnTo>
                  <a:pt x="1218050" y="146182"/>
                </a:lnTo>
                <a:lnTo>
                  <a:pt x="1215594" y="126120"/>
                </a:lnTo>
                <a:lnTo>
                  <a:pt x="1217952" y="106675"/>
                </a:lnTo>
                <a:lnTo>
                  <a:pt x="1225468" y="89656"/>
                </a:lnTo>
                <a:lnTo>
                  <a:pt x="1238806" y="77590"/>
                </a:lnTo>
                <a:lnTo>
                  <a:pt x="1250384" y="74913"/>
                </a:lnTo>
                <a:lnTo>
                  <a:pt x="1216411" y="74913"/>
                </a:lnTo>
                <a:lnTo>
                  <a:pt x="1216411" y="55837"/>
                </a:lnTo>
                <a:close/>
              </a:path>
              <a:path w="1637029" h="250825">
                <a:moveTo>
                  <a:pt x="1252481" y="177872"/>
                </a:moveTo>
                <a:lnTo>
                  <a:pt x="1216956" y="177872"/>
                </a:lnTo>
                <a:lnTo>
                  <a:pt x="1226400" y="188328"/>
                </a:lnTo>
                <a:lnTo>
                  <a:pt x="1238167" y="195134"/>
                </a:lnTo>
                <a:lnTo>
                  <a:pt x="1250701" y="198823"/>
                </a:lnTo>
                <a:lnTo>
                  <a:pt x="1262443" y="199934"/>
                </a:lnTo>
                <a:lnTo>
                  <a:pt x="1290648" y="194078"/>
                </a:lnTo>
                <a:lnTo>
                  <a:pt x="1309093" y="179506"/>
                </a:lnTo>
                <a:lnTo>
                  <a:pt x="1259992" y="179506"/>
                </a:lnTo>
                <a:lnTo>
                  <a:pt x="1252481" y="177872"/>
                </a:lnTo>
                <a:close/>
              </a:path>
              <a:path w="1637029" h="250825">
                <a:moveTo>
                  <a:pt x="1308432" y="73007"/>
                </a:moveTo>
                <a:lnTo>
                  <a:pt x="1258630" y="73007"/>
                </a:lnTo>
                <a:lnTo>
                  <a:pt x="1278085" y="77420"/>
                </a:lnTo>
                <a:lnTo>
                  <a:pt x="1291665" y="89111"/>
                </a:lnTo>
                <a:lnTo>
                  <a:pt x="1299624" y="105756"/>
                </a:lnTo>
                <a:lnTo>
                  <a:pt x="1302220" y="125031"/>
                </a:lnTo>
                <a:lnTo>
                  <a:pt x="1300067" y="145148"/>
                </a:lnTo>
                <a:lnTo>
                  <a:pt x="1292958" y="162585"/>
                </a:lnTo>
                <a:lnTo>
                  <a:pt x="1279924" y="174863"/>
                </a:lnTo>
                <a:lnTo>
                  <a:pt x="1259992" y="179506"/>
                </a:lnTo>
                <a:lnTo>
                  <a:pt x="1309093" y="179506"/>
                </a:lnTo>
                <a:lnTo>
                  <a:pt x="1310731" y="178212"/>
                </a:lnTo>
                <a:lnTo>
                  <a:pt x="1322742" y="154890"/>
                </a:lnTo>
                <a:lnTo>
                  <a:pt x="1326734" y="126665"/>
                </a:lnTo>
                <a:lnTo>
                  <a:pt x="1322695" y="98311"/>
                </a:lnTo>
                <a:lnTo>
                  <a:pt x="1310561" y="74704"/>
                </a:lnTo>
                <a:lnTo>
                  <a:pt x="1308432" y="73007"/>
                </a:lnTo>
                <a:close/>
              </a:path>
              <a:path w="1637029" h="250825">
                <a:moveTo>
                  <a:pt x="1261898" y="52568"/>
                </a:moveTo>
                <a:lnTo>
                  <a:pt x="1247790" y="53876"/>
                </a:lnTo>
                <a:lnTo>
                  <a:pt x="1235035" y="57919"/>
                </a:lnTo>
                <a:lnTo>
                  <a:pt x="1224476" y="64872"/>
                </a:lnTo>
                <a:lnTo>
                  <a:pt x="1216956" y="74913"/>
                </a:lnTo>
                <a:lnTo>
                  <a:pt x="1250384" y="74913"/>
                </a:lnTo>
                <a:lnTo>
                  <a:pt x="1258630" y="73007"/>
                </a:lnTo>
                <a:lnTo>
                  <a:pt x="1308432" y="73007"/>
                </a:lnTo>
                <a:lnTo>
                  <a:pt x="1290304" y="58554"/>
                </a:lnTo>
                <a:lnTo>
                  <a:pt x="1261898" y="52568"/>
                </a:lnTo>
                <a:close/>
              </a:path>
              <a:path w="1637029" h="250825">
                <a:moveTo>
                  <a:pt x="1392094" y="2179"/>
                </a:moveTo>
                <a:lnTo>
                  <a:pt x="1368942" y="2179"/>
                </a:lnTo>
                <a:lnTo>
                  <a:pt x="1368942" y="196666"/>
                </a:lnTo>
                <a:lnTo>
                  <a:pt x="1392094" y="196666"/>
                </a:lnTo>
                <a:lnTo>
                  <a:pt x="1392094" y="2179"/>
                </a:lnTo>
                <a:close/>
              </a:path>
              <a:path w="1637029" h="250825">
                <a:moveTo>
                  <a:pt x="1500228" y="52568"/>
                </a:moveTo>
                <a:lnTo>
                  <a:pt x="1473682" y="58081"/>
                </a:lnTo>
                <a:lnTo>
                  <a:pt x="1452727" y="73376"/>
                </a:lnTo>
                <a:lnTo>
                  <a:pt x="1438972" y="96587"/>
                </a:lnTo>
                <a:lnTo>
                  <a:pt x="1434030" y="125848"/>
                </a:lnTo>
                <a:lnTo>
                  <a:pt x="1438840" y="155579"/>
                </a:lnTo>
                <a:lnTo>
                  <a:pt x="1451467" y="179029"/>
                </a:lnTo>
                <a:lnTo>
                  <a:pt x="1472265" y="194410"/>
                </a:lnTo>
                <a:lnTo>
                  <a:pt x="1501589" y="199934"/>
                </a:lnTo>
                <a:lnTo>
                  <a:pt x="1523443" y="196810"/>
                </a:lnTo>
                <a:lnTo>
                  <a:pt x="1541186" y="187609"/>
                </a:lnTo>
                <a:lnTo>
                  <a:pt x="1548194" y="179506"/>
                </a:lnTo>
                <a:lnTo>
                  <a:pt x="1502407" y="179506"/>
                </a:lnTo>
                <a:lnTo>
                  <a:pt x="1482455" y="175718"/>
                </a:lnTo>
                <a:lnTo>
                  <a:pt x="1468632" y="165547"/>
                </a:lnTo>
                <a:lnTo>
                  <a:pt x="1460733" y="150779"/>
                </a:lnTo>
                <a:lnTo>
                  <a:pt x="1458554" y="133202"/>
                </a:lnTo>
                <a:lnTo>
                  <a:pt x="1563964" y="133202"/>
                </a:lnTo>
                <a:lnTo>
                  <a:pt x="1562164" y="112774"/>
                </a:lnTo>
                <a:lnTo>
                  <a:pt x="1458554" y="112774"/>
                </a:lnTo>
                <a:lnTo>
                  <a:pt x="1462133" y="97482"/>
                </a:lnTo>
                <a:lnTo>
                  <a:pt x="1470232" y="84821"/>
                </a:lnTo>
                <a:lnTo>
                  <a:pt x="1482570" y="76194"/>
                </a:lnTo>
                <a:lnTo>
                  <a:pt x="1498866" y="73007"/>
                </a:lnTo>
                <a:lnTo>
                  <a:pt x="1544132" y="73007"/>
                </a:lnTo>
                <a:lnTo>
                  <a:pt x="1531406" y="60379"/>
                </a:lnTo>
                <a:lnTo>
                  <a:pt x="1500228" y="52568"/>
                </a:lnTo>
                <a:close/>
              </a:path>
              <a:path w="1637029" h="250825">
                <a:moveTo>
                  <a:pt x="1561785" y="151996"/>
                </a:moveTo>
                <a:lnTo>
                  <a:pt x="1538905" y="151996"/>
                </a:lnTo>
                <a:lnTo>
                  <a:pt x="1534160" y="163993"/>
                </a:lnTo>
                <a:lnTo>
                  <a:pt x="1526274" y="172594"/>
                </a:lnTo>
                <a:lnTo>
                  <a:pt x="1515578" y="177774"/>
                </a:lnTo>
                <a:lnTo>
                  <a:pt x="1502407" y="179506"/>
                </a:lnTo>
                <a:lnTo>
                  <a:pt x="1548194" y="179506"/>
                </a:lnTo>
                <a:lnTo>
                  <a:pt x="1554179" y="172586"/>
                </a:lnTo>
                <a:lnTo>
                  <a:pt x="1561785" y="151996"/>
                </a:lnTo>
                <a:close/>
              </a:path>
              <a:path w="1637029" h="250825">
                <a:moveTo>
                  <a:pt x="1544132" y="73007"/>
                </a:moveTo>
                <a:lnTo>
                  <a:pt x="1498866" y="73007"/>
                </a:lnTo>
                <a:lnTo>
                  <a:pt x="1514706" y="76118"/>
                </a:lnTo>
                <a:lnTo>
                  <a:pt x="1527329" y="84617"/>
                </a:lnTo>
                <a:lnTo>
                  <a:pt x="1535866" y="97253"/>
                </a:lnTo>
                <a:lnTo>
                  <a:pt x="1539450" y="112774"/>
                </a:lnTo>
                <a:lnTo>
                  <a:pt x="1562164" y="112774"/>
                </a:lnTo>
                <a:lnTo>
                  <a:pt x="1561589" y="106239"/>
                </a:lnTo>
                <a:lnTo>
                  <a:pt x="1551298" y="80117"/>
                </a:lnTo>
                <a:lnTo>
                  <a:pt x="1544132" y="73007"/>
                </a:lnTo>
                <a:close/>
              </a:path>
              <a:path w="1637029" h="250825">
                <a:moveTo>
                  <a:pt x="1636950" y="166432"/>
                </a:moveTo>
                <a:lnTo>
                  <a:pt x="1606716" y="166432"/>
                </a:lnTo>
                <a:lnTo>
                  <a:pt x="1606716" y="196666"/>
                </a:lnTo>
                <a:lnTo>
                  <a:pt x="1636950" y="196666"/>
                </a:lnTo>
                <a:lnTo>
                  <a:pt x="1636950" y="166432"/>
                </a:lnTo>
                <a:close/>
              </a:path>
              <a:path w="1637029" h="250825">
                <a:moveTo>
                  <a:pt x="1636950" y="55837"/>
                </a:moveTo>
                <a:lnTo>
                  <a:pt x="1606716" y="55837"/>
                </a:lnTo>
                <a:lnTo>
                  <a:pt x="1606716" y="86070"/>
                </a:lnTo>
                <a:lnTo>
                  <a:pt x="1636950" y="86070"/>
                </a:lnTo>
                <a:lnTo>
                  <a:pt x="1636950" y="55837"/>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76" name="object 76"/>
          <p:cNvSpPr/>
          <p:nvPr/>
        </p:nvSpPr>
        <p:spPr>
          <a:xfrm>
            <a:off x="744098" y="2614383"/>
            <a:ext cx="413905" cy="413905"/>
          </a:xfrm>
          <a:custGeom>
            <a:avLst/>
            <a:gdLst/>
            <a:ahLst/>
            <a:cxnLst/>
            <a:rect l="l" t="t" r="r" b="b"/>
            <a:pathLst>
              <a:path w="910589" h="910589">
                <a:moveTo>
                  <a:pt x="872180" y="0"/>
                </a:moveTo>
                <a:lnTo>
                  <a:pt x="37912" y="0"/>
                </a:lnTo>
                <a:lnTo>
                  <a:pt x="23193" y="3021"/>
                </a:lnTo>
                <a:lnTo>
                  <a:pt x="11138" y="11248"/>
                </a:lnTo>
                <a:lnTo>
                  <a:pt x="2992" y="23423"/>
                </a:lnTo>
                <a:lnTo>
                  <a:pt x="0" y="38289"/>
                </a:lnTo>
                <a:lnTo>
                  <a:pt x="0" y="871803"/>
                </a:lnTo>
                <a:lnTo>
                  <a:pt x="2992" y="886669"/>
                </a:lnTo>
                <a:lnTo>
                  <a:pt x="11138" y="898844"/>
                </a:lnTo>
                <a:lnTo>
                  <a:pt x="23193" y="907071"/>
                </a:lnTo>
                <a:lnTo>
                  <a:pt x="37912" y="910093"/>
                </a:lnTo>
                <a:lnTo>
                  <a:pt x="872180" y="910093"/>
                </a:lnTo>
                <a:lnTo>
                  <a:pt x="886899" y="907071"/>
                </a:lnTo>
                <a:lnTo>
                  <a:pt x="898954" y="898844"/>
                </a:lnTo>
                <a:lnTo>
                  <a:pt x="907101" y="886669"/>
                </a:lnTo>
                <a:lnTo>
                  <a:pt x="910093" y="871803"/>
                </a:lnTo>
                <a:lnTo>
                  <a:pt x="910093" y="38289"/>
                </a:lnTo>
                <a:lnTo>
                  <a:pt x="907101" y="23423"/>
                </a:lnTo>
                <a:lnTo>
                  <a:pt x="898954" y="11248"/>
                </a:lnTo>
                <a:lnTo>
                  <a:pt x="886899" y="3021"/>
                </a:lnTo>
                <a:lnTo>
                  <a:pt x="872180"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77" name="object 77"/>
          <p:cNvSpPr/>
          <p:nvPr/>
        </p:nvSpPr>
        <p:spPr>
          <a:xfrm>
            <a:off x="741716" y="2612002"/>
            <a:ext cx="418523" cy="418523"/>
          </a:xfrm>
          <a:custGeom>
            <a:avLst/>
            <a:gdLst/>
            <a:ahLst/>
            <a:cxnLst/>
            <a:rect l="l" t="t" r="r" b="b"/>
            <a:pathLst>
              <a:path w="920750" h="920750">
                <a:moveTo>
                  <a:pt x="877418" y="0"/>
                </a:moveTo>
                <a:lnTo>
                  <a:pt x="43150" y="0"/>
                </a:lnTo>
                <a:lnTo>
                  <a:pt x="26368" y="3443"/>
                </a:lnTo>
                <a:lnTo>
                  <a:pt x="12653" y="12795"/>
                </a:lnTo>
                <a:lnTo>
                  <a:pt x="3399" y="26630"/>
                </a:lnTo>
                <a:lnTo>
                  <a:pt x="0" y="43527"/>
                </a:lnTo>
                <a:lnTo>
                  <a:pt x="0" y="877041"/>
                </a:lnTo>
                <a:lnTo>
                  <a:pt x="3399" y="893938"/>
                </a:lnTo>
                <a:lnTo>
                  <a:pt x="12653" y="907774"/>
                </a:lnTo>
                <a:lnTo>
                  <a:pt x="26368" y="917125"/>
                </a:lnTo>
                <a:lnTo>
                  <a:pt x="43150" y="920569"/>
                </a:lnTo>
                <a:lnTo>
                  <a:pt x="877418" y="920569"/>
                </a:lnTo>
                <a:lnTo>
                  <a:pt x="877418" y="910093"/>
                </a:lnTo>
                <a:lnTo>
                  <a:pt x="34183" y="910093"/>
                </a:lnTo>
                <a:lnTo>
                  <a:pt x="26053" y="906405"/>
                </a:lnTo>
                <a:lnTo>
                  <a:pt x="14153" y="894389"/>
                </a:lnTo>
                <a:lnTo>
                  <a:pt x="10476" y="886145"/>
                </a:lnTo>
                <a:lnTo>
                  <a:pt x="10476" y="34424"/>
                </a:lnTo>
                <a:lnTo>
                  <a:pt x="14153" y="26179"/>
                </a:lnTo>
                <a:lnTo>
                  <a:pt x="26053" y="14163"/>
                </a:lnTo>
                <a:lnTo>
                  <a:pt x="34183" y="10476"/>
                </a:lnTo>
                <a:lnTo>
                  <a:pt x="904518" y="10476"/>
                </a:lnTo>
                <a:lnTo>
                  <a:pt x="894205" y="3443"/>
                </a:lnTo>
                <a:lnTo>
                  <a:pt x="877418" y="0"/>
                </a:lnTo>
                <a:close/>
              </a:path>
              <a:path w="920750" h="920750">
                <a:moveTo>
                  <a:pt x="904518" y="10476"/>
                </a:moveTo>
                <a:lnTo>
                  <a:pt x="886386" y="10476"/>
                </a:lnTo>
                <a:lnTo>
                  <a:pt x="894525" y="14163"/>
                </a:lnTo>
                <a:lnTo>
                  <a:pt x="906416" y="26179"/>
                </a:lnTo>
                <a:lnTo>
                  <a:pt x="910093" y="34424"/>
                </a:lnTo>
                <a:lnTo>
                  <a:pt x="910093" y="886145"/>
                </a:lnTo>
                <a:lnTo>
                  <a:pt x="906416" y="894389"/>
                </a:lnTo>
                <a:lnTo>
                  <a:pt x="894525" y="906405"/>
                </a:lnTo>
                <a:lnTo>
                  <a:pt x="886386" y="910093"/>
                </a:lnTo>
                <a:lnTo>
                  <a:pt x="877418" y="910093"/>
                </a:lnTo>
                <a:lnTo>
                  <a:pt x="877418" y="920569"/>
                </a:lnTo>
                <a:lnTo>
                  <a:pt x="894205" y="917125"/>
                </a:lnTo>
                <a:lnTo>
                  <a:pt x="907919" y="907774"/>
                </a:lnTo>
                <a:lnTo>
                  <a:pt x="917171" y="893938"/>
                </a:lnTo>
                <a:lnTo>
                  <a:pt x="920569" y="877041"/>
                </a:lnTo>
                <a:lnTo>
                  <a:pt x="920569" y="43527"/>
                </a:lnTo>
                <a:lnTo>
                  <a:pt x="917171" y="26630"/>
                </a:lnTo>
                <a:lnTo>
                  <a:pt x="907919" y="12795"/>
                </a:lnTo>
                <a:lnTo>
                  <a:pt x="904518" y="10476"/>
                </a:lnTo>
                <a:close/>
              </a:path>
            </a:pathLst>
          </a:custGeom>
          <a:solidFill>
            <a:srgbClr val="FFFFFF"/>
          </a:solidFill>
        </p:spPr>
        <p:txBody>
          <a:bodyPr wrap="square" lIns="0" tIns="0" rIns="0" bIns="0" rtlCol="0"/>
          <a:lstStyle/>
          <a:p>
            <a:pPr defTabSz="415664">
              <a:defRPr/>
            </a:pPr>
            <a:endParaRPr sz="818">
              <a:solidFill>
                <a:prstClr val="black"/>
              </a:solidFill>
              <a:latin typeface="Calibri"/>
            </a:endParaRPr>
          </a:p>
        </p:txBody>
      </p:sp>
      <p:sp>
        <p:nvSpPr>
          <p:cNvPr id="78" name="object 78"/>
          <p:cNvSpPr/>
          <p:nvPr/>
        </p:nvSpPr>
        <p:spPr>
          <a:xfrm>
            <a:off x="773216" y="2691558"/>
            <a:ext cx="352425" cy="312016"/>
          </a:xfrm>
          <a:custGeom>
            <a:avLst/>
            <a:gdLst/>
            <a:ahLst/>
            <a:cxnLst/>
            <a:rect l="l" t="t" r="r" b="b"/>
            <a:pathLst>
              <a:path w="775335" h="686435">
                <a:moveTo>
                  <a:pt x="774963" y="686053"/>
                </a:moveTo>
                <a:lnTo>
                  <a:pt x="0" y="686053"/>
                </a:lnTo>
                <a:lnTo>
                  <a:pt x="0" y="0"/>
                </a:lnTo>
                <a:lnTo>
                  <a:pt x="774963" y="0"/>
                </a:lnTo>
                <a:lnTo>
                  <a:pt x="774963" y="686053"/>
                </a:lnTo>
                <a:close/>
              </a:path>
            </a:pathLst>
          </a:custGeom>
          <a:solidFill>
            <a:srgbClr val="FFFFFF"/>
          </a:solidFill>
        </p:spPr>
        <p:txBody>
          <a:bodyPr wrap="square" lIns="0" tIns="0" rIns="0" bIns="0" rtlCol="0"/>
          <a:lstStyle/>
          <a:p>
            <a:pPr defTabSz="415664">
              <a:defRPr/>
            </a:pPr>
            <a:endParaRPr sz="818">
              <a:solidFill>
                <a:prstClr val="black"/>
              </a:solidFill>
              <a:latin typeface="Calibri"/>
            </a:endParaRPr>
          </a:p>
        </p:txBody>
      </p:sp>
      <p:sp>
        <p:nvSpPr>
          <p:cNvPr id="79" name="object 79"/>
          <p:cNvSpPr/>
          <p:nvPr/>
        </p:nvSpPr>
        <p:spPr>
          <a:xfrm>
            <a:off x="773326" y="2691643"/>
            <a:ext cx="314903" cy="301625"/>
          </a:xfrm>
          <a:custGeom>
            <a:avLst/>
            <a:gdLst/>
            <a:ahLst/>
            <a:cxnLst/>
            <a:rect l="l" t="t" r="r" b="b"/>
            <a:pathLst>
              <a:path w="692785" h="663575">
                <a:moveTo>
                  <a:pt x="692160" y="662953"/>
                </a:moveTo>
                <a:lnTo>
                  <a:pt x="0" y="662953"/>
                </a:lnTo>
                <a:lnTo>
                  <a:pt x="0" y="0"/>
                </a:lnTo>
                <a:lnTo>
                  <a:pt x="692160" y="0"/>
                </a:lnTo>
                <a:lnTo>
                  <a:pt x="692160" y="662953"/>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80" name="object 80"/>
          <p:cNvSpPr/>
          <p:nvPr/>
        </p:nvSpPr>
        <p:spPr>
          <a:xfrm>
            <a:off x="784426" y="2639758"/>
            <a:ext cx="22802" cy="23091"/>
          </a:xfrm>
          <a:custGeom>
            <a:avLst/>
            <a:gdLst/>
            <a:ahLst/>
            <a:cxnLst/>
            <a:rect l="l" t="t" r="r" b="b"/>
            <a:pathLst>
              <a:path w="50164" h="50800">
                <a:moveTo>
                  <a:pt x="24953" y="0"/>
                </a:moveTo>
                <a:lnTo>
                  <a:pt x="15238" y="1980"/>
                </a:lnTo>
                <a:lnTo>
                  <a:pt x="7307" y="7380"/>
                </a:lnTo>
                <a:lnTo>
                  <a:pt x="1960" y="15388"/>
                </a:lnTo>
                <a:lnTo>
                  <a:pt x="0" y="25194"/>
                </a:lnTo>
                <a:lnTo>
                  <a:pt x="1960" y="35000"/>
                </a:lnTo>
                <a:lnTo>
                  <a:pt x="7307" y="43009"/>
                </a:lnTo>
                <a:lnTo>
                  <a:pt x="15238" y="48409"/>
                </a:lnTo>
                <a:lnTo>
                  <a:pt x="24953" y="50389"/>
                </a:lnTo>
                <a:lnTo>
                  <a:pt x="34663" y="48409"/>
                </a:lnTo>
                <a:lnTo>
                  <a:pt x="42591" y="43009"/>
                </a:lnTo>
                <a:lnTo>
                  <a:pt x="47937" y="35000"/>
                </a:lnTo>
                <a:lnTo>
                  <a:pt x="49897" y="25194"/>
                </a:lnTo>
                <a:lnTo>
                  <a:pt x="47937" y="15388"/>
                </a:lnTo>
                <a:lnTo>
                  <a:pt x="42591" y="7380"/>
                </a:lnTo>
                <a:lnTo>
                  <a:pt x="34663" y="1980"/>
                </a:lnTo>
                <a:lnTo>
                  <a:pt x="24953" y="0"/>
                </a:lnTo>
                <a:close/>
              </a:path>
            </a:pathLst>
          </a:custGeom>
          <a:solidFill>
            <a:srgbClr val="FFFFFF"/>
          </a:solidFill>
        </p:spPr>
        <p:txBody>
          <a:bodyPr wrap="square" lIns="0" tIns="0" rIns="0" bIns="0" rtlCol="0"/>
          <a:lstStyle/>
          <a:p>
            <a:pPr defTabSz="415664">
              <a:defRPr/>
            </a:pPr>
            <a:endParaRPr sz="818">
              <a:solidFill>
                <a:prstClr val="black"/>
              </a:solidFill>
              <a:latin typeface="Calibri"/>
            </a:endParaRPr>
          </a:p>
        </p:txBody>
      </p:sp>
      <p:sp>
        <p:nvSpPr>
          <p:cNvPr id="81" name="object 81"/>
          <p:cNvSpPr/>
          <p:nvPr/>
        </p:nvSpPr>
        <p:spPr>
          <a:xfrm>
            <a:off x="820711" y="2639758"/>
            <a:ext cx="22802" cy="23091"/>
          </a:xfrm>
          <a:custGeom>
            <a:avLst/>
            <a:gdLst/>
            <a:ahLst/>
            <a:cxnLst/>
            <a:rect l="l" t="t" r="r" b="b"/>
            <a:pathLst>
              <a:path w="50164" h="50800">
                <a:moveTo>
                  <a:pt x="24953" y="0"/>
                </a:moveTo>
                <a:lnTo>
                  <a:pt x="15238" y="1980"/>
                </a:lnTo>
                <a:lnTo>
                  <a:pt x="7307" y="7380"/>
                </a:lnTo>
                <a:lnTo>
                  <a:pt x="1960" y="15388"/>
                </a:lnTo>
                <a:lnTo>
                  <a:pt x="0" y="25194"/>
                </a:lnTo>
                <a:lnTo>
                  <a:pt x="1960" y="35000"/>
                </a:lnTo>
                <a:lnTo>
                  <a:pt x="7307" y="43009"/>
                </a:lnTo>
                <a:lnTo>
                  <a:pt x="15238" y="48409"/>
                </a:lnTo>
                <a:lnTo>
                  <a:pt x="24953" y="50389"/>
                </a:lnTo>
                <a:lnTo>
                  <a:pt x="34663" y="48409"/>
                </a:lnTo>
                <a:lnTo>
                  <a:pt x="42591" y="43009"/>
                </a:lnTo>
                <a:lnTo>
                  <a:pt x="47937" y="35000"/>
                </a:lnTo>
                <a:lnTo>
                  <a:pt x="49897" y="25194"/>
                </a:lnTo>
                <a:lnTo>
                  <a:pt x="47937" y="15388"/>
                </a:lnTo>
                <a:lnTo>
                  <a:pt x="42591" y="7380"/>
                </a:lnTo>
                <a:lnTo>
                  <a:pt x="34663" y="1980"/>
                </a:lnTo>
                <a:lnTo>
                  <a:pt x="24953" y="0"/>
                </a:lnTo>
                <a:close/>
              </a:path>
            </a:pathLst>
          </a:custGeom>
          <a:solidFill>
            <a:srgbClr val="FFFFFF"/>
          </a:solidFill>
        </p:spPr>
        <p:txBody>
          <a:bodyPr wrap="square" lIns="0" tIns="0" rIns="0" bIns="0" rtlCol="0"/>
          <a:lstStyle/>
          <a:p>
            <a:pPr defTabSz="415664">
              <a:defRPr/>
            </a:pPr>
            <a:endParaRPr sz="818">
              <a:solidFill>
                <a:prstClr val="black"/>
              </a:solidFill>
              <a:latin typeface="Calibri"/>
            </a:endParaRPr>
          </a:p>
        </p:txBody>
      </p:sp>
      <p:sp>
        <p:nvSpPr>
          <p:cNvPr id="82" name="object 82"/>
          <p:cNvSpPr/>
          <p:nvPr/>
        </p:nvSpPr>
        <p:spPr>
          <a:xfrm>
            <a:off x="856744" y="2639758"/>
            <a:ext cx="22802" cy="23091"/>
          </a:xfrm>
          <a:custGeom>
            <a:avLst/>
            <a:gdLst/>
            <a:ahLst/>
            <a:cxnLst/>
            <a:rect l="l" t="t" r="r" b="b"/>
            <a:pathLst>
              <a:path w="50164" h="50800">
                <a:moveTo>
                  <a:pt x="24953" y="0"/>
                </a:moveTo>
                <a:lnTo>
                  <a:pt x="15238" y="1980"/>
                </a:lnTo>
                <a:lnTo>
                  <a:pt x="7307" y="7380"/>
                </a:lnTo>
                <a:lnTo>
                  <a:pt x="1960" y="15388"/>
                </a:lnTo>
                <a:lnTo>
                  <a:pt x="0" y="25194"/>
                </a:lnTo>
                <a:lnTo>
                  <a:pt x="1960" y="35000"/>
                </a:lnTo>
                <a:lnTo>
                  <a:pt x="7307" y="43009"/>
                </a:lnTo>
                <a:lnTo>
                  <a:pt x="15238" y="48409"/>
                </a:lnTo>
                <a:lnTo>
                  <a:pt x="24953" y="50389"/>
                </a:lnTo>
                <a:lnTo>
                  <a:pt x="34663" y="48409"/>
                </a:lnTo>
                <a:lnTo>
                  <a:pt x="42591" y="43009"/>
                </a:lnTo>
                <a:lnTo>
                  <a:pt x="47937" y="35000"/>
                </a:lnTo>
                <a:lnTo>
                  <a:pt x="49897" y="25194"/>
                </a:lnTo>
                <a:lnTo>
                  <a:pt x="47937" y="15388"/>
                </a:lnTo>
                <a:lnTo>
                  <a:pt x="42591" y="7380"/>
                </a:lnTo>
                <a:lnTo>
                  <a:pt x="34663" y="1980"/>
                </a:lnTo>
                <a:lnTo>
                  <a:pt x="24953" y="0"/>
                </a:lnTo>
                <a:close/>
              </a:path>
            </a:pathLst>
          </a:custGeom>
          <a:solidFill>
            <a:srgbClr val="FFFFFF"/>
          </a:solidFill>
        </p:spPr>
        <p:txBody>
          <a:bodyPr wrap="square" lIns="0" tIns="0" rIns="0" bIns="0" rtlCol="0"/>
          <a:lstStyle/>
          <a:p>
            <a:pPr defTabSz="415664">
              <a:defRPr/>
            </a:pPr>
            <a:endParaRPr sz="818">
              <a:solidFill>
                <a:prstClr val="black"/>
              </a:solidFill>
              <a:latin typeface="Calibri"/>
            </a:endParaRPr>
          </a:p>
        </p:txBody>
      </p:sp>
      <p:sp>
        <p:nvSpPr>
          <p:cNvPr id="83" name="object 83"/>
          <p:cNvSpPr/>
          <p:nvPr/>
        </p:nvSpPr>
        <p:spPr>
          <a:xfrm>
            <a:off x="860620" y="2730900"/>
            <a:ext cx="180686" cy="180686"/>
          </a:xfrm>
          <a:custGeom>
            <a:avLst/>
            <a:gdLst/>
            <a:ahLst/>
            <a:cxnLst/>
            <a:rect l="l" t="t" r="r" b="b"/>
            <a:pathLst>
              <a:path w="397510" h="397510">
                <a:moveTo>
                  <a:pt x="138841" y="172858"/>
                </a:moveTo>
                <a:lnTo>
                  <a:pt x="99189" y="180688"/>
                </a:lnTo>
                <a:lnTo>
                  <a:pt x="18951" y="256786"/>
                </a:lnTo>
                <a:lnTo>
                  <a:pt x="0" y="307901"/>
                </a:lnTo>
                <a:lnTo>
                  <a:pt x="6756" y="335967"/>
                </a:lnTo>
                <a:lnTo>
                  <a:pt x="24105" y="361138"/>
                </a:lnTo>
                <a:lnTo>
                  <a:pt x="36278" y="373311"/>
                </a:lnTo>
                <a:lnTo>
                  <a:pt x="61447" y="390654"/>
                </a:lnTo>
                <a:lnTo>
                  <a:pt x="89509" y="397408"/>
                </a:lnTo>
                <a:lnTo>
                  <a:pt x="117041" y="393402"/>
                </a:lnTo>
                <a:lnTo>
                  <a:pt x="140619" y="378465"/>
                </a:lnTo>
                <a:lnTo>
                  <a:pt x="166048" y="353036"/>
                </a:lnTo>
                <a:lnTo>
                  <a:pt x="91654" y="353036"/>
                </a:lnTo>
                <a:lnTo>
                  <a:pt x="80180" y="351931"/>
                </a:lnTo>
                <a:lnTo>
                  <a:pt x="70597" y="346157"/>
                </a:lnTo>
                <a:lnTo>
                  <a:pt x="51248" y="326818"/>
                </a:lnTo>
                <a:lnTo>
                  <a:pt x="45475" y="317236"/>
                </a:lnTo>
                <a:lnTo>
                  <a:pt x="44371" y="305760"/>
                </a:lnTo>
                <a:lnTo>
                  <a:pt x="47792" y="293835"/>
                </a:lnTo>
                <a:lnTo>
                  <a:pt x="55596" y="282903"/>
                </a:lnTo>
                <a:lnTo>
                  <a:pt x="159612" y="178897"/>
                </a:lnTo>
                <a:lnTo>
                  <a:pt x="138841" y="172858"/>
                </a:lnTo>
                <a:close/>
              </a:path>
              <a:path w="397510" h="397510">
                <a:moveTo>
                  <a:pt x="218529" y="237793"/>
                </a:moveTo>
                <a:lnTo>
                  <a:pt x="114502" y="341820"/>
                </a:lnTo>
                <a:lnTo>
                  <a:pt x="103576" y="349618"/>
                </a:lnTo>
                <a:lnTo>
                  <a:pt x="91654" y="353036"/>
                </a:lnTo>
                <a:lnTo>
                  <a:pt x="166048" y="353036"/>
                </a:lnTo>
                <a:lnTo>
                  <a:pt x="203863" y="315221"/>
                </a:lnTo>
                <a:lnTo>
                  <a:pt x="216727" y="298221"/>
                </a:lnTo>
                <a:lnTo>
                  <a:pt x="223795" y="279022"/>
                </a:lnTo>
                <a:lnTo>
                  <a:pt x="224563" y="258566"/>
                </a:lnTo>
                <a:lnTo>
                  <a:pt x="218529" y="237793"/>
                </a:lnTo>
                <a:close/>
              </a:path>
              <a:path w="397510" h="397510">
                <a:moveTo>
                  <a:pt x="264224" y="110194"/>
                </a:moveTo>
                <a:lnTo>
                  <a:pt x="246584" y="117382"/>
                </a:lnTo>
                <a:lnTo>
                  <a:pt x="117383" y="246572"/>
                </a:lnTo>
                <a:lnTo>
                  <a:pt x="110197" y="264216"/>
                </a:lnTo>
                <a:lnTo>
                  <a:pt x="117561" y="279848"/>
                </a:lnTo>
                <a:lnTo>
                  <a:pt x="133199" y="287204"/>
                </a:lnTo>
                <a:lnTo>
                  <a:pt x="150833" y="280022"/>
                </a:lnTo>
                <a:lnTo>
                  <a:pt x="280034" y="150832"/>
                </a:lnTo>
                <a:lnTo>
                  <a:pt x="287214" y="133194"/>
                </a:lnTo>
                <a:lnTo>
                  <a:pt x="279856" y="117556"/>
                </a:lnTo>
                <a:lnTo>
                  <a:pt x="264224" y="110194"/>
                </a:lnTo>
                <a:close/>
              </a:path>
              <a:path w="397510" h="397510">
                <a:moveTo>
                  <a:pt x="378893" y="44365"/>
                </a:moveTo>
                <a:lnTo>
                  <a:pt x="305759" y="44365"/>
                </a:lnTo>
                <a:lnTo>
                  <a:pt x="317233" y="45472"/>
                </a:lnTo>
                <a:lnTo>
                  <a:pt x="326820" y="51247"/>
                </a:lnTo>
                <a:lnTo>
                  <a:pt x="346169" y="70596"/>
                </a:lnTo>
                <a:lnTo>
                  <a:pt x="351941" y="80179"/>
                </a:lnTo>
                <a:lnTo>
                  <a:pt x="353042" y="91653"/>
                </a:lnTo>
                <a:lnTo>
                  <a:pt x="349621" y="103575"/>
                </a:lnTo>
                <a:lnTo>
                  <a:pt x="341821" y="114501"/>
                </a:lnTo>
                <a:lnTo>
                  <a:pt x="237795" y="218528"/>
                </a:lnTo>
                <a:lnTo>
                  <a:pt x="258567" y="224557"/>
                </a:lnTo>
                <a:lnTo>
                  <a:pt x="298226" y="216720"/>
                </a:lnTo>
                <a:lnTo>
                  <a:pt x="378466" y="140618"/>
                </a:lnTo>
                <a:lnTo>
                  <a:pt x="397410" y="89507"/>
                </a:lnTo>
                <a:lnTo>
                  <a:pt x="390656" y="61438"/>
                </a:lnTo>
                <a:lnTo>
                  <a:pt x="378893" y="44365"/>
                </a:lnTo>
                <a:close/>
              </a:path>
              <a:path w="397510" h="397510">
                <a:moveTo>
                  <a:pt x="307903" y="0"/>
                </a:moveTo>
                <a:lnTo>
                  <a:pt x="256788" y="18939"/>
                </a:lnTo>
                <a:lnTo>
                  <a:pt x="193554" y="82172"/>
                </a:lnTo>
                <a:lnTo>
                  <a:pt x="173622" y="118386"/>
                </a:lnTo>
                <a:lnTo>
                  <a:pt x="172855" y="138847"/>
                </a:lnTo>
                <a:lnTo>
                  <a:pt x="178888" y="159621"/>
                </a:lnTo>
                <a:lnTo>
                  <a:pt x="282915" y="55594"/>
                </a:lnTo>
                <a:lnTo>
                  <a:pt x="293839" y="47786"/>
                </a:lnTo>
                <a:lnTo>
                  <a:pt x="305759" y="44365"/>
                </a:lnTo>
                <a:lnTo>
                  <a:pt x="378893" y="44365"/>
                </a:lnTo>
                <a:lnTo>
                  <a:pt x="373312" y="36266"/>
                </a:lnTo>
                <a:lnTo>
                  <a:pt x="361139" y="24093"/>
                </a:lnTo>
                <a:lnTo>
                  <a:pt x="335969" y="6751"/>
                </a:lnTo>
                <a:lnTo>
                  <a:pt x="307903"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84" name="object 25">
            <a:extLst>
              <a:ext uri="{FF2B5EF4-FFF2-40B4-BE49-F238E27FC236}">
                <a16:creationId xmlns:a16="http://schemas.microsoft.com/office/drawing/2014/main" id="{293DDCE7-9061-40FB-AB57-EDBA41BCE1BB}"/>
              </a:ext>
            </a:extLst>
          </p:cNvPr>
          <p:cNvSpPr/>
          <p:nvPr/>
        </p:nvSpPr>
        <p:spPr>
          <a:xfrm>
            <a:off x="580473" y="1392919"/>
            <a:ext cx="6659429" cy="234344"/>
          </a:xfrm>
          <a:prstGeom prst="rect">
            <a:avLst/>
          </a:prstGeom>
          <a:blipFill>
            <a:blip r:embed="rId10" cstate="print"/>
            <a:stretch>
              <a:fillRect/>
            </a:stretch>
          </a:blipFill>
        </p:spPr>
        <p:txBody>
          <a:bodyPr wrap="square" lIns="0" tIns="0" rIns="0" bIns="0" rtlCol="0"/>
          <a:lstStyle/>
          <a:p>
            <a:pPr defTabSz="415664">
              <a:defRPr/>
            </a:pPr>
            <a:endParaRPr sz="818">
              <a:solidFill>
                <a:prstClr val="black"/>
              </a:solidFill>
              <a:latin typeface="Calibri"/>
            </a:endParaRPr>
          </a:p>
        </p:txBody>
      </p:sp>
    </p:spTree>
    <p:extLst>
      <p:ext uri="{BB962C8B-B14F-4D97-AF65-F5344CB8AC3E}">
        <p14:creationId xmlns:p14="http://schemas.microsoft.com/office/powerpoint/2010/main" val="1693349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87" y="857250"/>
            <a:ext cx="378980" cy="5142923"/>
          </a:xfrm>
          <a:custGeom>
            <a:avLst/>
            <a:gdLst/>
            <a:ahLst/>
            <a:cxnLst/>
            <a:rect l="l" t="t" r="r" b="b"/>
            <a:pathLst>
              <a:path w="833755" h="11314430">
                <a:moveTo>
                  <a:pt x="0" y="11314094"/>
                </a:moveTo>
                <a:lnTo>
                  <a:pt x="833136" y="11314094"/>
                </a:lnTo>
                <a:lnTo>
                  <a:pt x="833136" y="0"/>
                </a:lnTo>
                <a:lnTo>
                  <a:pt x="0" y="0"/>
                </a:lnTo>
                <a:lnTo>
                  <a:pt x="0" y="11314094"/>
                </a:lnTo>
                <a:close/>
              </a:path>
            </a:pathLst>
          </a:custGeom>
          <a:solidFill>
            <a:srgbClr val="EAEBEC"/>
          </a:solidFill>
        </p:spPr>
        <p:txBody>
          <a:bodyPr wrap="square" lIns="0" tIns="0" rIns="0" bIns="0" rtlCol="0"/>
          <a:lstStyle/>
          <a:p>
            <a:pPr defTabSz="415664">
              <a:defRPr/>
            </a:pPr>
            <a:endParaRPr sz="818">
              <a:solidFill>
                <a:prstClr val="black"/>
              </a:solidFill>
              <a:latin typeface="Calibri"/>
            </a:endParaRPr>
          </a:p>
        </p:txBody>
      </p:sp>
      <p:sp>
        <p:nvSpPr>
          <p:cNvPr id="4" name="object 4"/>
          <p:cNvSpPr/>
          <p:nvPr/>
        </p:nvSpPr>
        <p:spPr>
          <a:xfrm>
            <a:off x="610300" y="2250740"/>
            <a:ext cx="4041198" cy="3324803"/>
          </a:xfrm>
          <a:custGeom>
            <a:avLst/>
            <a:gdLst/>
            <a:ahLst/>
            <a:cxnLst/>
            <a:rect l="l" t="t" r="r" b="b"/>
            <a:pathLst>
              <a:path w="8890635" h="7314565">
                <a:moveTo>
                  <a:pt x="8890584" y="0"/>
                </a:moveTo>
                <a:lnTo>
                  <a:pt x="0" y="0"/>
                </a:lnTo>
                <a:lnTo>
                  <a:pt x="0" y="7314069"/>
                </a:lnTo>
                <a:lnTo>
                  <a:pt x="8890584" y="7314069"/>
                </a:lnTo>
                <a:lnTo>
                  <a:pt x="8890584" y="0"/>
                </a:lnTo>
                <a:close/>
              </a:path>
            </a:pathLst>
          </a:custGeom>
          <a:solidFill>
            <a:srgbClr val="EFEFF2"/>
          </a:solidFill>
        </p:spPr>
        <p:txBody>
          <a:bodyPr wrap="square" lIns="0" tIns="0" rIns="0" bIns="0" rtlCol="0"/>
          <a:lstStyle/>
          <a:p>
            <a:pPr defTabSz="415664">
              <a:defRPr/>
            </a:pPr>
            <a:endParaRPr sz="818">
              <a:solidFill>
                <a:prstClr val="black"/>
              </a:solidFill>
              <a:latin typeface="Calibri"/>
            </a:endParaRPr>
          </a:p>
        </p:txBody>
      </p:sp>
      <p:sp>
        <p:nvSpPr>
          <p:cNvPr id="5" name="object 5"/>
          <p:cNvSpPr/>
          <p:nvPr/>
        </p:nvSpPr>
        <p:spPr>
          <a:xfrm>
            <a:off x="1393801" y="3517072"/>
            <a:ext cx="2487515" cy="1627896"/>
          </a:xfrm>
          <a:prstGeom prst="rect">
            <a:avLst/>
          </a:prstGeom>
          <a:blipFill>
            <a:blip r:embed="rId2"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6" name="object 6"/>
          <p:cNvSpPr/>
          <p:nvPr/>
        </p:nvSpPr>
        <p:spPr>
          <a:xfrm>
            <a:off x="2829149" y="5144976"/>
            <a:ext cx="1054966" cy="0"/>
          </a:xfrm>
          <a:custGeom>
            <a:avLst/>
            <a:gdLst/>
            <a:ahLst/>
            <a:cxnLst/>
            <a:rect l="l" t="t" r="r" b="b"/>
            <a:pathLst>
              <a:path w="2320925">
                <a:moveTo>
                  <a:pt x="0" y="0"/>
                </a:moveTo>
                <a:lnTo>
                  <a:pt x="2320489" y="0"/>
                </a:lnTo>
              </a:path>
            </a:pathLst>
          </a:custGeom>
          <a:ln w="1015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7" name="object 7"/>
          <p:cNvSpPr/>
          <p:nvPr/>
        </p:nvSpPr>
        <p:spPr>
          <a:xfrm>
            <a:off x="1941387" y="5144976"/>
            <a:ext cx="849745" cy="0"/>
          </a:xfrm>
          <a:custGeom>
            <a:avLst/>
            <a:gdLst/>
            <a:ahLst/>
            <a:cxnLst/>
            <a:rect l="l" t="t" r="r" b="b"/>
            <a:pathLst>
              <a:path w="1869439">
                <a:moveTo>
                  <a:pt x="0" y="0"/>
                </a:moveTo>
                <a:lnTo>
                  <a:pt x="1869266" y="0"/>
                </a:lnTo>
              </a:path>
            </a:pathLst>
          </a:custGeom>
          <a:ln w="1015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8" name="object 8"/>
          <p:cNvSpPr/>
          <p:nvPr/>
        </p:nvSpPr>
        <p:spPr>
          <a:xfrm>
            <a:off x="1391201" y="5144976"/>
            <a:ext cx="512330" cy="0"/>
          </a:xfrm>
          <a:custGeom>
            <a:avLst/>
            <a:gdLst/>
            <a:ahLst/>
            <a:cxnLst/>
            <a:rect l="l" t="t" r="r" b="b"/>
            <a:pathLst>
              <a:path w="1127125">
                <a:moveTo>
                  <a:pt x="0" y="0"/>
                </a:moveTo>
                <a:lnTo>
                  <a:pt x="1126601" y="0"/>
                </a:lnTo>
              </a:path>
            </a:pathLst>
          </a:custGeom>
          <a:ln w="1015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9" name="object 9"/>
          <p:cNvSpPr/>
          <p:nvPr/>
        </p:nvSpPr>
        <p:spPr>
          <a:xfrm>
            <a:off x="1393582" y="3519376"/>
            <a:ext cx="0" cy="1623291"/>
          </a:xfrm>
          <a:custGeom>
            <a:avLst/>
            <a:gdLst/>
            <a:ahLst/>
            <a:cxnLst/>
            <a:rect l="l" t="t" r="r" b="b"/>
            <a:pathLst>
              <a:path h="3571240">
                <a:moveTo>
                  <a:pt x="0" y="0"/>
                </a:moveTo>
                <a:lnTo>
                  <a:pt x="0" y="3571240"/>
                </a:lnTo>
              </a:path>
            </a:pathLst>
          </a:custGeom>
          <a:ln w="10476">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10" name="object 10"/>
          <p:cNvSpPr/>
          <p:nvPr/>
        </p:nvSpPr>
        <p:spPr>
          <a:xfrm>
            <a:off x="1391201" y="3515912"/>
            <a:ext cx="2492952" cy="0"/>
          </a:xfrm>
          <a:custGeom>
            <a:avLst/>
            <a:gdLst/>
            <a:ahLst/>
            <a:cxnLst/>
            <a:rect l="l" t="t" r="r" b="b"/>
            <a:pathLst>
              <a:path w="5484495">
                <a:moveTo>
                  <a:pt x="0" y="0"/>
                </a:moveTo>
                <a:lnTo>
                  <a:pt x="5483973" y="0"/>
                </a:lnTo>
              </a:path>
            </a:pathLst>
          </a:custGeom>
          <a:ln w="507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11" name="object 11"/>
          <p:cNvSpPr/>
          <p:nvPr/>
        </p:nvSpPr>
        <p:spPr>
          <a:xfrm>
            <a:off x="3881535" y="3519376"/>
            <a:ext cx="0" cy="1623291"/>
          </a:xfrm>
          <a:custGeom>
            <a:avLst/>
            <a:gdLst/>
            <a:ahLst/>
            <a:cxnLst/>
            <a:rect l="l" t="t" r="r" b="b"/>
            <a:pathLst>
              <a:path h="3571240">
                <a:moveTo>
                  <a:pt x="0" y="0"/>
                </a:moveTo>
                <a:lnTo>
                  <a:pt x="0" y="3571240"/>
                </a:lnTo>
              </a:path>
            </a:pathLst>
          </a:custGeom>
          <a:ln w="10476">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12" name="object 12"/>
          <p:cNvSpPr/>
          <p:nvPr/>
        </p:nvSpPr>
        <p:spPr>
          <a:xfrm>
            <a:off x="1395963" y="3518222"/>
            <a:ext cx="2488046" cy="0"/>
          </a:xfrm>
          <a:custGeom>
            <a:avLst/>
            <a:gdLst/>
            <a:ahLst/>
            <a:cxnLst/>
            <a:rect l="l" t="t" r="r" b="b"/>
            <a:pathLst>
              <a:path w="5473700">
                <a:moveTo>
                  <a:pt x="0" y="0"/>
                </a:moveTo>
                <a:lnTo>
                  <a:pt x="5473497" y="0"/>
                </a:lnTo>
              </a:path>
            </a:pathLst>
          </a:custGeom>
          <a:ln w="5079">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13" name="object 13"/>
          <p:cNvSpPr/>
          <p:nvPr/>
        </p:nvSpPr>
        <p:spPr>
          <a:xfrm>
            <a:off x="1916788" y="4251409"/>
            <a:ext cx="962891" cy="0"/>
          </a:xfrm>
          <a:custGeom>
            <a:avLst/>
            <a:gdLst/>
            <a:ahLst/>
            <a:cxnLst/>
            <a:rect l="l" t="t" r="r" b="b"/>
            <a:pathLst>
              <a:path w="2118360">
                <a:moveTo>
                  <a:pt x="0" y="0"/>
                </a:moveTo>
                <a:lnTo>
                  <a:pt x="2117799" y="0"/>
                </a:lnTo>
              </a:path>
            </a:pathLst>
          </a:custGeom>
          <a:ln w="83820">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14" name="object 14"/>
          <p:cNvSpPr/>
          <p:nvPr/>
        </p:nvSpPr>
        <p:spPr>
          <a:xfrm>
            <a:off x="1935835" y="3798827"/>
            <a:ext cx="0" cy="433532"/>
          </a:xfrm>
          <a:custGeom>
            <a:avLst/>
            <a:gdLst/>
            <a:ahLst/>
            <a:cxnLst/>
            <a:rect l="l" t="t" r="r" b="b"/>
            <a:pathLst>
              <a:path h="953770">
                <a:moveTo>
                  <a:pt x="0" y="0"/>
                </a:moveTo>
                <a:lnTo>
                  <a:pt x="0" y="953769"/>
                </a:lnTo>
              </a:path>
            </a:pathLst>
          </a:custGeom>
          <a:ln w="83808">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15" name="object 15"/>
          <p:cNvSpPr/>
          <p:nvPr/>
        </p:nvSpPr>
        <p:spPr>
          <a:xfrm>
            <a:off x="1916787" y="3779777"/>
            <a:ext cx="19050" cy="19050"/>
          </a:xfrm>
          <a:custGeom>
            <a:avLst/>
            <a:gdLst/>
            <a:ahLst/>
            <a:cxnLst/>
            <a:rect l="l" t="t" r="r" b="b"/>
            <a:pathLst>
              <a:path w="41910" h="41910">
                <a:moveTo>
                  <a:pt x="0" y="41910"/>
                </a:moveTo>
                <a:lnTo>
                  <a:pt x="41904" y="41910"/>
                </a:lnTo>
                <a:lnTo>
                  <a:pt x="41904" y="0"/>
                </a:lnTo>
                <a:lnTo>
                  <a:pt x="0" y="0"/>
                </a:lnTo>
                <a:lnTo>
                  <a:pt x="0" y="41910"/>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16" name="object 16"/>
          <p:cNvSpPr/>
          <p:nvPr/>
        </p:nvSpPr>
        <p:spPr>
          <a:xfrm>
            <a:off x="1916788" y="3770252"/>
            <a:ext cx="962891" cy="0"/>
          </a:xfrm>
          <a:custGeom>
            <a:avLst/>
            <a:gdLst/>
            <a:ahLst/>
            <a:cxnLst/>
            <a:rect l="l" t="t" r="r" b="b"/>
            <a:pathLst>
              <a:path w="2118360">
                <a:moveTo>
                  <a:pt x="0" y="0"/>
                </a:moveTo>
                <a:lnTo>
                  <a:pt x="2117799" y="0"/>
                </a:lnTo>
              </a:path>
            </a:pathLst>
          </a:custGeom>
          <a:ln w="41910">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17" name="object 17"/>
          <p:cNvSpPr/>
          <p:nvPr/>
        </p:nvSpPr>
        <p:spPr>
          <a:xfrm>
            <a:off x="2860376" y="3798827"/>
            <a:ext cx="0" cy="433532"/>
          </a:xfrm>
          <a:custGeom>
            <a:avLst/>
            <a:gdLst/>
            <a:ahLst/>
            <a:cxnLst/>
            <a:rect l="l" t="t" r="r" b="b"/>
            <a:pathLst>
              <a:path h="953770">
                <a:moveTo>
                  <a:pt x="0" y="0"/>
                </a:moveTo>
                <a:lnTo>
                  <a:pt x="0" y="953769"/>
                </a:lnTo>
              </a:path>
            </a:pathLst>
          </a:custGeom>
          <a:ln w="83808">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18" name="object 18"/>
          <p:cNvSpPr/>
          <p:nvPr/>
        </p:nvSpPr>
        <p:spPr>
          <a:xfrm>
            <a:off x="1954882" y="3789302"/>
            <a:ext cx="924791" cy="0"/>
          </a:xfrm>
          <a:custGeom>
            <a:avLst/>
            <a:gdLst/>
            <a:ahLst/>
            <a:cxnLst/>
            <a:rect l="l" t="t" r="r" b="b"/>
            <a:pathLst>
              <a:path w="2034539">
                <a:moveTo>
                  <a:pt x="0" y="0"/>
                </a:moveTo>
                <a:lnTo>
                  <a:pt x="2033991" y="0"/>
                </a:lnTo>
              </a:path>
            </a:pathLst>
          </a:custGeom>
          <a:ln w="41910">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19" name="object 19"/>
          <p:cNvSpPr/>
          <p:nvPr/>
        </p:nvSpPr>
        <p:spPr>
          <a:xfrm>
            <a:off x="1935835" y="3779777"/>
            <a:ext cx="19050" cy="19050"/>
          </a:xfrm>
          <a:custGeom>
            <a:avLst/>
            <a:gdLst/>
            <a:ahLst/>
            <a:cxnLst/>
            <a:rect l="l" t="t" r="r" b="b"/>
            <a:pathLst>
              <a:path w="41910" h="41910">
                <a:moveTo>
                  <a:pt x="41904" y="0"/>
                </a:moveTo>
                <a:lnTo>
                  <a:pt x="0" y="0"/>
                </a:lnTo>
                <a:lnTo>
                  <a:pt x="0" y="41904"/>
                </a:lnTo>
                <a:lnTo>
                  <a:pt x="41904" y="41904"/>
                </a:lnTo>
                <a:lnTo>
                  <a:pt x="41904" y="0"/>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20" name="object 20"/>
          <p:cNvSpPr/>
          <p:nvPr/>
        </p:nvSpPr>
        <p:spPr>
          <a:xfrm>
            <a:off x="2884190" y="4659104"/>
            <a:ext cx="845416" cy="0"/>
          </a:xfrm>
          <a:custGeom>
            <a:avLst/>
            <a:gdLst/>
            <a:ahLst/>
            <a:cxnLst/>
            <a:rect l="l" t="t" r="r" b="b"/>
            <a:pathLst>
              <a:path w="1859915">
                <a:moveTo>
                  <a:pt x="0" y="0"/>
                </a:moveTo>
                <a:lnTo>
                  <a:pt x="1859785" y="0"/>
                </a:lnTo>
              </a:path>
            </a:pathLst>
          </a:custGeom>
          <a:ln w="62229">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21" name="object 21"/>
          <p:cNvSpPr/>
          <p:nvPr/>
        </p:nvSpPr>
        <p:spPr>
          <a:xfrm>
            <a:off x="2898476" y="4464274"/>
            <a:ext cx="0" cy="180686"/>
          </a:xfrm>
          <a:custGeom>
            <a:avLst/>
            <a:gdLst/>
            <a:ahLst/>
            <a:cxnLst/>
            <a:rect l="l" t="t" r="r" b="b"/>
            <a:pathLst>
              <a:path h="397509">
                <a:moveTo>
                  <a:pt x="0" y="0"/>
                </a:moveTo>
                <a:lnTo>
                  <a:pt x="0" y="397510"/>
                </a:lnTo>
              </a:path>
            </a:pathLst>
          </a:custGeom>
          <a:ln w="62856">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22" name="object 22"/>
          <p:cNvSpPr/>
          <p:nvPr/>
        </p:nvSpPr>
        <p:spPr>
          <a:xfrm>
            <a:off x="2884190" y="4449842"/>
            <a:ext cx="14432" cy="14432"/>
          </a:xfrm>
          <a:custGeom>
            <a:avLst/>
            <a:gdLst/>
            <a:ahLst/>
            <a:cxnLst/>
            <a:rect l="l" t="t" r="r" b="b"/>
            <a:pathLst>
              <a:path w="31750" h="31750">
                <a:moveTo>
                  <a:pt x="0" y="31750"/>
                </a:moveTo>
                <a:lnTo>
                  <a:pt x="31428" y="31750"/>
                </a:lnTo>
                <a:lnTo>
                  <a:pt x="31428" y="0"/>
                </a:lnTo>
                <a:lnTo>
                  <a:pt x="0" y="0"/>
                </a:lnTo>
                <a:lnTo>
                  <a:pt x="0" y="31750"/>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23" name="object 23"/>
          <p:cNvSpPr/>
          <p:nvPr/>
        </p:nvSpPr>
        <p:spPr>
          <a:xfrm>
            <a:off x="2884190" y="4442626"/>
            <a:ext cx="845416" cy="0"/>
          </a:xfrm>
          <a:custGeom>
            <a:avLst/>
            <a:gdLst/>
            <a:ahLst/>
            <a:cxnLst/>
            <a:rect l="l" t="t" r="r" b="b"/>
            <a:pathLst>
              <a:path w="1859915">
                <a:moveTo>
                  <a:pt x="0" y="0"/>
                </a:moveTo>
                <a:lnTo>
                  <a:pt x="1859785" y="0"/>
                </a:lnTo>
              </a:path>
            </a:pathLst>
          </a:custGeom>
          <a:ln w="31750">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24" name="object 24"/>
          <p:cNvSpPr/>
          <p:nvPr/>
        </p:nvSpPr>
        <p:spPr>
          <a:xfrm>
            <a:off x="3715262" y="4464274"/>
            <a:ext cx="0" cy="180686"/>
          </a:xfrm>
          <a:custGeom>
            <a:avLst/>
            <a:gdLst/>
            <a:ahLst/>
            <a:cxnLst/>
            <a:rect l="l" t="t" r="r" b="b"/>
            <a:pathLst>
              <a:path h="397509">
                <a:moveTo>
                  <a:pt x="0" y="0"/>
                </a:moveTo>
                <a:lnTo>
                  <a:pt x="0" y="397510"/>
                </a:lnTo>
              </a:path>
            </a:pathLst>
          </a:custGeom>
          <a:ln w="62856">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25" name="object 25"/>
          <p:cNvSpPr/>
          <p:nvPr/>
        </p:nvSpPr>
        <p:spPr>
          <a:xfrm>
            <a:off x="2912761" y="4457058"/>
            <a:ext cx="816841" cy="0"/>
          </a:xfrm>
          <a:custGeom>
            <a:avLst/>
            <a:gdLst/>
            <a:ahLst/>
            <a:cxnLst/>
            <a:rect l="l" t="t" r="r" b="b"/>
            <a:pathLst>
              <a:path w="1797050">
                <a:moveTo>
                  <a:pt x="0" y="0"/>
                </a:moveTo>
                <a:lnTo>
                  <a:pt x="1796929" y="0"/>
                </a:lnTo>
              </a:path>
            </a:pathLst>
          </a:custGeom>
          <a:ln w="31750">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26" name="object 26"/>
          <p:cNvSpPr/>
          <p:nvPr/>
        </p:nvSpPr>
        <p:spPr>
          <a:xfrm>
            <a:off x="2898475" y="4449842"/>
            <a:ext cx="14432" cy="14432"/>
          </a:xfrm>
          <a:custGeom>
            <a:avLst/>
            <a:gdLst/>
            <a:ahLst/>
            <a:cxnLst/>
            <a:rect l="l" t="t" r="r" b="b"/>
            <a:pathLst>
              <a:path w="31750" h="31750">
                <a:moveTo>
                  <a:pt x="31428" y="0"/>
                </a:moveTo>
                <a:lnTo>
                  <a:pt x="0" y="0"/>
                </a:lnTo>
                <a:lnTo>
                  <a:pt x="0" y="31428"/>
                </a:lnTo>
                <a:lnTo>
                  <a:pt x="31428" y="31428"/>
                </a:lnTo>
                <a:lnTo>
                  <a:pt x="31428" y="0"/>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27" name="object 27"/>
          <p:cNvSpPr/>
          <p:nvPr/>
        </p:nvSpPr>
        <p:spPr>
          <a:xfrm>
            <a:off x="1903292" y="5183644"/>
            <a:ext cx="925946" cy="0"/>
          </a:xfrm>
          <a:custGeom>
            <a:avLst/>
            <a:gdLst/>
            <a:ahLst/>
            <a:cxnLst/>
            <a:rect l="l" t="t" r="r" b="b"/>
            <a:pathLst>
              <a:path w="2037079">
                <a:moveTo>
                  <a:pt x="0" y="0"/>
                </a:moveTo>
                <a:lnTo>
                  <a:pt x="2036882" y="0"/>
                </a:lnTo>
              </a:path>
            </a:pathLst>
          </a:custGeom>
          <a:ln w="83819">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28" name="object 28"/>
          <p:cNvSpPr/>
          <p:nvPr/>
        </p:nvSpPr>
        <p:spPr>
          <a:xfrm>
            <a:off x="1922339" y="4970631"/>
            <a:ext cx="0" cy="193964"/>
          </a:xfrm>
          <a:custGeom>
            <a:avLst/>
            <a:gdLst/>
            <a:ahLst/>
            <a:cxnLst/>
            <a:rect l="l" t="t" r="r" b="b"/>
            <a:pathLst>
              <a:path h="426720">
                <a:moveTo>
                  <a:pt x="0" y="0"/>
                </a:moveTo>
                <a:lnTo>
                  <a:pt x="0" y="426719"/>
                </a:lnTo>
              </a:path>
            </a:pathLst>
          </a:custGeom>
          <a:ln w="83808">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29" name="object 29"/>
          <p:cNvSpPr/>
          <p:nvPr/>
        </p:nvSpPr>
        <p:spPr>
          <a:xfrm>
            <a:off x="1903292" y="4951581"/>
            <a:ext cx="19050" cy="19050"/>
          </a:xfrm>
          <a:custGeom>
            <a:avLst/>
            <a:gdLst/>
            <a:ahLst/>
            <a:cxnLst/>
            <a:rect l="l" t="t" r="r" b="b"/>
            <a:pathLst>
              <a:path w="41910" h="41909">
                <a:moveTo>
                  <a:pt x="0" y="41910"/>
                </a:moveTo>
                <a:lnTo>
                  <a:pt x="41904" y="41910"/>
                </a:lnTo>
                <a:lnTo>
                  <a:pt x="41904" y="0"/>
                </a:lnTo>
                <a:lnTo>
                  <a:pt x="0" y="0"/>
                </a:lnTo>
                <a:lnTo>
                  <a:pt x="0" y="41910"/>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30" name="object 30"/>
          <p:cNvSpPr/>
          <p:nvPr/>
        </p:nvSpPr>
        <p:spPr>
          <a:xfrm>
            <a:off x="1903292" y="4942056"/>
            <a:ext cx="925946" cy="0"/>
          </a:xfrm>
          <a:custGeom>
            <a:avLst/>
            <a:gdLst/>
            <a:ahLst/>
            <a:cxnLst/>
            <a:rect l="l" t="t" r="r" b="b"/>
            <a:pathLst>
              <a:path w="2037079">
                <a:moveTo>
                  <a:pt x="0" y="0"/>
                </a:moveTo>
                <a:lnTo>
                  <a:pt x="2036882" y="0"/>
                </a:lnTo>
              </a:path>
            </a:pathLst>
          </a:custGeom>
          <a:ln w="41910">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31" name="object 31"/>
          <p:cNvSpPr/>
          <p:nvPr/>
        </p:nvSpPr>
        <p:spPr>
          <a:xfrm>
            <a:off x="2810101" y="4970631"/>
            <a:ext cx="0" cy="193964"/>
          </a:xfrm>
          <a:custGeom>
            <a:avLst/>
            <a:gdLst/>
            <a:ahLst/>
            <a:cxnLst/>
            <a:rect l="l" t="t" r="r" b="b"/>
            <a:pathLst>
              <a:path h="426720">
                <a:moveTo>
                  <a:pt x="0" y="0"/>
                </a:moveTo>
                <a:lnTo>
                  <a:pt x="0" y="426719"/>
                </a:lnTo>
              </a:path>
            </a:pathLst>
          </a:custGeom>
          <a:ln w="83808">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32" name="object 32"/>
          <p:cNvSpPr/>
          <p:nvPr/>
        </p:nvSpPr>
        <p:spPr>
          <a:xfrm>
            <a:off x="1941387" y="4961106"/>
            <a:ext cx="887846" cy="0"/>
          </a:xfrm>
          <a:custGeom>
            <a:avLst/>
            <a:gdLst/>
            <a:ahLst/>
            <a:cxnLst/>
            <a:rect l="l" t="t" r="r" b="b"/>
            <a:pathLst>
              <a:path w="1953260">
                <a:moveTo>
                  <a:pt x="0" y="0"/>
                </a:moveTo>
                <a:lnTo>
                  <a:pt x="1953074" y="0"/>
                </a:lnTo>
              </a:path>
            </a:pathLst>
          </a:custGeom>
          <a:ln w="41910">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33" name="object 33"/>
          <p:cNvSpPr/>
          <p:nvPr/>
        </p:nvSpPr>
        <p:spPr>
          <a:xfrm>
            <a:off x="1922339" y="4951581"/>
            <a:ext cx="19050" cy="19050"/>
          </a:xfrm>
          <a:custGeom>
            <a:avLst/>
            <a:gdLst/>
            <a:ahLst/>
            <a:cxnLst/>
            <a:rect l="l" t="t" r="r" b="b"/>
            <a:pathLst>
              <a:path w="41910" h="41909">
                <a:moveTo>
                  <a:pt x="41904" y="0"/>
                </a:moveTo>
                <a:lnTo>
                  <a:pt x="0" y="0"/>
                </a:lnTo>
                <a:lnTo>
                  <a:pt x="0" y="41904"/>
                </a:lnTo>
                <a:lnTo>
                  <a:pt x="41904" y="41904"/>
                </a:lnTo>
                <a:lnTo>
                  <a:pt x="41904" y="0"/>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34" name="object 34"/>
          <p:cNvSpPr/>
          <p:nvPr/>
        </p:nvSpPr>
        <p:spPr>
          <a:xfrm>
            <a:off x="4718964" y="2250740"/>
            <a:ext cx="4034848" cy="3324803"/>
          </a:xfrm>
          <a:custGeom>
            <a:avLst/>
            <a:gdLst/>
            <a:ahLst/>
            <a:cxnLst/>
            <a:rect l="l" t="t" r="r" b="b"/>
            <a:pathLst>
              <a:path w="8876665" h="7314565">
                <a:moveTo>
                  <a:pt x="8876399" y="0"/>
                </a:moveTo>
                <a:lnTo>
                  <a:pt x="0" y="0"/>
                </a:lnTo>
                <a:lnTo>
                  <a:pt x="0" y="7314069"/>
                </a:lnTo>
                <a:lnTo>
                  <a:pt x="8876399" y="7314069"/>
                </a:lnTo>
                <a:lnTo>
                  <a:pt x="8876399" y="0"/>
                </a:lnTo>
                <a:close/>
              </a:path>
            </a:pathLst>
          </a:custGeom>
          <a:solidFill>
            <a:srgbClr val="EFEFF2"/>
          </a:solidFill>
        </p:spPr>
        <p:txBody>
          <a:bodyPr wrap="square" lIns="0" tIns="0" rIns="0" bIns="0" rtlCol="0"/>
          <a:lstStyle/>
          <a:p>
            <a:pPr defTabSz="415664">
              <a:defRPr/>
            </a:pPr>
            <a:endParaRPr sz="818">
              <a:solidFill>
                <a:prstClr val="black"/>
              </a:solidFill>
              <a:latin typeface="Calibri"/>
            </a:endParaRPr>
          </a:p>
        </p:txBody>
      </p:sp>
      <p:sp>
        <p:nvSpPr>
          <p:cNvPr id="35" name="object 35"/>
          <p:cNvSpPr/>
          <p:nvPr/>
        </p:nvSpPr>
        <p:spPr>
          <a:xfrm>
            <a:off x="902719" y="2801988"/>
            <a:ext cx="284884" cy="253423"/>
          </a:xfrm>
          <a:custGeom>
            <a:avLst/>
            <a:gdLst/>
            <a:ahLst/>
            <a:cxnLst/>
            <a:rect l="l" t="t" r="r" b="b"/>
            <a:pathLst>
              <a:path w="626744" h="557529">
                <a:moveTo>
                  <a:pt x="0" y="65716"/>
                </a:moveTo>
                <a:lnTo>
                  <a:pt x="0" y="424006"/>
                </a:lnTo>
                <a:lnTo>
                  <a:pt x="85820" y="520167"/>
                </a:lnTo>
                <a:lnTo>
                  <a:pt x="150759" y="557268"/>
                </a:lnTo>
                <a:lnTo>
                  <a:pt x="227512" y="539854"/>
                </a:lnTo>
                <a:lnTo>
                  <a:pt x="348777" y="472468"/>
                </a:lnTo>
                <a:lnTo>
                  <a:pt x="475114" y="429951"/>
                </a:lnTo>
                <a:lnTo>
                  <a:pt x="546155" y="414517"/>
                </a:lnTo>
                <a:lnTo>
                  <a:pt x="626486" y="414517"/>
                </a:lnTo>
                <a:lnTo>
                  <a:pt x="626486" y="199022"/>
                </a:lnTo>
                <a:lnTo>
                  <a:pt x="193714" y="199022"/>
                </a:lnTo>
                <a:lnTo>
                  <a:pt x="96341" y="170829"/>
                </a:lnTo>
                <a:lnTo>
                  <a:pt x="0" y="65716"/>
                </a:lnTo>
                <a:close/>
              </a:path>
              <a:path w="626744" h="557529">
                <a:moveTo>
                  <a:pt x="626486" y="414517"/>
                </a:moveTo>
                <a:lnTo>
                  <a:pt x="546155" y="414517"/>
                </a:lnTo>
                <a:lnTo>
                  <a:pt x="587934" y="425031"/>
                </a:lnTo>
                <a:lnTo>
                  <a:pt x="626486" y="460357"/>
                </a:lnTo>
                <a:lnTo>
                  <a:pt x="626486" y="414517"/>
                </a:lnTo>
                <a:close/>
              </a:path>
              <a:path w="626744" h="557529">
                <a:moveTo>
                  <a:pt x="626486" y="0"/>
                </a:moveTo>
                <a:lnTo>
                  <a:pt x="350851" y="144132"/>
                </a:lnTo>
                <a:lnTo>
                  <a:pt x="193714" y="199022"/>
                </a:lnTo>
                <a:lnTo>
                  <a:pt x="626486" y="199022"/>
                </a:lnTo>
                <a:lnTo>
                  <a:pt x="626486" y="0"/>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36" name="object 36"/>
          <p:cNvSpPr/>
          <p:nvPr/>
        </p:nvSpPr>
        <p:spPr>
          <a:xfrm>
            <a:off x="881082" y="2834578"/>
            <a:ext cx="217921" cy="123248"/>
          </a:xfrm>
          <a:custGeom>
            <a:avLst/>
            <a:gdLst/>
            <a:ahLst/>
            <a:cxnLst/>
            <a:rect l="l" t="t" r="r" b="b"/>
            <a:pathLst>
              <a:path w="479425" h="271145">
                <a:moveTo>
                  <a:pt x="0" y="166421"/>
                </a:moveTo>
                <a:lnTo>
                  <a:pt x="52" y="246731"/>
                </a:lnTo>
                <a:lnTo>
                  <a:pt x="1162" y="247212"/>
                </a:lnTo>
                <a:lnTo>
                  <a:pt x="2220" y="247726"/>
                </a:lnTo>
                <a:lnTo>
                  <a:pt x="54599" y="264002"/>
                </a:lnTo>
                <a:lnTo>
                  <a:pt x="118766" y="270731"/>
                </a:lnTo>
                <a:lnTo>
                  <a:pt x="152284" y="268963"/>
                </a:lnTo>
                <a:lnTo>
                  <a:pt x="188151" y="263249"/>
                </a:lnTo>
                <a:lnTo>
                  <a:pt x="226238" y="252950"/>
                </a:lnTo>
                <a:lnTo>
                  <a:pt x="266415" y="237428"/>
                </a:lnTo>
                <a:lnTo>
                  <a:pt x="328265" y="215338"/>
                </a:lnTo>
                <a:lnTo>
                  <a:pt x="385703" y="203776"/>
                </a:lnTo>
                <a:lnTo>
                  <a:pt x="436710" y="200091"/>
                </a:lnTo>
                <a:lnTo>
                  <a:pt x="479267" y="200091"/>
                </a:lnTo>
                <a:lnTo>
                  <a:pt x="479267" y="198823"/>
                </a:lnTo>
                <a:lnTo>
                  <a:pt x="118389" y="198823"/>
                </a:lnTo>
                <a:lnTo>
                  <a:pt x="70925" y="194007"/>
                </a:lnTo>
                <a:lnTo>
                  <a:pt x="31338" y="181995"/>
                </a:lnTo>
                <a:lnTo>
                  <a:pt x="0" y="166421"/>
                </a:lnTo>
                <a:close/>
              </a:path>
              <a:path w="479425" h="271145">
                <a:moveTo>
                  <a:pt x="479267" y="200091"/>
                </a:moveTo>
                <a:lnTo>
                  <a:pt x="436710" y="200091"/>
                </a:lnTo>
                <a:lnTo>
                  <a:pt x="479267" y="201631"/>
                </a:lnTo>
                <a:lnTo>
                  <a:pt x="479267" y="200091"/>
                </a:lnTo>
                <a:close/>
              </a:path>
              <a:path w="479425" h="271145">
                <a:moveTo>
                  <a:pt x="354414" y="0"/>
                </a:moveTo>
                <a:lnTo>
                  <a:pt x="353334" y="387"/>
                </a:lnTo>
                <a:lnTo>
                  <a:pt x="352224" y="733"/>
                </a:lnTo>
                <a:lnTo>
                  <a:pt x="351155" y="1141"/>
                </a:lnTo>
                <a:lnTo>
                  <a:pt x="292742" y="30234"/>
                </a:lnTo>
                <a:lnTo>
                  <a:pt x="257457" y="62055"/>
                </a:lnTo>
                <a:lnTo>
                  <a:pt x="240099" y="93895"/>
                </a:lnTo>
                <a:lnTo>
                  <a:pt x="235469" y="123040"/>
                </a:lnTo>
                <a:lnTo>
                  <a:pt x="235469" y="172319"/>
                </a:lnTo>
                <a:lnTo>
                  <a:pt x="173361" y="192806"/>
                </a:lnTo>
                <a:lnTo>
                  <a:pt x="118389" y="198823"/>
                </a:lnTo>
                <a:lnTo>
                  <a:pt x="479267" y="198823"/>
                </a:lnTo>
                <a:lnTo>
                  <a:pt x="479267" y="146224"/>
                </a:lnTo>
                <a:lnTo>
                  <a:pt x="308005" y="146224"/>
                </a:lnTo>
                <a:lnTo>
                  <a:pt x="308005" y="123040"/>
                </a:lnTo>
                <a:lnTo>
                  <a:pt x="313669" y="107277"/>
                </a:lnTo>
                <a:lnTo>
                  <a:pt x="329122" y="92448"/>
                </a:lnTo>
                <a:lnTo>
                  <a:pt x="352050" y="78927"/>
                </a:lnTo>
                <a:lnTo>
                  <a:pt x="380143" y="67088"/>
                </a:lnTo>
                <a:lnTo>
                  <a:pt x="379033" y="61757"/>
                </a:lnTo>
                <a:lnTo>
                  <a:pt x="375214" y="48327"/>
                </a:lnTo>
                <a:lnTo>
                  <a:pt x="367426" y="27505"/>
                </a:lnTo>
                <a:lnTo>
                  <a:pt x="354414" y="0"/>
                </a:lnTo>
                <a:close/>
              </a:path>
              <a:path w="479425" h="271145">
                <a:moveTo>
                  <a:pt x="443195" y="127902"/>
                </a:moveTo>
                <a:lnTo>
                  <a:pt x="402102" y="129534"/>
                </a:lnTo>
                <a:lnTo>
                  <a:pt x="356775" y="135274"/>
                </a:lnTo>
                <a:lnTo>
                  <a:pt x="308005" y="146224"/>
                </a:lnTo>
                <a:lnTo>
                  <a:pt x="479267" y="146224"/>
                </a:lnTo>
                <a:lnTo>
                  <a:pt x="479267" y="129274"/>
                </a:lnTo>
                <a:lnTo>
                  <a:pt x="443195" y="127902"/>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7" name="object 37"/>
          <p:cNvSpPr/>
          <p:nvPr/>
        </p:nvSpPr>
        <p:spPr>
          <a:xfrm>
            <a:off x="835106" y="2787423"/>
            <a:ext cx="309995" cy="218786"/>
          </a:xfrm>
          <a:custGeom>
            <a:avLst/>
            <a:gdLst/>
            <a:ahLst/>
            <a:cxnLst/>
            <a:rect l="l" t="t" r="r" b="b"/>
            <a:pathLst>
              <a:path w="681989" h="481329">
                <a:moveTo>
                  <a:pt x="22471" y="0"/>
                </a:moveTo>
                <a:lnTo>
                  <a:pt x="17599" y="0"/>
                </a:lnTo>
                <a:lnTo>
                  <a:pt x="10430" y="1581"/>
                </a:lnTo>
                <a:lnTo>
                  <a:pt x="4871" y="6204"/>
                </a:lnTo>
                <a:lnTo>
                  <a:pt x="1276" y="13682"/>
                </a:lnTo>
                <a:lnTo>
                  <a:pt x="0" y="23832"/>
                </a:lnTo>
                <a:lnTo>
                  <a:pt x="0" y="354634"/>
                </a:lnTo>
                <a:lnTo>
                  <a:pt x="18376" y="408903"/>
                </a:lnTo>
                <a:lnTo>
                  <a:pt x="68588" y="456491"/>
                </a:lnTo>
                <a:lnTo>
                  <a:pt x="143164" y="480158"/>
                </a:lnTo>
                <a:lnTo>
                  <a:pt x="213616" y="481069"/>
                </a:lnTo>
                <a:lnTo>
                  <a:pt x="247417" y="479568"/>
                </a:lnTo>
                <a:lnTo>
                  <a:pt x="283948" y="474727"/>
                </a:lnTo>
                <a:lnTo>
                  <a:pt x="323176" y="466038"/>
                </a:lnTo>
                <a:lnTo>
                  <a:pt x="432373" y="431396"/>
                </a:lnTo>
                <a:lnTo>
                  <a:pt x="474565" y="421146"/>
                </a:lnTo>
                <a:lnTo>
                  <a:pt x="213616" y="421146"/>
                </a:lnTo>
                <a:lnTo>
                  <a:pt x="154478" y="415128"/>
                </a:lnTo>
                <a:lnTo>
                  <a:pt x="110848" y="401557"/>
                </a:lnTo>
                <a:lnTo>
                  <a:pt x="70912" y="378645"/>
                </a:lnTo>
                <a:lnTo>
                  <a:pt x="60457" y="354634"/>
                </a:lnTo>
                <a:lnTo>
                  <a:pt x="60457" y="87328"/>
                </a:lnTo>
                <a:lnTo>
                  <a:pt x="386555" y="87328"/>
                </a:lnTo>
                <a:lnTo>
                  <a:pt x="387266" y="86982"/>
                </a:lnTo>
                <a:lnTo>
                  <a:pt x="398636" y="80789"/>
                </a:lnTo>
                <a:lnTo>
                  <a:pt x="410002" y="75204"/>
                </a:lnTo>
                <a:lnTo>
                  <a:pt x="421356" y="70229"/>
                </a:lnTo>
                <a:lnTo>
                  <a:pt x="430352" y="66763"/>
                </a:lnTo>
                <a:lnTo>
                  <a:pt x="233782" y="66763"/>
                </a:lnTo>
                <a:lnTo>
                  <a:pt x="157072" y="57238"/>
                </a:lnTo>
                <a:lnTo>
                  <a:pt x="93465" y="36283"/>
                </a:lnTo>
                <a:lnTo>
                  <a:pt x="50080" y="15328"/>
                </a:lnTo>
                <a:lnTo>
                  <a:pt x="28096" y="1864"/>
                </a:lnTo>
                <a:lnTo>
                  <a:pt x="22471" y="0"/>
                </a:lnTo>
                <a:close/>
              </a:path>
              <a:path w="681989" h="481329">
                <a:moveTo>
                  <a:pt x="681548" y="408323"/>
                </a:moveTo>
                <a:lnTo>
                  <a:pt x="572933" y="408323"/>
                </a:lnTo>
                <a:lnTo>
                  <a:pt x="611011" y="411278"/>
                </a:lnTo>
                <a:lnTo>
                  <a:pt x="635573" y="417778"/>
                </a:lnTo>
                <a:lnTo>
                  <a:pt x="648747" y="424278"/>
                </a:lnTo>
                <a:lnTo>
                  <a:pt x="652666" y="427232"/>
                </a:lnTo>
                <a:lnTo>
                  <a:pt x="658846" y="433392"/>
                </a:lnTo>
                <a:lnTo>
                  <a:pt x="664587" y="436346"/>
                </a:lnTo>
                <a:lnTo>
                  <a:pt x="676698" y="436346"/>
                </a:lnTo>
                <a:lnTo>
                  <a:pt x="681548" y="429034"/>
                </a:lnTo>
                <a:lnTo>
                  <a:pt x="681548" y="408323"/>
                </a:lnTo>
                <a:close/>
              </a:path>
              <a:path w="681989" h="481329">
                <a:moveTo>
                  <a:pt x="572933" y="348400"/>
                </a:moveTo>
                <a:lnTo>
                  <a:pt x="534124" y="350334"/>
                </a:lnTo>
                <a:lnTo>
                  <a:pt x="491785" y="356143"/>
                </a:lnTo>
                <a:lnTo>
                  <a:pt x="446021" y="365804"/>
                </a:lnTo>
                <a:lnTo>
                  <a:pt x="396934" y="379295"/>
                </a:lnTo>
                <a:lnTo>
                  <a:pt x="344629" y="396590"/>
                </a:lnTo>
                <a:lnTo>
                  <a:pt x="310661" y="407299"/>
                </a:lnTo>
                <a:lnTo>
                  <a:pt x="277425" y="414977"/>
                </a:lnTo>
                <a:lnTo>
                  <a:pt x="245038" y="419600"/>
                </a:lnTo>
                <a:lnTo>
                  <a:pt x="213616" y="421146"/>
                </a:lnTo>
                <a:lnTo>
                  <a:pt x="474565" y="421146"/>
                </a:lnTo>
                <a:lnTo>
                  <a:pt x="488902" y="417662"/>
                </a:lnTo>
                <a:lnTo>
                  <a:pt x="535480" y="410426"/>
                </a:lnTo>
                <a:lnTo>
                  <a:pt x="572933" y="408323"/>
                </a:lnTo>
                <a:lnTo>
                  <a:pt x="681548" y="408323"/>
                </a:lnTo>
                <a:lnTo>
                  <a:pt x="681548" y="352193"/>
                </a:lnTo>
                <a:lnTo>
                  <a:pt x="621101" y="352193"/>
                </a:lnTo>
                <a:lnTo>
                  <a:pt x="610353" y="350610"/>
                </a:lnTo>
                <a:lnTo>
                  <a:pt x="598757" y="349416"/>
                </a:lnTo>
                <a:lnTo>
                  <a:pt x="586291" y="348663"/>
                </a:lnTo>
                <a:lnTo>
                  <a:pt x="572933" y="348400"/>
                </a:lnTo>
                <a:close/>
              </a:path>
              <a:path w="681989" h="481329">
                <a:moveTo>
                  <a:pt x="673104" y="50274"/>
                </a:moveTo>
                <a:lnTo>
                  <a:pt x="642390" y="96335"/>
                </a:lnTo>
                <a:lnTo>
                  <a:pt x="621101" y="142159"/>
                </a:lnTo>
                <a:lnTo>
                  <a:pt x="621101" y="352193"/>
                </a:lnTo>
                <a:lnTo>
                  <a:pt x="681548" y="352193"/>
                </a:lnTo>
                <a:lnTo>
                  <a:pt x="681548" y="57408"/>
                </a:lnTo>
                <a:lnTo>
                  <a:pt x="678552" y="54600"/>
                </a:lnTo>
                <a:lnTo>
                  <a:pt x="673104" y="50274"/>
                </a:lnTo>
                <a:close/>
              </a:path>
              <a:path w="681989" h="481329">
                <a:moveTo>
                  <a:pt x="386555" y="87328"/>
                </a:moveTo>
                <a:lnTo>
                  <a:pt x="60457" y="87328"/>
                </a:lnTo>
                <a:lnTo>
                  <a:pt x="96071" y="101477"/>
                </a:lnTo>
                <a:lnTo>
                  <a:pt x="137644" y="114117"/>
                </a:lnTo>
                <a:lnTo>
                  <a:pt x="183954" y="123203"/>
                </a:lnTo>
                <a:lnTo>
                  <a:pt x="233782" y="126686"/>
                </a:lnTo>
                <a:lnTo>
                  <a:pt x="274784" y="124186"/>
                </a:lnTo>
                <a:lnTo>
                  <a:pt x="314119" y="116710"/>
                </a:lnTo>
                <a:lnTo>
                  <a:pt x="351657" y="104296"/>
                </a:lnTo>
                <a:lnTo>
                  <a:pt x="386555" y="87328"/>
                </a:lnTo>
                <a:close/>
              </a:path>
              <a:path w="681989" h="481329">
                <a:moveTo>
                  <a:pt x="392462" y="17421"/>
                </a:moveTo>
                <a:lnTo>
                  <a:pt x="383747" y="21325"/>
                </a:lnTo>
                <a:lnTo>
                  <a:pt x="374947" y="25537"/>
                </a:lnTo>
                <a:lnTo>
                  <a:pt x="366060" y="30099"/>
                </a:lnTo>
                <a:lnTo>
                  <a:pt x="357085" y="35052"/>
                </a:lnTo>
                <a:lnTo>
                  <a:pt x="326299" y="49814"/>
                </a:lnTo>
                <a:lnTo>
                  <a:pt x="295245" y="59625"/>
                </a:lnTo>
                <a:lnTo>
                  <a:pt x="264286" y="65077"/>
                </a:lnTo>
                <a:lnTo>
                  <a:pt x="233782" y="66763"/>
                </a:lnTo>
                <a:lnTo>
                  <a:pt x="430352" y="66763"/>
                </a:lnTo>
                <a:lnTo>
                  <a:pt x="432690" y="65862"/>
                </a:lnTo>
                <a:lnTo>
                  <a:pt x="423489" y="53523"/>
                </a:lnTo>
                <a:lnTo>
                  <a:pt x="413562" y="41335"/>
                </a:lnTo>
                <a:lnTo>
                  <a:pt x="403143" y="29301"/>
                </a:lnTo>
                <a:lnTo>
                  <a:pt x="392462" y="17421"/>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8" name="object 38"/>
          <p:cNvSpPr/>
          <p:nvPr/>
        </p:nvSpPr>
        <p:spPr>
          <a:xfrm>
            <a:off x="990008" y="2612002"/>
            <a:ext cx="187614" cy="257753"/>
          </a:xfrm>
          <a:custGeom>
            <a:avLst/>
            <a:gdLst/>
            <a:ahLst/>
            <a:cxnLst/>
            <a:rect l="l" t="t" r="r" b="b"/>
            <a:pathLst>
              <a:path w="412750" h="567054">
                <a:moveTo>
                  <a:pt x="206230" y="0"/>
                </a:moveTo>
                <a:lnTo>
                  <a:pt x="158941" y="5398"/>
                </a:lnTo>
                <a:lnTo>
                  <a:pt x="115532" y="20777"/>
                </a:lnTo>
                <a:lnTo>
                  <a:pt x="77240" y="44909"/>
                </a:lnTo>
                <a:lnTo>
                  <a:pt x="45304" y="76567"/>
                </a:lnTo>
                <a:lnTo>
                  <a:pt x="20960" y="114526"/>
                </a:lnTo>
                <a:lnTo>
                  <a:pt x="5446" y="157559"/>
                </a:lnTo>
                <a:lnTo>
                  <a:pt x="0" y="204439"/>
                </a:lnTo>
                <a:lnTo>
                  <a:pt x="4368" y="246426"/>
                </a:lnTo>
                <a:lnTo>
                  <a:pt x="16880" y="285436"/>
                </a:lnTo>
                <a:lnTo>
                  <a:pt x="36642" y="320613"/>
                </a:lnTo>
                <a:lnTo>
                  <a:pt x="62761" y="351103"/>
                </a:lnTo>
                <a:lnTo>
                  <a:pt x="81864" y="372319"/>
                </a:lnTo>
                <a:lnTo>
                  <a:pt x="101324" y="394070"/>
                </a:lnTo>
                <a:lnTo>
                  <a:pt x="136554" y="440589"/>
                </a:lnTo>
                <a:lnTo>
                  <a:pt x="161886" y="487177"/>
                </a:lnTo>
                <a:lnTo>
                  <a:pt x="182278" y="544710"/>
                </a:lnTo>
                <a:lnTo>
                  <a:pt x="183644" y="552494"/>
                </a:lnTo>
                <a:lnTo>
                  <a:pt x="186951" y="558986"/>
                </a:lnTo>
                <a:lnTo>
                  <a:pt x="192694" y="563464"/>
                </a:lnTo>
                <a:lnTo>
                  <a:pt x="199559" y="566058"/>
                </a:lnTo>
                <a:lnTo>
                  <a:pt x="206230" y="566899"/>
                </a:lnTo>
                <a:lnTo>
                  <a:pt x="212889" y="566187"/>
                </a:lnTo>
                <a:lnTo>
                  <a:pt x="219746" y="563809"/>
                </a:lnTo>
                <a:lnTo>
                  <a:pt x="225480" y="559375"/>
                </a:lnTo>
                <a:lnTo>
                  <a:pt x="228775" y="552494"/>
                </a:lnTo>
                <a:lnTo>
                  <a:pt x="232033" y="526603"/>
                </a:lnTo>
                <a:lnTo>
                  <a:pt x="238025" y="506316"/>
                </a:lnTo>
                <a:lnTo>
                  <a:pt x="275875" y="440589"/>
                </a:lnTo>
                <a:lnTo>
                  <a:pt x="311155" y="394039"/>
                </a:lnTo>
                <a:lnTo>
                  <a:pt x="349783" y="351040"/>
                </a:lnTo>
                <a:lnTo>
                  <a:pt x="375863" y="320551"/>
                </a:lnTo>
                <a:lnTo>
                  <a:pt x="383704" y="306580"/>
                </a:lnTo>
                <a:lnTo>
                  <a:pt x="205633" y="306580"/>
                </a:lnTo>
                <a:lnTo>
                  <a:pt x="165532" y="298555"/>
                </a:lnTo>
                <a:lnTo>
                  <a:pt x="132782" y="276668"/>
                </a:lnTo>
                <a:lnTo>
                  <a:pt x="110699" y="244202"/>
                </a:lnTo>
                <a:lnTo>
                  <a:pt x="102602" y="204439"/>
                </a:lnTo>
                <a:lnTo>
                  <a:pt x="110699" y="164676"/>
                </a:lnTo>
                <a:lnTo>
                  <a:pt x="132782" y="132209"/>
                </a:lnTo>
                <a:lnTo>
                  <a:pt x="165532" y="110323"/>
                </a:lnTo>
                <a:lnTo>
                  <a:pt x="205633" y="102298"/>
                </a:lnTo>
                <a:lnTo>
                  <a:pt x="383652" y="102298"/>
                </a:lnTo>
                <a:lnTo>
                  <a:pt x="367147" y="76567"/>
                </a:lnTo>
                <a:lnTo>
                  <a:pt x="335207" y="44909"/>
                </a:lnTo>
                <a:lnTo>
                  <a:pt x="296915" y="20777"/>
                </a:lnTo>
                <a:lnTo>
                  <a:pt x="253510" y="5398"/>
                </a:lnTo>
                <a:lnTo>
                  <a:pt x="206230" y="0"/>
                </a:lnTo>
                <a:close/>
              </a:path>
              <a:path w="412750" h="567054">
                <a:moveTo>
                  <a:pt x="383652" y="102298"/>
                </a:moveTo>
                <a:lnTo>
                  <a:pt x="205633" y="102298"/>
                </a:lnTo>
                <a:lnTo>
                  <a:pt x="245749" y="110323"/>
                </a:lnTo>
                <a:lnTo>
                  <a:pt x="278502" y="132209"/>
                </a:lnTo>
                <a:lnTo>
                  <a:pt x="300580" y="164676"/>
                </a:lnTo>
                <a:lnTo>
                  <a:pt x="308675" y="204439"/>
                </a:lnTo>
                <a:lnTo>
                  <a:pt x="300580" y="244202"/>
                </a:lnTo>
                <a:lnTo>
                  <a:pt x="278502" y="276668"/>
                </a:lnTo>
                <a:lnTo>
                  <a:pt x="245749" y="298555"/>
                </a:lnTo>
                <a:lnTo>
                  <a:pt x="205633" y="306580"/>
                </a:lnTo>
                <a:lnTo>
                  <a:pt x="383704" y="306580"/>
                </a:lnTo>
                <a:lnTo>
                  <a:pt x="395599" y="285388"/>
                </a:lnTo>
                <a:lnTo>
                  <a:pt x="408096" y="246401"/>
                </a:lnTo>
                <a:lnTo>
                  <a:pt x="412461" y="204439"/>
                </a:lnTo>
                <a:lnTo>
                  <a:pt x="407013" y="157559"/>
                </a:lnTo>
                <a:lnTo>
                  <a:pt x="391495" y="114526"/>
                </a:lnTo>
                <a:lnTo>
                  <a:pt x="383652" y="102298"/>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9" name="object 39"/>
          <p:cNvSpPr/>
          <p:nvPr/>
        </p:nvSpPr>
        <p:spPr>
          <a:xfrm>
            <a:off x="1333465" y="2609155"/>
            <a:ext cx="3214907" cy="154511"/>
          </a:xfrm>
          <a:prstGeom prst="rect">
            <a:avLst/>
          </a:prstGeom>
          <a:blipFill>
            <a:blip r:embed="rId3"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40" name="object 40"/>
          <p:cNvSpPr/>
          <p:nvPr/>
        </p:nvSpPr>
        <p:spPr>
          <a:xfrm>
            <a:off x="1328797" y="2788175"/>
            <a:ext cx="2047613" cy="151683"/>
          </a:xfrm>
          <a:prstGeom prst="rect">
            <a:avLst/>
          </a:prstGeom>
          <a:blipFill>
            <a:blip r:embed="rId4"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41" name="object 41"/>
          <p:cNvSpPr/>
          <p:nvPr/>
        </p:nvSpPr>
        <p:spPr>
          <a:xfrm>
            <a:off x="1332616" y="3056875"/>
            <a:ext cx="2888513" cy="114403"/>
          </a:xfrm>
          <a:prstGeom prst="rect">
            <a:avLst/>
          </a:prstGeom>
          <a:blipFill>
            <a:blip r:embed="rId5"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42" name="object 42"/>
          <p:cNvSpPr/>
          <p:nvPr/>
        </p:nvSpPr>
        <p:spPr>
          <a:xfrm>
            <a:off x="1323578" y="3188101"/>
            <a:ext cx="3107652" cy="116136"/>
          </a:xfrm>
          <a:prstGeom prst="rect">
            <a:avLst/>
          </a:prstGeom>
          <a:blipFill>
            <a:blip r:embed="rId6"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43" name="object 43"/>
          <p:cNvSpPr/>
          <p:nvPr/>
        </p:nvSpPr>
        <p:spPr>
          <a:xfrm>
            <a:off x="1326921" y="3321428"/>
            <a:ext cx="1680905" cy="92612"/>
          </a:xfrm>
          <a:prstGeom prst="rect">
            <a:avLst/>
          </a:prstGeom>
          <a:blipFill>
            <a:blip r:embed="rId7"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44" name="object 44"/>
          <p:cNvSpPr/>
          <p:nvPr/>
        </p:nvSpPr>
        <p:spPr>
          <a:xfrm>
            <a:off x="6514001" y="2028397"/>
            <a:ext cx="444789" cy="444789"/>
          </a:xfrm>
          <a:custGeom>
            <a:avLst/>
            <a:gdLst/>
            <a:ahLst/>
            <a:cxnLst/>
            <a:rect l="l" t="t" r="r" b="b"/>
            <a:pathLst>
              <a:path w="978534" h="978535">
                <a:moveTo>
                  <a:pt x="489156" y="0"/>
                </a:moveTo>
                <a:lnTo>
                  <a:pt x="442115" y="2243"/>
                </a:lnTo>
                <a:lnTo>
                  <a:pt x="396325" y="8836"/>
                </a:lnTo>
                <a:lnTo>
                  <a:pt x="351992" y="19571"/>
                </a:lnTo>
                <a:lnTo>
                  <a:pt x="309322" y="34243"/>
                </a:lnTo>
                <a:lnTo>
                  <a:pt x="268523" y="52644"/>
                </a:lnTo>
                <a:lnTo>
                  <a:pt x="229800" y="74568"/>
                </a:lnTo>
                <a:lnTo>
                  <a:pt x="193361" y="99809"/>
                </a:lnTo>
                <a:lnTo>
                  <a:pt x="159411" y="128159"/>
                </a:lnTo>
                <a:lnTo>
                  <a:pt x="128158" y="159413"/>
                </a:lnTo>
                <a:lnTo>
                  <a:pt x="99808" y="193363"/>
                </a:lnTo>
                <a:lnTo>
                  <a:pt x="74568" y="229803"/>
                </a:lnTo>
                <a:lnTo>
                  <a:pt x="52644" y="268527"/>
                </a:lnTo>
                <a:lnTo>
                  <a:pt x="34243" y="309327"/>
                </a:lnTo>
                <a:lnTo>
                  <a:pt x="19571" y="351998"/>
                </a:lnTo>
                <a:lnTo>
                  <a:pt x="8836" y="396332"/>
                </a:lnTo>
                <a:lnTo>
                  <a:pt x="2243" y="442124"/>
                </a:lnTo>
                <a:lnTo>
                  <a:pt x="0" y="489166"/>
                </a:lnTo>
                <a:lnTo>
                  <a:pt x="2243" y="536207"/>
                </a:lnTo>
                <a:lnTo>
                  <a:pt x="8836" y="581997"/>
                </a:lnTo>
                <a:lnTo>
                  <a:pt x="19571" y="626330"/>
                </a:lnTo>
                <a:lnTo>
                  <a:pt x="34243" y="668999"/>
                </a:lnTo>
                <a:lnTo>
                  <a:pt x="52644" y="709797"/>
                </a:lnTo>
                <a:lnTo>
                  <a:pt x="74568" y="748519"/>
                </a:lnTo>
                <a:lnTo>
                  <a:pt x="99808" y="784958"/>
                </a:lnTo>
                <a:lnTo>
                  <a:pt x="128158" y="818907"/>
                </a:lnTo>
                <a:lnTo>
                  <a:pt x="159411" y="850159"/>
                </a:lnTo>
                <a:lnTo>
                  <a:pt x="193361" y="878508"/>
                </a:lnTo>
                <a:lnTo>
                  <a:pt x="229800" y="903747"/>
                </a:lnTo>
                <a:lnTo>
                  <a:pt x="268523" y="925670"/>
                </a:lnTo>
                <a:lnTo>
                  <a:pt x="309322" y="944071"/>
                </a:lnTo>
                <a:lnTo>
                  <a:pt x="351992" y="958742"/>
                </a:lnTo>
                <a:lnTo>
                  <a:pt x="396325" y="969477"/>
                </a:lnTo>
                <a:lnTo>
                  <a:pt x="442115" y="976069"/>
                </a:lnTo>
                <a:lnTo>
                  <a:pt x="489156" y="978313"/>
                </a:lnTo>
                <a:lnTo>
                  <a:pt x="536198" y="976069"/>
                </a:lnTo>
                <a:lnTo>
                  <a:pt x="581990" y="969477"/>
                </a:lnTo>
                <a:lnTo>
                  <a:pt x="626324" y="958742"/>
                </a:lnTo>
                <a:lnTo>
                  <a:pt x="668994" y="944071"/>
                </a:lnTo>
                <a:lnTo>
                  <a:pt x="709794" y="925670"/>
                </a:lnTo>
                <a:lnTo>
                  <a:pt x="748517" y="903747"/>
                </a:lnTo>
                <a:lnTo>
                  <a:pt x="784956" y="878508"/>
                </a:lnTo>
                <a:lnTo>
                  <a:pt x="818905" y="850159"/>
                </a:lnTo>
                <a:lnTo>
                  <a:pt x="850158" y="818907"/>
                </a:lnTo>
                <a:lnTo>
                  <a:pt x="878507" y="784958"/>
                </a:lnTo>
                <a:lnTo>
                  <a:pt x="903747" y="748519"/>
                </a:lnTo>
                <a:lnTo>
                  <a:pt x="925670" y="709797"/>
                </a:lnTo>
                <a:lnTo>
                  <a:pt x="944071" y="668999"/>
                </a:lnTo>
                <a:lnTo>
                  <a:pt x="958742" y="626330"/>
                </a:lnTo>
                <a:lnTo>
                  <a:pt x="969477" y="581997"/>
                </a:lnTo>
                <a:lnTo>
                  <a:pt x="976069" y="536207"/>
                </a:lnTo>
                <a:lnTo>
                  <a:pt x="978313" y="489166"/>
                </a:lnTo>
                <a:lnTo>
                  <a:pt x="976069" y="442124"/>
                </a:lnTo>
                <a:lnTo>
                  <a:pt x="969477" y="396332"/>
                </a:lnTo>
                <a:lnTo>
                  <a:pt x="958742" y="351998"/>
                </a:lnTo>
                <a:lnTo>
                  <a:pt x="944071" y="309327"/>
                </a:lnTo>
                <a:lnTo>
                  <a:pt x="925670" y="268527"/>
                </a:lnTo>
                <a:lnTo>
                  <a:pt x="903747" y="229803"/>
                </a:lnTo>
                <a:lnTo>
                  <a:pt x="878507" y="193363"/>
                </a:lnTo>
                <a:lnTo>
                  <a:pt x="850158" y="159413"/>
                </a:lnTo>
                <a:lnTo>
                  <a:pt x="818905" y="128159"/>
                </a:lnTo>
                <a:lnTo>
                  <a:pt x="784956" y="99809"/>
                </a:lnTo>
                <a:lnTo>
                  <a:pt x="748517" y="74568"/>
                </a:lnTo>
                <a:lnTo>
                  <a:pt x="709794" y="52644"/>
                </a:lnTo>
                <a:lnTo>
                  <a:pt x="668994" y="34243"/>
                </a:lnTo>
                <a:lnTo>
                  <a:pt x="626324" y="19571"/>
                </a:lnTo>
                <a:lnTo>
                  <a:pt x="581990" y="8836"/>
                </a:lnTo>
                <a:lnTo>
                  <a:pt x="536198" y="2243"/>
                </a:lnTo>
                <a:lnTo>
                  <a:pt x="489156"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5" name="object 45"/>
          <p:cNvSpPr/>
          <p:nvPr/>
        </p:nvSpPr>
        <p:spPr>
          <a:xfrm>
            <a:off x="6490191" y="2004587"/>
            <a:ext cx="492414" cy="492414"/>
          </a:xfrm>
          <a:custGeom>
            <a:avLst/>
            <a:gdLst/>
            <a:ahLst/>
            <a:cxnLst/>
            <a:rect l="l" t="t" r="r" b="b"/>
            <a:pathLst>
              <a:path w="1083309" h="1083310">
                <a:moveTo>
                  <a:pt x="541536" y="0"/>
                </a:moveTo>
                <a:lnTo>
                  <a:pt x="492334" y="2211"/>
                </a:lnTo>
                <a:lnTo>
                  <a:pt x="444333" y="8738"/>
                </a:lnTo>
                <a:lnTo>
                  <a:pt x="397734" y="19382"/>
                </a:lnTo>
                <a:lnTo>
                  <a:pt x="352737" y="33950"/>
                </a:lnTo>
                <a:lnTo>
                  <a:pt x="309541" y="52244"/>
                </a:lnTo>
                <a:lnTo>
                  <a:pt x="268347" y="74070"/>
                </a:lnTo>
                <a:lnTo>
                  <a:pt x="229355" y="99230"/>
                </a:lnTo>
                <a:lnTo>
                  <a:pt x="192764" y="127530"/>
                </a:lnTo>
                <a:lnTo>
                  <a:pt x="158774" y="158774"/>
                </a:lnTo>
                <a:lnTo>
                  <a:pt x="127533" y="192761"/>
                </a:lnTo>
                <a:lnTo>
                  <a:pt x="99236" y="229349"/>
                </a:lnTo>
                <a:lnTo>
                  <a:pt x="74077" y="268341"/>
                </a:lnTo>
                <a:lnTo>
                  <a:pt x="52252" y="309534"/>
                </a:lnTo>
                <a:lnTo>
                  <a:pt x="33958" y="352731"/>
                </a:lnTo>
                <a:lnTo>
                  <a:pt x="19389" y="397730"/>
                </a:lnTo>
                <a:lnTo>
                  <a:pt x="8743" y="444333"/>
                </a:lnTo>
                <a:lnTo>
                  <a:pt x="2215" y="492338"/>
                </a:lnTo>
                <a:lnTo>
                  <a:pt x="0" y="541547"/>
                </a:lnTo>
                <a:lnTo>
                  <a:pt x="2215" y="590749"/>
                </a:lnTo>
                <a:lnTo>
                  <a:pt x="8743" y="638748"/>
                </a:lnTo>
                <a:lnTo>
                  <a:pt x="19389" y="685346"/>
                </a:lnTo>
                <a:lnTo>
                  <a:pt x="33958" y="730341"/>
                </a:lnTo>
                <a:lnTo>
                  <a:pt x="52252" y="773535"/>
                </a:lnTo>
                <a:lnTo>
                  <a:pt x="74077" y="814728"/>
                </a:lnTo>
                <a:lnTo>
                  <a:pt x="99236" y="853719"/>
                </a:lnTo>
                <a:lnTo>
                  <a:pt x="127533" y="890309"/>
                </a:lnTo>
                <a:lnTo>
                  <a:pt x="158774" y="924298"/>
                </a:lnTo>
                <a:lnTo>
                  <a:pt x="192763" y="955539"/>
                </a:lnTo>
                <a:lnTo>
                  <a:pt x="229353" y="983836"/>
                </a:lnTo>
                <a:lnTo>
                  <a:pt x="268345" y="1008995"/>
                </a:lnTo>
                <a:lnTo>
                  <a:pt x="309538" y="1030819"/>
                </a:lnTo>
                <a:lnTo>
                  <a:pt x="352733" y="1049113"/>
                </a:lnTo>
                <a:lnTo>
                  <a:pt x="397730" y="1063680"/>
                </a:lnTo>
                <a:lnTo>
                  <a:pt x="444329" y="1074324"/>
                </a:lnTo>
                <a:lnTo>
                  <a:pt x="492331" y="1080850"/>
                </a:lnTo>
                <a:lnTo>
                  <a:pt x="541536" y="1083062"/>
                </a:lnTo>
                <a:lnTo>
                  <a:pt x="541536" y="978313"/>
                </a:lnTo>
                <a:lnTo>
                  <a:pt x="490654" y="975363"/>
                </a:lnTo>
                <a:lnTo>
                  <a:pt x="441508" y="966759"/>
                </a:lnTo>
                <a:lnTo>
                  <a:pt x="394414" y="952821"/>
                </a:lnTo>
                <a:lnTo>
                  <a:pt x="349686" y="933875"/>
                </a:lnTo>
                <a:lnTo>
                  <a:pt x="307639" y="910242"/>
                </a:lnTo>
                <a:lnTo>
                  <a:pt x="268589" y="882247"/>
                </a:lnTo>
                <a:lnTo>
                  <a:pt x="232850" y="850212"/>
                </a:lnTo>
                <a:lnTo>
                  <a:pt x="200818" y="814474"/>
                </a:lnTo>
                <a:lnTo>
                  <a:pt x="172825" y="775425"/>
                </a:lnTo>
                <a:lnTo>
                  <a:pt x="149192" y="733381"/>
                </a:lnTo>
                <a:lnTo>
                  <a:pt x="130246" y="688656"/>
                </a:lnTo>
                <a:lnTo>
                  <a:pt x="116309" y="641566"/>
                </a:lnTo>
                <a:lnTo>
                  <a:pt x="107705" y="592424"/>
                </a:lnTo>
                <a:lnTo>
                  <a:pt x="104760" y="541547"/>
                </a:lnTo>
                <a:lnTo>
                  <a:pt x="107705" y="490661"/>
                </a:lnTo>
                <a:lnTo>
                  <a:pt x="116309" y="441512"/>
                </a:lnTo>
                <a:lnTo>
                  <a:pt x="130246" y="394416"/>
                </a:lnTo>
                <a:lnTo>
                  <a:pt x="149192" y="349687"/>
                </a:lnTo>
                <a:lnTo>
                  <a:pt x="172825" y="307639"/>
                </a:lnTo>
                <a:lnTo>
                  <a:pt x="200818" y="268589"/>
                </a:lnTo>
                <a:lnTo>
                  <a:pt x="232850" y="232850"/>
                </a:lnTo>
                <a:lnTo>
                  <a:pt x="268589" y="200815"/>
                </a:lnTo>
                <a:lnTo>
                  <a:pt x="307639" y="172820"/>
                </a:lnTo>
                <a:lnTo>
                  <a:pt x="349686" y="149187"/>
                </a:lnTo>
                <a:lnTo>
                  <a:pt x="394414" y="130241"/>
                </a:lnTo>
                <a:lnTo>
                  <a:pt x="441508" y="116303"/>
                </a:lnTo>
                <a:lnTo>
                  <a:pt x="490654" y="107698"/>
                </a:lnTo>
                <a:lnTo>
                  <a:pt x="541536" y="104749"/>
                </a:lnTo>
                <a:lnTo>
                  <a:pt x="860853" y="104749"/>
                </a:lnTo>
                <a:lnTo>
                  <a:pt x="853717" y="99230"/>
                </a:lnTo>
                <a:lnTo>
                  <a:pt x="814725" y="74070"/>
                </a:lnTo>
                <a:lnTo>
                  <a:pt x="773531" y="52244"/>
                </a:lnTo>
                <a:lnTo>
                  <a:pt x="730335" y="33950"/>
                </a:lnTo>
                <a:lnTo>
                  <a:pt x="685338" y="19382"/>
                </a:lnTo>
                <a:lnTo>
                  <a:pt x="638739" y="8738"/>
                </a:lnTo>
                <a:lnTo>
                  <a:pt x="590738" y="2211"/>
                </a:lnTo>
                <a:lnTo>
                  <a:pt x="541536" y="0"/>
                </a:lnTo>
                <a:close/>
              </a:path>
              <a:path w="1083309" h="1083310">
                <a:moveTo>
                  <a:pt x="860853" y="104749"/>
                </a:moveTo>
                <a:lnTo>
                  <a:pt x="541536" y="104749"/>
                </a:lnTo>
                <a:lnTo>
                  <a:pt x="592418" y="107698"/>
                </a:lnTo>
                <a:lnTo>
                  <a:pt x="641564" y="116303"/>
                </a:lnTo>
                <a:lnTo>
                  <a:pt x="688658" y="130241"/>
                </a:lnTo>
                <a:lnTo>
                  <a:pt x="733386" y="149187"/>
                </a:lnTo>
                <a:lnTo>
                  <a:pt x="775433" y="172820"/>
                </a:lnTo>
                <a:lnTo>
                  <a:pt x="814483" y="200815"/>
                </a:lnTo>
                <a:lnTo>
                  <a:pt x="850222" y="232850"/>
                </a:lnTo>
                <a:lnTo>
                  <a:pt x="882254" y="268589"/>
                </a:lnTo>
                <a:lnTo>
                  <a:pt x="910248" y="307639"/>
                </a:lnTo>
                <a:lnTo>
                  <a:pt x="933880" y="349687"/>
                </a:lnTo>
                <a:lnTo>
                  <a:pt x="952826" y="394416"/>
                </a:lnTo>
                <a:lnTo>
                  <a:pt x="966763" y="441512"/>
                </a:lnTo>
                <a:lnTo>
                  <a:pt x="975367" y="490661"/>
                </a:lnTo>
                <a:lnTo>
                  <a:pt x="978313" y="541547"/>
                </a:lnTo>
                <a:lnTo>
                  <a:pt x="975367" y="592424"/>
                </a:lnTo>
                <a:lnTo>
                  <a:pt x="966763" y="641566"/>
                </a:lnTo>
                <a:lnTo>
                  <a:pt x="952826" y="688656"/>
                </a:lnTo>
                <a:lnTo>
                  <a:pt x="933880" y="733381"/>
                </a:lnTo>
                <a:lnTo>
                  <a:pt x="910248" y="775425"/>
                </a:lnTo>
                <a:lnTo>
                  <a:pt x="882254" y="814474"/>
                </a:lnTo>
                <a:lnTo>
                  <a:pt x="850222" y="850212"/>
                </a:lnTo>
                <a:lnTo>
                  <a:pt x="814483" y="882247"/>
                </a:lnTo>
                <a:lnTo>
                  <a:pt x="775433" y="910242"/>
                </a:lnTo>
                <a:lnTo>
                  <a:pt x="733386" y="933875"/>
                </a:lnTo>
                <a:lnTo>
                  <a:pt x="688658" y="952821"/>
                </a:lnTo>
                <a:lnTo>
                  <a:pt x="641564" y="966759"/>
                </a:lnTo>
                <a:lnTo>
                  <a:pt x="592418" y="975363"/>
                </a:lnTo>
                <a:lnTo>
                  <a:pt x="541536" y="978313"/>
                </a:lnTo>
                <a:lnTo>
                  <a:pt x="541536" y="1083062"/>
                </a:lnTo>
                <a:lnTo>
                  <a:pt x="590738" y="1080850"/>
                </a:lnTo>
                <a:lnTo>
                  <a:pt x="638739" y="1074324"/>
                </a:lnTo>
                <a:lnTo>
                  <a:pt x="685338" y="1063680"/>
                </a:lnTo>
                <a:lnTo>
                  <a:pt x="730335" y="1049113"/>
                </a:lnTo>
                <a:lnTo>
                  <a:pt x="773531" y="1030819"/>
                </a:lnTo>
                <a:lnTo>
                  <a:pt x="814725" y="1008995"/>
                </a:lnTo>
                <a:lnTo>
                  <a:pt x="853717" y="983836"/>
                </a:lnTo>
                <a:lnTo>
                  <a:pt x="890309" y="955539"/>
                </a:lnTo>
                <a:lnTo>
                  <a:pt x="924298" y="924298"/>
                </a:lnTo>
                <a:lnTo>
                  <a:pt x="955539" y="890309"/>
                </a:lnTo>
                <a:lnTo>
                  <a:pt x="983837" y="853719"/>
                </a:lnTo>
                <a:lnTo>
                  <a:pt x="1008996" y="814728"/>
                </a:lnTo>
                <a:lnTo>
                  <a:pt x="1030820" y="773535"/>
                </a:lnTo>
                <a:lnTo>
                  <a:pt x="1049115" y="730341"/>
                </a:lnTo>
                <a:lnTo>
                  <a:pt x="1063683" y="685346"/>
                </a:lnTo>
                <a:lnTo>
                  <a:pt x="1074329" y="638748"/>
                </a:lnTo>
                <a:lnTo>
                  <a:pt x="1080858" y="590749"/>
                </a:lnTo>
                <a:lnTo>
                  <a:pt x="1083073" y="541547"/>
                </a:lnTo>
                <a:lnTo>
                  <a:pt x="1080858" y="492338"/>
                </a:lnTo>
                <a:lnTo>
                  <a:pt x="1074329" y="444333"/>
                </a:lnTo>
                <a:lnTo>
                  <a:pt x="1063683" y="397730"/>
                </a:lnTo>
                <a:lnTo>
                  <a:pt x="1049115" y="352731"/>
                </a:lnTo>
                <a:lnTo>
                  <a:pt x="1030820" y="309534"/>
                </a:lnTo>
                <a:lnTo>
                  <a:pt x="1008996" y="268341"/>
                </a:lnTo>
                <a:lnTo>
                  <a:pt x="983837" y="229349"/>
                </a:lnTo>
                <a:lnTo>
                  <a:pt x="955539" y="192761"/>
                </a:lnTo>
                <a:lnTo>
                  <a:pt x="924298" y="158774"/>
                </a:lnTo>
                <a:lnTo>
                  <a:pt x="890309" y="127530"/>
                </a:lnTo>
                <a:lnTo>
                  <a:pt x="860853" y="104749"/>
                </a:lnTo>
                <a:close/>
              </a:path>
            </a:pathLst>
          </a:custGeom>
          <a:solidFill>
            <a:srgbClr val="FFFFFF"/>
          </a:solidFill>
        </p:spPr>
        <p:txBody>
          <a:bodyPr wrap="square" lIns="0" tIns="0" rIns="0" bIns="0" rtlCol="0"/>
          <a:lstStyle/>
          <a:p>
            <a:pPr defTabSz="415664">
              <a:defRPr/>
            </a:pPr>
            <a:endParaRPr sz="818">
              <a:solidFill>
                <a:prstClr val="black"/>
              </a:solidFill>
              <a:latin typeface="Calibri"/>
            </a:endParaRPr>
          </a:p>
        </p:txBody>
      </p:sp>
      <p:sp>
        <p:nvSpPr>
          <p:cNvPr id="46" name="object 46"/>
          <p:cNvSpPr/>
          <p:nvPr/>
        </p:nvSpPr>
        <p:spPr>
          <a:xfrm>
            <a:off x="6650203" y="2148748"/>
            <a:ext cx="180686" cy="204066"/>
          </a:xfrm>
          <a:custGeom>
            <a:avLst/>
            <a:gdLst/>
            <a:ahLst/>
            <a:cxnLst/>
            <a:rect l="l" t="t" r="r" b="b"/>
            <a:pathLst>
              <a:path w="397509" h="448945">
                <a:moveTo>
                  <a:pt x="193586" y="0"/>
                </a:moveTo>
                <a:lnTo>
                  <a:pt x="0" y="0"/>
                </a:lnTo>
                <a:lnTo>
                  <a:pt x="0" y="448771"/>
                </a:lnTo>
                <a:lnTo>
                  <a:pt x="193586" y="448771"/>
                </a:lnTo>
                <a:lnTo>
                  <a:pt x="241678" y="444358"/>
                </a:lnTo>
                <a:lnTo>
                  <a:pt x="283213" y="431613"/>
                </a:lnTo>
                <a:lnTo>
                  <a:pt x="318236" y="411283"/>
                </a:lnTo>
                <a:lnTo>
                  <a:pt x="346792" y="384109"/>
                </a:lnTo>
                <a:lnTo>
                  <a:pt x="358971" y="365801"/>
                </a:lnTo>
                <a:lnTo>
                  <a:pt x="98684" y="365801"/>
                </a:lnTo>
                <a:lnTo>
                  <a:pt x="98684" y="82959"/>
                </a:lnTo>
                <a:lnTo>
                  <a:pt x="360013" y="82959"/>
                </a:lnTo>
                <a:lnTo>
                  <a:pt x="353692" y="72005"/>
                </a:lnTo>
                <a:lnTo>
                  <a:pt x="322556" y="40419"/>
                </a:lnTo>
                <a:lnTo>
                  <a:pt x="284811" y="17927"/>
                </a:lnTo>
                <a:lnTo>
                  <a:pt x="241480" y="4472"/>
                </a:lnTo>
                <a:lnTo>
                  <a:pt x="193586" y="0"/>
                </a:lnTo>
                <a:close/>
              </a:path>
              <a:path w="397509" h="448945">
                <a:moveTo>
                  <a:pt x="360013" y="82959"/>
                </a:moveTo>
                <a:lnTo>
                  <a:pt x="169072" y="82959"/>
                </a:lnTo>
                <a:lnTo>
                  <a:pt x="220191" y="89697"/>
                </a:lnTo>
                <a:lnTo>
                  <a:pt x="257010" y="109107"/>
                </a:lnTo>
                <a:lnTo>
                  <a:pt x="281217" y="139982"/>
                </a:lnTo>
                <a:lnTo>
                  <a:pt x="294502" y="181115"/>
                </a:lnTo>
                <a:lnTo>
                  <a:pt x="298555" y="231299"/>
                </a:lnTo>
                <a:lnTo>
                  <a:pt x="289117" y="294208"/>
                </a:lnTo>
                <a:lnTo>
                  <a:pt x="264063" y="335788"/>
                </a:lnTo>
                <a:lnTo>
                  <a:pt x="228284" y="358749"/>
                </a:lnTo>
                <a:lnTo>
                  <a:pt x="186672" y="365801"/>
                </a:lnTo>
                <a:lnTo>
                  <a:pt x="358971" y="365801"/>
                </a:lnTo>
                <a:lnTo>
                  <a:pt x="368925" y="350837"/>
                </a:lnTo>
                <a:lnTo>
                  <a:pt x="384679" y="312211"/>
                </a:lnTo>
                <a:lnTo>
                  <a:pt x="394099" y="268974"/>
                </a:lnTo>
                <a:lnTo>
                  <a:pt x="397229" y="221871"/>
                </a:lnTo>
                <a:lnTo>
                  <a:pt x="392051" y="162675"/>
                </a:lnTo>
                <a:lnTo>
                  <a:pt x="377198" y="112738"/>
                </a:lnTo>
                <a:lnTo>
                  <a:pt x="360013" y="82959"/>
                </a:lnTo>
                <a:close/>
              </a:path>
            </a:pathLst>
          </a:custGeom>
          <a:solidFill>
            <a:srgbClr val="FFFFFF"/>
          </a:solidFill>
        </p:spPr>
        <p:txBody>
          <a:bodyPr wrap="square" lIns="0" tIns="0" rIns="0" bIns="0" rtlCol="0"/>
          <a:lstStyle/>
          <a:p>
            <a:pPr defTabSz="415664">
              <a:defRPr/>
            </a:pPr>
            <a:endParaRPr sz="818">
              <a:solidFill>
                <a:prstClr val="black"/>
              </a:solidFill>
              <a:latin typeface="Calibri"/>
            </a:endParaRPr>
          </a:p>
        </p:txBody>
      </p:sp>
      <p:sp>
        <p:nvSpPr>
          <p:cNvPr id="47" name="object 47"/>
          <p:cNvSpPr/>
          <p:nvPr/>
        </p:nvSpPr>
        <p:spPr>
          <a:xfrm>
            <a:off x="2408546" y="2028397"/>
            <a:ext cx="444789" cy="444789"/>
          </a:xfrm>
          <a:custGeom>
            <a:avLst/>
            <a:gdLst/>
            <a:ahLst/>
            <a:cxnLst/>
            <a:rect l="l" t="t" r="r" b="b"/>
            <a:pathLst>
              <a:path w="978535" h="978535">
                <a:moveTo>
                  <a:pt x="489156" y="0"/>
                </a:moveTo>
                <a:lnTo>
                  <a:pt x="442114" y="2243"/>
                </a:lnTo>
                <a:lnTo>
                  <a:pt x="396322" y="8836"/>
                </a:lnTo>
                <a:lnTo>
                  <a:pt x="351988" y="19571"/>
                </a:lnTo>
                <a:lnTo>
                  <a:pt x="309318" y="34243"/>
                </a:lnTo>
                <a:lnTo>
                  <a:pt x="268518" y="52644"/>
                </a:lnTo>
                <a:lnTo>
                  <a:pt x="229795" y="74568"/>
                </a:lnTo>
                <a:lnTo>
                  <a:pt x="193356" y="99809"/>
                </a:lnTo>
                <a:lnTo>
                  <a:pt x="159407" y="128159"/>
                </a:lnTo>
                <a:lnTo>
                  <a:pt x="128154" y="159413"/>
                </a:lnTo>
                <a:lnTo>
                  <a:pt x="99805" y="193363"/>
                </a:lnTo>
                <a:lnTo>
                  <a:pt x="74565" y="229803"/>
                </a:lnTo>
                <a:lnTo>
                  <a:pt x="52642" y="268527"/>
                </a:lnTo>
                <a:lnTo>
                  <a:pt x="34241" y="309327"/>
                </a:lnTo>
                <a:lnTo>
                  <a:pt x="19570" y="351998"/>
                </a:lnTo>
                <a:lnTo>
                  <a:pt x="8835" y="396332"/>
                </a:lnTo>
                <a:lnTo>
                  <a:pt x="2243" y="442124"/>
                </a:lnTo>
                <a:lnTo>
                  <a:pt x="0" y="489166"/>
                </a:lnTo>
                <a:lnTo>
                  <a:pt x="2243" y="536207"/>
                </a:lnTo>
                <a:lnTo>
                  <a:pt x="8835" y="581997"/>
                </a:lnTo>
                <a:lnTo>
                  <a:pt x="19570" y="626330"/>
                </a:lnTo>
                <a:lnTo>
                  <a:pt x="34241" y="668999"/>
                </a:lnTo>
                <a:lnTo>
                  <a:pt x="52642" y="709797"/>
                </a:lnTo>
                <a:lnTo>
                  <a:pt x="74565" y="748519"/>
                </a:lnTo>
                <a:lnTo>
                  <a:pt x="99805" y="784958"/>
                </a:lnTo>
                <a:lnTo>
                  <a:pt x="128154" y="818907"/>
                </a:lnTo>
                <a:lnTo>
                  <a:pt x="159407" y="850159"/>
                </a:lnTo>
                <a:lnTo>
                  <a:pt x="193356" y="878508"/>
                </a:lnTo>
                <a:lnTo>
                  <a:pt x="229795" y="903747"/>
                </a:lnTo>
                <a:lnTo>
                  <a:pt x="268518" y="925670"/>
                </a:lnTo>
                <a:lnTo>
                  <a:pt x="309318" y="944071"/>
                </a:lnTo>
                <a:lnTo>
                  <a:pt x="351988" y="958742"/>
                </a:lnTo>
                <a:lnTo>
                  <a:pt x="396322" y="969477"/>
                </a:lnTo>
                <a:lnTo>
                  <a:pt x="442114" y="976069"/>
                </a:lnTo>
                <a:lnTo>
                  <a:pt x="489156" y="978313"/>
                </a:lnTo>
                <a:lnTo>
                  <a:pt x="536198" y="976069"/>
                </a:lnTo>
                <a:lnTo>
                  <a:pt x="581990" y="969477"/>
                </a:lnTo>
                <a:lnTo>
                  <a:pt x="626324" y="958742"/>
                </a:lnTo>
                <a:lnTo>
                  <a:pt x="668994" y="944071"/>
                </a:lnTo>
                <a:lnTo>
                  <a:pt x="709794" y="925670"/>
                </a:lnTo>
                <a:lnTo>
                  <a:pt x="748517" y="903747"/>
                </a:lnTo>
                <a:lnTo>
                  <a:pt x="784956" y="878508"/>
                </a:lnTo>
                <a:lnTo>
                  <a:pt x="818905" y="850159"/>
                </a:lnTo>
                <a:lnTo>
                  <a:pt x="850158" y="818907"/>
                </a:lnTo>
                <a:lnTo>
                  <a:pt x="878507" y="784958"/>
                </a:lnTo>
                <a:lnTo>
                  <a:pt x="903747" y="748519"/>
                </a:lnTo>
                <a:lnTo>
                  <a:pt x="925670" y="709797"/>
                </a:lnTo>
                <a:lnTo>
                  <a:pt x="944071" y="668999"/>
                </a:lnTo>
                <a:lnTo>
                  <a:pt x="958742" y="626330"/>
                </a:lnTo>
                <a:lnTo>
                  <a:pt x="969477" y="581997"/>
                </a:lnTo>
                <a:lnTo>
                  <a:pt x="976069" y="536207"/>
                </a:lnTo>
                <a:lnTo>
                  <a:pt x="978313" y="489166"/>
                </a:lnTo>
                <a:lnTo>
                  <a:pt x="976069" y="442124"/>
                </a:lnTo>
                <a:lnTo>
                  <a:pt x="969477" y="396332"/>
                </a:lnTo>
                <a:lnTo>
                  <a:pt x="958742" y="351998"/>
                </a:lnTo>
                <a:lnTo>
                  <a:pt x="944071" y="309327"/>
                </a:lnTo>
                <a:lnTo>
                  <a:pt x="925670" y="268527"/>
                </a:lnTo>
                <a:lnTo>
                  <a:pt x="903747" y="229803"/>
                </a:lnTo>
                <a:lnTo>
                  <a:pt x="878507" y="193363"/>
                </a:lnTo>
                <a:lnTo>
                  <a:pt x="850158" y="159413"/>
                </a:lnTo>
                <a:lnTo>
                  <a:pt x="818905" y="128159"/>
                </a:lnTo>
                <a:lnTo>
                  <a:pt x="784956" y="99809"/>
                </a:lnTo>
                <a:lnTo>
                  <a:pt x="748517" y="74568"/>
                </a:lnTo>
                <a:lnTo>
                  <a:pt x="709794" y="52644"/>
                </a:lnTo>
                <a:lnTo>
                  <a:pt x="668994" y="34243"/>
                </a:lnTo>
                <a:lnTo>
                  <a:pt x="626324" y="19571"/>
                </a:lnTo>
                <a:lnTo>
                  <a:pt x="581990" y="8836"/>
                </a:lnTo>
                <a:lnTo>
                  <a:pt x="536198" y="2243"/>
                </a:lnTo>
                <a:lnTo>
                  <a:pt x="489156"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8" name="object 48"/>
          <p:cNvSpPr/>
          <p:nvPr/>
        </p:nvSpPr>
        <p:spPr>
          <a:xfrm>
            <a:off x="2384736" y="2004587"/>
            <a:ext cx="492414" cy="492414"/>
          </a:xfrm>
          <a:custGeom>
            <a:avLst/>
            <a:gdLst/>
            <a:ahLst/>
            <a:cxnLst/>
            <a:rect l="l" t="t" r="r" b="b"/>
            <a:pathLst>
              <a:path w="1083310" h="1083310">
                <a:moveTo>
                  <a:pt x="541536" y="0"/>
                </a:moveTo>
                <a:lnTo>
                  <a:pt x="492334" y="2211"/>
                </a:lnTo>
                <a:lnTo>
                  <a:pt x="444333" y="8738"/>
                </a:lnTo>
                <a:lnTo>
                  <a:pt x="397734" y="19382"/>
                </a:lnTo>
                <a:lnTo>
                  <a:pt x="352737" y="33950"/>
                </a:lnTo>
                <a:lnTo>
                  <a:pt x="309541" y="52244"/>
                </a:lnTo>
                <a:lnTo>
                  <a:pt x="268347" y="74070"/>
                </a:lnTo>
                <a:lnTo>
                  <a:pt x="229355" y="99230"/>
                </a:lnTo>
                <a:lnTo>
                  <a:pt x="192764" y="127530"/>
                </a:lnTo>
                <a:lnTo>
                  <a:pt x="158774" y="158774"/>
                </a:lnTo>
                <a:lnTo>
                  <a:pt x="127533" y="192761"/>
                </a:lnTo>
                <a:lnTo>
                  <a:pt x="99236" y="229349"/>
                </a:lnTo>
                <a:lnTo>
                  <a:pt x="74077" y="268341"/>
                </a:lnTo>
                <a:lnTo>
                  <a:pt x="52252" y="309534"/>
                </a:lnTo>
                <a:lnTo>
                  <a:pt x="33958" y="352731"/>
                </a:lnTo>
                <a:lnTo>
                  <a:pt x="19389" y="397730"/>
                </a:lnTo>
                <a:lnTo>
                  <a:pt x="8743" y="444333"/>
                </a:lnTo>
                <a:lnTo>
                  <a:pt x="2215" y="492338"/>
                </a:lnTo>
                <a:lnTo>
                  <a:pt x="0" y="541547"/>
                </a:lnTo>
                <a:lnTo>
                  <a:pt x="2215" y="590749"/>
                </a:lnTo>
                <a:lnTo>
                  <a:pt x="8743" y="638748"/>
                </a:lnTo>
                <a:lnTo>
                  <a:pt x="19389" y="685346"/>
                </a:lnTo>
                <a:lnTo>
                  <a:pt x="33958" y="730341"/>
                </a:lnTo>
                <a:lnTo>
                  <a:pt x="52252" y="773535"/>
                </a:lnTo>
                <a:lnTo>
                  <a:pt x="74077" y="814728"/>
                </a:lnTo>
                <a:lnTo>
                  <a:pt x="99236" y="853719"/>
                </a:lnTo>
                <a:lnTo>
                  <a:pt x="127533" y="890309"/>
                </a:lnTo>
                <a:lnTo>
                  <a:pt x="158774" y="924298"/>
                </a:lnTo>
                <a:lnTo>
                  <a:pt x="192763" y="955539"/>
                </a:lnTo>
                <a:lnTo>
                  <a:pt x="229353" y="983836"/>
                </a:lnTo>
                <a:lnTo>
                  <a:pt x="268345" y="1008995"/>
                </a:lnTo>
                <a:lnTo>
                  <a:pt x="309538" y="1030819"/>
                </a:lnTo>
                <a:lnTo>
                  <a:pt x="352733" y="1049113"/>
                </a:lnTo>
                <a:lnTo>
                  <a:pt x="397730" y="1063680"/>
                </a:lnTo>
                <a:lnTo>
                  <a:pt x="444329" y="1074324"/>
                </a:lnTo>
                <a:lnTo>
                  <a:pt x="492331" y="1080850"/>
                </a:lnTo>
                <a:lnTo>
                  <a:pt x="541536" y="1083062"/>
                </a:lnTo>
                <a:lnTo>
                  <a:pt x="541536" y="978313"/>
                </a:lnTo>
                <a:lnTo>
                  <a:pt x="490654" y="975363"/>
                </a:lnTo>
                <a:lnTo>
                  <a:pt x="441508" y="966759"/>
                </a:lnTo>
                <a:lnTo>
                  <a:pt x="394414" y="952821"/>
                </a:lnTo>
                <a:lnTo>
                  <a:pt x="349686" y="933875"/>
                </a:lnTo>
                <a:lnTo>
                  <a:pt x="307639" y="910242"/>
                </a:lnTo>
                <a:lnTo>
                  <a:pt x="268589" y="882247"/>
                </a:lnTo>
                <a:lnTo>
                  <a:pt x="232850" y="850212"/>
                </a:lnTo>
                <a:lnTo>
                  <a:pt x="200818" y="814474"/>
                </a:lnTo>
                <a:lnTo>
                  <a:pt x="172825" y="775425"/>
                </a:lnTo>
                <a:lnTo>
                  <a:pt x="149192" y="733381"/>
                </a:lnTo>
                <a:lnTo>
                  <a:pt x="130246" y="688656"/>
                </a:lnTo>
                <a:lnTo>
                  <a:pt x="116309" y="641566"/>
                </a:lnTo>
                <a:lnTo>
                  <a:pt x="107705" y="592424"/>
                </a:lnTo>
                <a:lnTo>
                  <a:pt x="104760" y="541547"/>
                </a:lnTo>
                <a:lnTo>
                  <a:pt x="107705" y="490661"/>
                </a:lnTo>
                <a:lnTo>
                  <a:pt x="116309" y="441512"/>
                </a:lnTo>
                <a:lnTo>
                  <a:pt x="130246" y="394416"/>
                </a:lnTo>
                <a:lnTo>
                  <a:pt x="149192" y="349687"/>
                </a:lnTo>
                <a:lnTo>
                  <a:pt x="172825" y="307639"/>
                </a:lnTo>
                <a:lnTo>
                  <a:pt x="200818" y="268589"/>
                </a:lnTo>
                <a:lnTo>
                  <a:pt x="232850" y="232850"/>
                </a:lnTo>
                <a:lnTo>
                  <a:pt x="268589" y="200815"/>
                </a:lnTo>
                <a:lnTo>
                  <a:pt x="307639" y="172820"/>
                </a:lnTo>
                <a:lnTo>
                  <a:pt x="349686" y="149187"/>
                </a:lnTo>
                <a:lnTo>
                  <a:pt x="394414" y="130241"/>
                </a:lnTo>
                <a:lnTo>
                  <a:pt x="441508" y="116303"/>
                </a:lnTo>
                <a:lnTo>
                  <a:pt x="490654" y="107698"/>
                </a:lnTo>
                <a:lnTo>
                  <a:pt x="541536" y="104749"/>
                </a:lnTo>
                <a:lnTo>
                  <a:pt x="860853" y="104749"/>
                </a:lnTo>
                <a:lnTo>
                  <a:pt x="853717" y="99230"/>
                </a:lnTo>
                <a:lnTo>
                  <a:pt x="814725" y="74070"/>
                </a:lnTo>
                <a:lnTo>
                  <a:pt x="773531" y="52244"/>
                </a:lnTo>
                <a:lnTo>
                  <a:pt x="730335" y="33950"/>
                </a:lnTo>
                <a:lnTo>
                  <a:pt x="685338" y="19382"/>
                </a:lnTo>
                <a:lnTo>
                  <a:pt x="638739" y="8738"/>
                </a:lnTo>
                <a:lnTo>
                  <a:pt x="590738" y="2211"/>
                </a:lnTo>
                <a:lnTo>
                  <a:pt x="541536" y="0"/>
                </a:lnTo>
                <a:close/>
              </a:path>
              <a:path w="1083310" h="1083310">
                <a:moveTo>
                  <a:pt x="860853" y="104749"/>
                </a:moveTo>
                <a:lnTo>
                  <a:pt x="541536" y="104749"/>
                </a:lnTo>
                <a:lnTo>
                  <a:pt x="592418" y="107698"/>
                </a:lnTo>
                <a:lnTo>
                  <a:pt x="641564" y="116303"/>
                </a:lnTo>
                <a:lnTo>
                  <a:pt x="688658" y="130241"/>
                </a:lnTo>
                <a:lnTo>
                  <a:pt x="733386" y="149187"/>
                </a:lnTo>
                <a:lnTo>
                  <a:pt x="775433" y="172820"/>
                </a:lnTo>
                <a:lnTo>
                  <a:pt x="814483" y="200815"/>
                </a:lnTo>
                <a:lnTo>
                  <a:pt x="850222" y="232850"/>
                </a:lnTo>
                <a:lnTo>
                  <a:pt x="882254" y="268589"/>
                </a:lnTo>
                <a:lnTo>
                  <a:pt x="910248" y="307639"/>
                </a:lnTo>
                <a:lnTo>
                  <a:pt x="933880" y="349687"/>
                </a:lnTo>
                <a:lnTo>
                  <a:pt x="952826" y="394416"/>
                </a:lnTo>
                <a:lnTo>
                  <a:pt x="966763" y="441512"/>
                </a:lnTo>
                <a:lnTo>
                  <a:pt x="975367" y="490661"/>
                </a:lnTo>
                <a:lnTo>
                  <a:pt x="978313" y="541547"/>
                </a:lnTo>
                <a:lnTo>
                  <a:pt x="975367" y="592424"/>
                </a:lnTo>
                <a:lnTo>
                  <a:pt x="966763" y="641566"/>
                </a:lnTo>
                <a:lnTo>
                  <a:pt x="952826" y="688656"/>
                </a:lnTo>
                <a:lnTo>
                  <a:pt x="933880" y="733381"/>
                </a:lnTo>
                <a:lnTo>
                  <a:pt x="910248" y="775425"/>
                </a:lnTo>
                <a:lnTo>
                  <a:pt x="882254" y="814474"/>
                </a:lnTo>
                <a:lnTo>
                  <a:pt x="850222" y="850212"/>
                </a:lnTo>
                <a:lnTo>
                  <a:pt x="814483" y="882247"/>
                </a:lnTo>
                <a:lnTo>
                  <a:pt x="775433" y="910242"/>
                </a:lnTo>
                <a:lnTo>
                  <a:pt x="733386" y="933875"/>
                </a:lnTo>
                <a:lnTo>
                  <a:pt x="688658" y="952821"/>
                </a:lnTo>
                <a:lnTo>
                  <a:pt x="641564" y="966759"/>
                </a:lnTo>
                <a:lnTo>
                  <a:pt x="592418" y="975363"/>
                </a:lnTo>
                <a:lnTo>
                  <a:pt x="541536" y="978313"/>
                </a:lnTo>
                <a:lnTo>
                  <a:pt x="541536" y="1083062"/>
                </a:lnTo>
                <a:lnTo>
                  <a:pt x="590738" y="1080850"/>
                </a:lnTo>
                <a:lnTo>
                  <a:pt x="638739" y="1074324"/>
                </a:lnTo>
                <a:lnTo>
                  <a:pt x="685338" y="1063680"/>
                </a:lnTo>
                <a:lnTo>
                  <a:pt x="730335" y="1049113"/>
                </a:lnTo>
                <a:lnTo>
                  <a:pt x="773531" y="1030819"/>
                </a:lnTo>
                <a:lnTo>
                  <a:pt x="814725" y="1008995"/>
                </a:lnTo>
                <a:lnTo>
                  <a:pt x="853717" y="983836"/>
                </a:lnTo>
                <a:lnTo>
                  <a:pt x="890309" y="955539"/>
                </a:lnTo>
                <a:lnTo>
                  <a:pt x="924298" y="924298"/>
                </a:lnTo>
                <a:lnTo>
                  <a:pt x="955539" y="890309"/>
                </a:lnTo>
                <a:lnTo>
                  <a:pt x="983837" y="853719"/>
                </a:lnTo>
                <a:lnTo>
                  <a:pt x="1008996" y="814728"/>
                </a:lnTo>
                <a:lnTo>
                  <a:pt x="1030820" y="773535"/>
                </a:lnTo>
                <a:lnTo>
                  <a:pt x="1049115" y="730341"/>
                </a:lnTo>
                <a:lnTo>
                  <a:pt x="1063683" y="685346"/>
                </a:lnTo>
                <a:lnTo>
                  <a:pt x="1074329" y="638748"/>
                </a:lnTo>
                <a:lnTo>
                  <a:pt x="1080858" y="590749"/>
                </a:lnTo>
                <a:lnTo>
                  <a:pt x="1083073" y="541547"/>
                </a:lnTo>
                <a:lnTo>
                  <a:pt x="1080858" y="492338"/>
                </a:lnTo>
                <a:lnTo>
                  <a:pt x="1074329" y="444333"/>
                </a:lnTo>
                <a:lnTo>
                  <a:pt x="1063683" y="397730"/>
                </a:lnTo>
                <a:lnTo>
                  <a:pt x="1049115" y="352731"/>
                </a:lnTo>
                <a:lnTo>
                  <a:pt x="1030820" y="309534"/>
                </a:lnTo>
                <a:lnTo>
                  <a:pt x="1008996" y="268341"/>
                </a:lnTo>
                <a:lnTo>
                  <a:pt x="983837" y="229349"/>
                </a:lnTo>
                <a:lnTo>
                  <a:pt x="955539" y="192761"/>
                </a:lnTo>
                <a:lnTo>
                  <a:pt x="924298" y="158774"/>
                </a:lnTo>
                <a:lnTo>
                  <a:pt x="890309" y="127530"/>
                </a:lnTo>
                <a:lnTo>
                  <a:pt x="860853" y="104749"/>
                </a:lnTo>
                <a:close/>
              </a:path>
            </a:pathLst>
          </a:custGeom>
          <a:solidFill>
            <a:srgbClr val="FFFFFF"/>
          </a:solidFill>
        </p:spPr>
        <p:txBody>
          <a:bodyPr wrap="square" lIns="0" tIns="0" rIns="0" bIns="0" rtlCol="0"/>
          <a:lstStyle/>
          <a:p>
            <a:pPr defTabSz="415664">
              <a:defRPr/>
            </a:pPr>
            <a:endParaRPr sz="818">
              <a:solidFill>
                <a:prstClr val="black"/>
              </a:solidFill>
              <a:latin typeface="Calibri"/>
            </a:endParaRPr>
          </a:p>
        </p:txBody>
      </p:sp>
      <p:sp>
        <p:nvSpPr>
          <p:cNvPr id="49" name="object 49"/>
          <p:cNvSpPr/>
          <p:nvPr/>
        </p:nvSpPr>
        <p:spPr>
          <a:xfrm>
            <a:off x="2535892" y="2143895"/>
            <a:ext cx="190211" cy="213879"/>
          </a:xfrm>
          <a:custGeom>
            <a:avLst/>
            <a:gdLst/>
            <a:ahLst/>
            <a:cxnLst/>
            <a:rect l="l" t="t" r="r" b="b"/>
            <a:pathLst>
              <a:path w="418464" h="470535">
                <a:moveTo>
                  <a:pt x="220614" y="0"/>
                </a:moveTo>
                <a:lnTo>
                  <a:pt x="171251" y="4716"/>
                </a:lnTo>
                <a:lnTo>
                  <a:pt x="127539" y="18285"/>
                </a:lnTo>
                <a:lnTo>
                  <a:pt x="89765" y="39839"/>
                </a:lnTo>
                <a:lnTo>
                  <a:pt x="58215" y="68507"/>
                </a:lnTo>
                <a:lnTo>
                  <a:pt x="33176" y="103423"/>
                </a:lnTo>
                <a:lnTo>
                  <a:pt x="14936" y="143715"/>
                </a:lnTo>
                <a:lnTo>
                  <a:pt x="3781" y="188516"/>
                </a:lnTo>
                <a:lnTo>
                  <a:pt x="0" y="236956"/>
                </a:lnTo>
                <a:lnTo>
                  <a:pt x="3781" y="284149"/>
                </a:lnTo>
                <a:lnTo>
                  <a:pt x="14936" y="328013"/>
                </a:lnTo>
                <a:lnTo>
                  <a:pt x="33176" y="367635"/>
                </a:lnTo>
                <a:lnTo>
                  <a:pt x="58215" y="402102"/>
                </a:lnTo>
                <a:lnTo>
                  <a:pt x="89765" y="430499"/>
                </a:lnTo>
                <a:lnTo>
                  <a:pt x="127539" y="451914"/>
                </a:lnTo>
                <a:lnTo>
                  <a:pt x="171251" y="465433"/>
                </a:lnTo>
                <a:lnTo>
                  <a:pt x="220614" y="470142"/>
                </a:lnTo>
                <a:lnTo>
                  <a:pt x="272725" y="464316"/>
                </a:lnTo>
                <a:lnTo>
                  <a:pt x="318429" y="447421"/>
                </a:lnTo>
                <a:lnTo>
                  <a:pt x="356767" y="420330"/>
                </a:lnTo>
                <a:lnTo>
                  <a:pt x="384093" y="387172"/>
                </a:lnTo>
                <a:lnTo>
                  <a:pt x="220614" y="387172"/>
                </a:lnTo>
                <a:lnTo>
                  <a:pt x="173899" y="378729"/>
                </a:lnTo>
                <a:lnTo>
                  <a:pt x="139404" y="355835"/>
                </a:lnTo>
                <a:lnTo>
                  <a:pt x="116072" y="322141"/>
                </a:lnTo>
                <a:lnTo>
                  <a:pt x="102847" y="281298"/>
                </a:lnTo>
                <a:lnTo>
                  <a:pt x="98673" y="236956"/>
                </a:lnTo>
                <a:lnTo>
                  <a:pt x="102847" y="190770"/>
                </a:lnTo>
                <a:lnTo>
                  <a:pt x="116072" y="148807"/>
                </a:lnTo>
                <a:lnTo>
                  <a:pt x="139404" y="114538"/>
                </a:lnTo>
                <a:lnTo>
                  <a:pt x="173899" y="91432"/>
                </a:lnTo>
                <a:lnTo>
                  <a:pt x="220614" y="82959"/>
                </a:lnTo>
                <a:lnTo>
                  <a:pt x="385787" y="82959"/>
                </a:lnTo>
                <a:lnTo>
                  <a:pt x="380631" y="73557"/>
                </a:lnTo>
                <a:lnTo>
                  <a:pt x="349931" y="41872"/>
                </a:lnTo>
                <a:lnTo>
                  <a:pt x="312004" y="18830"/>
                </a:lnTo>
                <a:lnTo>
                  <a:pt x="268386" y="4762"/>
                </a:lnTo>
                <a:lnTo>
                  <a:pt x="220614" y="0"/>
                </a:lnTo>
                <a:close/>
              </a:path>
              <a:path w="418464" h="470535">
                <a:moveTo>
                  <a:pt x="417971" y="286613"/>
                </a:moveTo>
                <a:lnTo>
                  <a:pt x="322430" y="286613"/>
                </a:lnTo>
                <a:lnTo>
                  <a:pt x="311825" y="327247"/>
                </a:lnTo>
                <a:lnTo>
                  <a:pt x="291322" y="359045"/>
                </a:lnTo>
                <a:lnTo>
                  <a:pt x="260919" y="379767"/>
                </a:lnTo>
                <a:lnTo>
                  <a:pt x="220614" y="387172"/>
                </a:lnTo>
                <a:lnTo>
                  <a:pt x="384093" y="387172"/>
                </a:lnTo>
                <a:lnTo>
                  <a:pt x="386777" y="383916"/>
                </a:lnTo>
                <a:lnTo>
                  <a:pt x="407498" y="339052"/>
                </a:lnTo>
                <a:lnTo>
                  <a:pt x="417971" y="286613"/>
                </a:lnTo>
                <a:close/>
              </a:path>
              <a:path w="418464" h="470535">
                <a:moveTo>
                  <a:pt x="385787" y="82959"/>
                </a:moveTo>
                <a:lnTo>
                  <a:pt x="220614" y="82959"/>
                </a:lnTo>
                <a:lnTo>
                  <a:pt x="255733" y="88960"/>
                </a:lnTo>
                <a:lnTo>
                  <a:pt x="285665" y="105509"/>
                </a:lnTo>
                <a:lnTo>
                  <a:pt x="307582" y="130425"/>
                </a:lnTo>
                <a:lnTo>
                  <a:pt x="318659" y="161529"/>
                </a:lnTo>
                <a:lnTo>
                  <a:pt x="414200" y="161529"/>
                </a:lnTo>
                <a:lnTo>
                  <a:pt x="402566" y="113553"/>
                </a:lnTo>
                <a:lnTo>
                  <a:pt x="385787" y="82959"/>
                </a:lnTo>
                <a:close/>
              </a:path>
            </a:pathLst>
          </a:custGeom>
          <a:solidFill>
            <a:srgbClr val="FFFFFF"/>
          </a:solidFill>
        </p:spPr>
        <p:txBody>
          <a:bodyPr wrap="square" lIns="0" tIns="0" rIns="0" bIns="0" rtlCol="0"/>
          <a:lstStyle/>
          <a:p>
            <a:pPr defTabSz="415664">
              <a:defRPr/>
            </a:pPr>
            <a:endParaRPr sz="818">
              <a:solidFill>
                <a:prstClr val="black"/>
              </a:solidFill>
              <a:latin typeface="Calibri"/>
            </a:endParaRPr>
          </a:p>
        </p:txBody>
      </p:sp>
      <p:sp>
        <p:nvSpPr>
          <p:cNvPr id="50" name="object 50"/>
          <p:cNvSpPr/>
          <p:nvPr/>
        </p:nvSpPr>
        <p:spPr>
          <a:xfrm>
            <a:off x="5590507" y="3611747"/>
            <a:ext cx="2276942" cy="1843197"/>
          </a:xfrm>
          <a:prstGeom prst="rect">
            <a:avLst/>
          </a:prstGeom>
          <a:blipFill>
            <a:blip r:embed="rId8"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51" name="object 51"/>
          <p:cNvSpPr/>
          <p:nvPr/>
        </p:nvSpPr>
        <p:spPr>
          <a:xfrm>
            <a:off x="5587636" y="5454978"/>
            <a:ext cx="2282825" cy="0"/>
          </a:xfrm>
          <a:custGeom>
            <a:avLst/>
            <a:gdLst/>
            <a:ahLst/>
            <a:cxnLst/>
            <a:rect l="l" t="t" r="r" b="b"/>
            <a:pathLst>
              <a:path w="5022215">
                <a:moveTo>
                  <a:pt x="0" y="0"/>
                </a:moveTo>
                <a:lnTo>
                  <a:pt x="5021907" y="0"/>
                </a:lnTo>
              </a:path>
            </a:pathLst>
          </a:custGeom>
          <a:ln w="12700">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52" name="object 52"/>
          <p:cNvSpPr/>
          <p:nvPr/>
        </p:nvSpPr>
        <p:spPr>
          <a:xfrm>
            <a:off x="5590504" y="3614634"/>
            <a:ext cx="0" cy="1837459"/>
          </a:xfrm>
          <a:custGeom>
            <a:avLst/>
            <a:gdLst/>
            <a:ahLst/>
            <a:cxnLst/>
            <a:rect l="l" t="t" r="r" b="b"/>
            <a:pathLst>
              <a:path h="4042409">
                <a:moveTo>
                  <a:pt x="0" y="0"/>
                </a:moveTo>
                <a:lnTo>
                  <a:pt x="0" y="4042410"/>
                </a:lnTo>
              </a:path>
            </a:pathLst>
          </a:custGeom>
          <a:ln w="12623">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53" name="object 53"/>
          <p:cNvSpPr/>
          <p:nvPr/>
        </p:nvSpPr>
        <p:spPr>
          <a:xfrm>
            <a:off x="5587636" y="3610304"/>
            <a:ext cx="2282825" cy="0"/>
          </a:xfrm>
          <a:custGeom>
            <a:avLst/>
            <a:gdLst/>
            <a:ahLst/>
            <a:cxnLst/>
            <a:rect l="l" t="t" r="r" b="b"/>
            <a:pathLst>
              <a:path w="5022215">
                <a:moveTo>
                  <a:pt x="0" y="0"/>
                </a:moveTo>
                <a:lnTo>
                  <a:pt x="5021907" y="0"/>
                </a:lnTo>
              </a:path>
            </a:pathLst>
          </a:custGeom>
          <a:ln w="6350">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54" name="object 54"/>
          <p:cNvSpPr/>
          <p:nvPr/>
        </p:nvSpPr>
        <p:spPr>
          <a:xfrm>
            <a:off x="7867451" y="3614634"/>
            <a:ext cx="0" cy="1837459"/>
          </a:xfrm>
          <a:custGeom>
            <a:avLst/>
            <a:gdLst/>
            <a:ahLst/>
            <a:cxnLst/>
            <a:rect l="l" t="t" r="r" b="b"/>
            <a:pathLst>
              <a:path h="4042409">
                <a:moveTo>
                  <a:pt x="0" y="0"/>
                </a:moveTo>
                <a:lnTo>
                  <a:pt x="0" y="4042410"/>
                </a:lnTo>
              </a:path>
            </a:pathLst>
          </a:custGeom>
          <a:ln w="12623">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55" name="object 55"/>
          <p:cNvSpPr/>
          <p:nvPr/>
        </p:nvSpPr>
        <p:spPr>
          <a:xfrm>
            <a:off x="5593372" y="3613190"/>
            <a:ext cx="2277053" cy="0"/>
          </a:xfrm>
          <a:custGeom>
            <a:avLst/>
            <a:gdLst/>
            <a:ahLst/>
            <a:cxnLst/>
            <a:rect l="l" t="t" r="r" b="b"/>
            <a:pathLst>
              <a:path w="5009515">
                <a:moveTo>
                  <a:pt x="0" y="0"/>
                </a:moveTo>
                <a:lnTo>
                  <a:pt x="5009284" y="0"/>
                </a:lnTo>
              </a:path>
            </a:pathLst>
          </a:custGeom>
          <a:ln w="6350">
            <a:solidFill>
              <a:srgbClr val="14286B"/>
            </a:solidFill>
          </a:ln>
        </p:spPr>
        <p:txBody>
          <a:bodyPr wrap="square" lIns="0" tIns="0" rIns="0" bIns="0" rtlCol="0"/>
          <a:lstStyle/>
          <a:p>
            <a:pPr defTabSz="415664">
              <a:defRPr/>
            </a:pPr>
            <a:endParaRPr sz="818">
              <a:solidFill>
                <a:prstClr val="black"/>
              </a:solidFill>
              <a:latin typeface="Calibri"/>
            </a:endParaRPr>
          </a:p>
        </p:txBody>
      </p:sp>
      <p:sp>
        <p:nvSpPr>
          <p:cNvPr id="56" name="object 56"/>
          <p:cNvSpPr/>
          <p:nvPr/>
        </p:nvSpPr>
        <p:spPr>
          <a:xfrm>
            <a:off x="5570745" y="4136874"/>
            <a:ext cx="1552286" cy="0"/>
          </a:xfrm>
          <a:custGeom>
            <a:avLst/>
            <a:gdLst/>
            <a:ahLst/>
            <a:cxnLst/>
            <a:rect l="l" t="t" r="r" b="b"/>
            <a:pathLst>
              <a:path w="3415030">
                <a:moveTo>
                  <a:pt x="0" y="0"/>
                </a:moveTo>
                <a:lnTo>
                  <a:pt x="3414688" y="0"/>
                </a:lnTo>
              </a:path>
            </a:pathLst>
          </a:custGeom>
          <a:ln w="41909">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57" name="object 57"/>
          <p:cNvSpPr/>
          <p:nvPr/>
        </p:nvSpPr>
        <p:spPr>
          <a:xfrm>
            <a:off x="5580269" y="3778099"/>
            <a:ext cx="0" cy="349250"/>
          </a:xfrm>
          <a:custGeom>
            <a:avLst/>
            <a:gdLst/>
            <a:ahLst/>
            <a:cxnLst/>
            <a:rect l="l" t="t" r="r" b="b"/>
            <a:pathLst>
              <a:path h="768350">
                <a:moveTo>
                  <a:pt x="0" y="0"/>
                </a:moveTo>
                <a:lnTo>
                  <a:pt x="0" y="768350"/>
                </a:lnTo>
              </a:path>
            </a:pathLst>
          </a:custGeom>
          <a:ln w="41904">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58" name="object 58"/>
          <p:cNvSpPr/>
          <p:nvPr/>
        </p:nvSpPr>
        <p:spPr>
          <a:xfrm>
            <a:off x="5570745" y="3768863"/>
            <a:ext cx="9525" cy="9236"/>
          </a:xfrm>
          <a:custGeom>
            <a:avLst/>
            <a:gdLst/>
            <a:ahLst/>
            <a:cxnLst/>
            <a:rect l="l" t="t" r="r" b="b"/>
            <a:pathLst>
              <a:path w="20954" h="20320">
                <a:moveTo>
                  <a:pt x="0" y="20320"/>
                </a:moveTo>
                <a:lnTo>
                  <a:pt x="20952" y="20320"/>
                </a:lnTo>
                <a:lnTo>
                  <a:pt x="20952" y="0"/>
                </a:lnTo>
                <a:lnTo>
                  <a:pt x="0" y="0"/>
                </a:lnTo>
                <a:lnTo>
                  <a:pt x="0" y="20320"/>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59" name="object 59"/>
          <p:cNvSpPr/>
          <p:nvPr/>
        </p:nvSpPr>
        <p:spPr>
          <a:xfrm>
            <a:off x="5570745" y="3764245"/>
            <a:ext cx="1552286" cy="0"/>
          </a:xfrm>
          <a:custGeom>
            <a:avLst/>
            <a:gdLst/>
            <a:ahLst/>
            <a:cxnLst/>
            <a:rect l="l" t="t" r="r" b="b"/>
            <a:pathLst>
              <a:path w="3415030">
                <a:moveTo>
                  <a:pt x="0" y="0"/>
                </a:moveTo>
                <a:lnTo>
                  <a:pt x="3414688" y="0"/>
                </a:lnTo>
              </a:path>
            </a:pathLst>
          </a:custGeom>
          <a:ln w="20320">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60" name="object 60"/>
          <p:cNvSpPr/>
          <p:nvPr/>
        </p:nvSpPr>
        <p:spPr>
          <a:xfrm>
            <a:off x="7113353" y="3778099"/>
            <a:ext cx="0" cy="349250"/>
          </a:xfrm>
          <a:custGeom>
            <a:avLst/>
            <a:gdLst/>
            <a:ahLst/>
            <a:cxnLst/>
            <a:rect l="l" t="t" r="r" b="b"/>
            <a:pathLst>
              <a:path h="768350">
                <a:moveTo>
                  <a:pt x="0" y="0"/>
                </a:moveTo>
                <a:lnTo>
                  <a:pt x="0" y="768350"/>
                </a:lnTo>
              </a:path>
            </a:pathLst>
          </a:custGeom>
          <a:ln w="41904">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61" name="object 61"/>
          <p:cNvSpPr/>
          <p:nvPr/>
        </p:nvSpPr>
        <p:spPr>
          <a:xfrm>
            <a:off x="5589793" y="3773481"/>
            <a:ext cx="1533236" cy="0"/>
          </a:xfrm>
          <a:custGeom>
            <a:avLst/>
            <a:gdLst/>
            <a:ahLst/>
            <a:cxnLst/>
            <a:rect l="l" t="t" r="r" b="b"/>
            <a:pathLst>
              <a:path w="3373119">
                <a:moveTo>
                  <a:pt x="0" y="0"/>
                </a:moveTo>
                <a:lnTo>
                  <a:pt x="3372784" y="0"/>
                </a:lnTo>
              </a:path>
            </a:pathLst>
          </a:custGeom>
          <a:ln w="20320">
            <a:solidFill>
              <a:srgbClr val="79F4F8"/>
            </a:solidFill>
          </a:ln>
        </p:spPr>
        <p:txBody>
          <a:bodyPr wrap="square" lIns="0" tIns="0" rIns="0" bIns="0" rtlCol="0"/>
          <a:lstStyle/>
          <a:p>
            <a:pPr defTabSz="415664">
              <a:defRPr/>
            </a:pPr>
            <a:endParaRPr sz="818">
              <a:solidFill>
                <a:prstClr val="black"/>
              </a:solidFill>
              <a:latin typeface="Calibri"/>
            </a:endParaRPr>
          </a:p>
        </p:txBody>
      </p:sp>
      <p:sp>
        <p:nvSpPr>
          <p:cNvPr id="62" name="object 62"/>
          <p:cNvSpPr/>
          <p:nvPr/>
        </p:nvSpPr>
        <p:spPr>
          <a:xfrm>
            <a:off x="5580269" y="3768863"/>
            <a:ext cx="9525" cy="9525"/>
          </a:xfrm>
          <a:custGeom>
            <a:avLst/>
            <a:gdLst/>
            <a:ahLst/>
            <a:cxnLst/>
            <a:rect l="l" t="t" r="r" b="b"/>
            <a:pathLst>
              <a:path w="20954" h="20954">
                <a:moveTo>
                  <a:pt x="20952" y="0"/>
                </a:moveTo>
                <a:lnTo>
                  <a:pt x="0" y="0"/>
                </a:lnTo>
                <a:lnTo>
                  <a:pt x="0" y="20952"/>
                </a:lnTo>
                <a:lnTo>
                  <a:pt x="20952" y="20952"/>
                </a:lnTo>
                <a:lnTo>
                  <a:pt x="20952" y="0"/>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63" name="object 63"/>
          <p:cNvSpPr/>
          <p:nvPr/>
        </p:nvSpPr>
        <p:spPr>
          <a:xfrm>
            <a:off x="5478694" y="2611987"/>
            <a:ext cx="2017619" cy="149350"/>
          </a:xfrm>
          <a:prstGeom prst="rect">
            <a:avLst/>
          </a:prstGeom>
          <a:blipFill>
            <a:blip r:embed="rId9"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64" name="object 64"/>
          <p:cNvSpPr/>
          <p:nvPr/>
        </p:nvSpPr>
        <p:spPr>
          <a:xfrm>
            <a:off x="5486698" y="2879697"/>
            <a:ext cx="2543672" cy="115394"/>
          </a:xfrm>
          <a:prstGeom prst="rect">
            <a:avLst/>
          </a:prstGeom>
          <a:blipFill>
            <a:blip r:embed="rId10"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65" name="object 65"/>
          <p:cNvSpPr/>
          <p:nvPr/>
        </p:nvSpPr>
        <p:spPr>
          <a:xfrm>
            <a:off x="5486175" y="3014019"/>
            <a:ext cx="3062824" cy="114403"/>
          </a:xfrm>
          <a:prstGeom prst="rect">
            <a:avLst/>
          </a:prstGeom>
          <a:blipFill>
            <a:blip r:embed="rId11"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66" name="object 66"/>
          <p:cNvSpPr/>
          <p:nvPr/>
        </p:nvSpPr>
        <p:spPr>
          <a:xfrm>
            <a:off x="5480995" y="3145240"/>
            <a:ext cx="3048839" cy="116507"/>
          </a:xfrm>
          <a:prstGeom prst="rect">
            <a:avLst/>
          </a:prstGeom>
          <a:blipFill>
            <a:blip r:embed="rId12"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67" name="object 67"/>
          <p:cNvSpPr/>
          <p:nvPr/>
        </p:nvSpPr>
        <p:spPr>
          <a:xfrm>
            <a:off x="5477613" y="3279690"/>
            <a:ext cx="2847895" cy="115394"/>
          </a:xfrm>
          <a:prstGeom prst="rect">
            <a:avLst/>
          </a:prstGeom>
          <a:blipFill>
            <a:blip r:embed="rId13"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68" name="object 68"/>
          <p:cNvSpPr/>
          <p:nvPr/>
        </p:nvSpPr>
        <p:spPr>
          <a:xfrm>
            <a:off x="5015608" y="2612001"/>
            <a:ext cx="326159" cy="255732"/>
          </a:xfrm>
          <a:custGeom>
            <a:avLst/>
            <a:gdLst/>
            <a:ahLst/>
            <a:cxnLst/>
            <a:rect l="l" t="t" r="r" b="b"/>
            <a:pathLst>
              <a:path w="717550" h="562610">
                <a:moveTo>
                  <a:pt x="613464" y="0"/>
                </a:moveTo>
                <a:lnTo>
                  <a:pt x="103618" y="0"/>
                </a:lnTo>
                <a:lnTo>
                  <a:pt x="43713" y="1619"/>
                </a:lnTo>
                <a:lnTo>
                  <a:pt x="12952" y="12952"/>
                </a:lnTo>
                <a:lnTo>
                  <a:pt x="1619" y="43713"/>
                </a:lnTo>
                <a:lnTo>
                  <a:pt x="0" y="103618"/>
                </a:lnTo>
                <a:lnTo>
                  <a:pt x="0" y="458734"/>
                </a:lnTo>
                <a:lnTo>
                  <a:pt x="1619" y="518638"/>
                </a:lnTo>
                <a:lnTo>
                  <a:pt x="12952" y="549400"/>
                </a:lnTo>
                <a:lnTo>
                  <a:pt x="43713" y="560733"/>
                </a:lnTo>
                <a:lnTo>
                  <a:pt x="103618" y="562352"/>
                </a:lnTo>
                <a:lnTo>
                  <a:pt x="613464" y="562352"/>
                </a:lnTo>
                <a:lnTo>
                  <a:pt x="673369" y="560733"/>
                </a:lnTo>
                <a:lnTo>
                  <a:pt x="704130" y="549400"/>
                </a:lnTo>
                <a:lnTo>
                  <a:pt x="715464" y="518638"/>
                </a:lnTo>
                <a:lnTo>
                  <a:pt x="717083" y="458734"/>
                </a:lnTo>
                <a:lnTo>
                  <a:pt x="717083" y="103618"/>
                </a:lnTo>
                <a:lnTo>
                  <a:pt x="715464" y="43713"/>
                </a:lnTo>
                <a:lnTo>
                  <a:pt x="704130" y="12952"/>
                </a:lnTo>
                <a:lnTo>
                  <a:pt x="673369" y="1619"/>
                </a:lnTo>
                <a:lnTo>
                  <a:pt x="613464" y="0"/>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69" name="object 69"/>
          <p:cNvSpPr/>
          <p:nvPr/>
        </p:nvSpPr>
        <p:spPr>
          <a:xfrm>
            <a:off x="4939648" y="2620366"/>
            <a:ext cx="344921" cy="289502"/>
          </a:xfrm>
          <a:custGeom>
            <a:avLst/>
            <a:gdLst/>
            <a:ahLst/>
            <a:cxnLst/>
            <a:rect l="l" t="t" r="r" b="b"/>
            <a:pathLst>
              <a:path w="758825" h="636904">
                <a:moveTo>
                  <a:pt x="454245" y="0"/>
                </a:moveTo>
                <a:lnTo>
                  <a:pt x="104474" y="111"/>
                </a:lnTo>
                <a:lnTo>
                  <a:pt x="63006" y="8391"/>
                </a:lnTo>
                <a:lnTo>
                  <a:pt x="29912" y="31196"/>
                </a:lnTo>
                <a:lnTo>
                  <a:pt x="7984" y="65595"/>
                </a:lnTo>
                <a:lnTo>
                  <a:pt x="23" y="108622"/>
                </a:lnTo>
                <a:lnTo>
                  <a:pt x="0" y="422884"/>
                </a:lnTo>
                <a:lnTo>
                  <a:pt x="91" y="535781"/>
                </a:lnTo>
                <a:lnTo>
                  <a:pt x="16168" y="586992"/>
                </a:lnTo>
                <a:lnTo>
                  <a:pt x="69044" y="630310"/>
                </a:lnTo>
                <a:lnTo>
                  <a:pt x="214495" y="636364"/>
                </a:lnTo>
                <a:lnTo>
                  <a:pt x="613422" y="636330"/>
                </a:lnTo>
                <a:lnTo>
                  <a:pt x="653029" y="636299"/>
                </a:lnTo>
                <a:lnTo>
                  <a:pt x="695095" y="628063"/>
                </a:lnTo>
                <a:lnTo>
                  <a:pt x="728526" y="605307"/>
                </a:lnTo>
                <a:lnTo>
                  <a:pt x="740898" y="585972"/>
                </a:lnTo>
                <a:lnTo>
                  <a:pt x="106674" y="585972"/>
                </a:lnTo>
                <a:lnTo>
                  <a:pt x="89997" y="584167"/>
                </a:lnTo>
                <a:lnTo>
                  <a:pt x="54461" y="554167"/>
                </a:lnTo>
                <a:lnTo>
                  <a:pt x="48746" y="475026"/>
                </a:lnTo>
                <a:lnTo>
                  <a:pt x="48665" y="422884"/>
                </a:lnTo>
                <a:lnTo>
                  <a:pt x="48720" y="108622"/>
                </a:lnTo>
                <a:lnTo>
                  <a:pt x="64627" y="66414"/>
                </a:lnTo>
                <a:lnTo>
                  <a:pt x="106705" y="50522"/>
                </a:lnTo>
                <a:lnTo>
                  <a:pt x="740990" y="50483"/>
                </a:lnTo>
                <a:lnTo>
                  <a:pt x="728680" y="31184"/>
                </a:lnTo>
                <a:lnTo>
                  <a:pt x="695579" y="8387"/>
                </a:lnTo>
                <a:lnTo>
                  <a:pt x="654108" y="111"/>
                </a:lnTo>
                <a:lnTo>
                  <a:pt x="454245" y="0"/>
                </a:lnTo>
                <a:close/>
              </a:path>
              <a:path w="758825" h="636904">
                <a:moveTo>
                  <a:pt x="269804" y="585899"/>
                </a:moveTo>
                <a:lnTo>
                  <a:pt x="106674" y="585972"/>
                </a:lnTo>
                <a:lnTo>
                  <a:pt x="740898" y="585972"/>
                </a:lnTo>
                <a:lnTo>
                  <a:pt x="269804" y="585899"/>
                </a:lnTo>
                <a:close/>
              </a:path>
              <a:path w="758825" h="636904">
                <a:moveTo>
                  <a:pt x="740990" y="50483"/>
                </a:moveTo>
                <a:lnTo>
                  <a:pt x="633618" y="50483"/>
                </a:lnTo>
                <a:lnTo>
                  <a:pt x="651950" y="50522"/>
                </a:lnTo>
                <a:lnTo>
                  <a:pt x="675982" y="54772"/>
                </a:lnTo>
                <a:lnTo>
                  <a:pt x="694268" y="66756"/>
                </a:lnTo>
                <a:lnTo>
                  <a:pt x="705907" y="85585"/>
                </a:lnTo>
                <a:lnTo>
                  <a:pt x="709998" y="110371"/>
                </a:lnTo>
                <a:lnTo>
                  <a:pt x="709998" y="526070"/>
                </a:lnTo>
                <a:lnTo>
                  <a:pt x="694260" y="569703"/>
                </a:lnTo>
                <a:lnTo>
                  <a:pt x="651919" y="585898"/>
                </a:lnTo>
                <a:lnTo>
                  <a:pt x="597246" y="585929"/>
                </a:lnTo>
                <a:lnTo>
                  <a:pt x="740925" y="585929"/>
                </a:lnTo>
                <a:lnTo>
                  <a:pt x="750597" y="570814"/>
                </a:lnTo>
                <a:lnTo>
                  <a:pt x="758547" y="527579"/>
                </a:lnTo>
                <a:lnTo>
                  <a:pt x="758668" y="370370"/>
                </a:lnTo>
                <a:lnTo>
                  <a:pt x="758585" y="108622"/>
                </a:lnTo>
                <a:lnTo>
                  <a:pt x="750615" y="65572"/>
                </a:lnTo>
                <a:lnTo>
                  <a:pt x="740990" y="50483"/>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70" name="object 70"/>
          <p:cNvSpPr/>
          <p:nvPr/>
        </p:nvSpPr>
        <p:spPr>
          <a:xfrm>
            <a:off x="5011421" y="2684912"/>
            <a:ext cx="129309" cy="160482"/>
          </a:xfrm>
          <a:custGeom>
            <a:avLst/>
            <a:gdLst/>
            <a:ahLst/>
            <a:cxnLst/>
            <a:rect l="l" t="t" r="r" b="b"/>
            <a:pathLst>
              <a:path w="284479" h="353060">
                <a:moveTo>
                  <a:pt x="74610" y="234175"/>
                </a:moveTo>
                <a:lnTo>
                  <a:pt x="34323" y="245437"/>
                </a:lnTo>
                <a:lnTo>
                  <a:pt x="4191" y="284123"/>
                </a:lnTo>
                <a:lnTo>
                  <a:pt x="0" y="323117"/>
                </a:lnTo>
                <a:lnTo>
                  <a:pt x="1693" y="336768"/>
                </a:lnTo>
                <a:lnTo>
                  <a:pt x="6703" y="345923"/>
                </a:lnTo>
                <a:lnTo>
                  <a:pt x="15561" y="351063"/>
                </a:lnTo>
                <a:lnTo>
                  <a:pt x="28798" y="352670"/>
                </a:lnTo>
                <a:lnTo>
                  <a:pt x="261586" y="352628"/>
                </a:lnTo>
                <a:lnTo>
                  <a:pt x="274345" y="350176"/>
                </a:lnTo>
                <a:lnTo>
                  <a:pt x="281375" y="344362"/>
                </a:lnTo>
                <a:lnTo>
                  <a:pt x="282569" y="334682"/>
                </a:lnTo>
                <a:lnTo>
                  <a:pt x="283880" y="319955"/>
                </a:lnTo>
                <a:lnTo>
                  <a:pt x="283750" y="305308"/>
                </a:lnTo>
                <a:lnTo>
                  <a:pt x="264425" y="258387"/>
                </a:lnTo>
                <a:lnTo>
                  <a:pt x="230974" y="237285"/>
                </a:lnTo>
                <a:lnTo>
                  <a:pt x="195733" y="234647"/>
                </a:lnTo>
                <a:lnTo>
                  <a:pt x="195410" y="234573"/>
                </a:lnTo>
                <a:lnTo>
                  <a:pt x="81052" y="234573"/>
                </a:lnTo>
                <a:lnTo>
                  <a:pt x="74610" y="234175"/>
                </a:lnTo>
                <a:close/>
              </a:path>
              <a:path w="284479" h="353060">
                <a:moveTo>
                  <a:pt x="202794" y="234343"/>
                </a:moveTo>
                <a:lnTo>
                  <a:pt x="195733" y="234647"/>
                </a:lnTo>
                <a:lnTo>
                  <a:pt x="211161" y="234647"/>
                </a:lnTo>
                <a:lnTo>
                  <a:pt x="209666" y="234448"/>
                </a:lnTo>
                <a:lnTo>
                  <a:pt x="202794" y="234343"/>
                </a:lnTo>
                <a:close/>
              </a:path>
              <a:path w="284479" h="353060">
                <a:moveTo>
                  <a:pt x="138741" y="0"/>
                </a:moveTo>
                <a:lnTo>
                  <a:pt x="89480" y="18253"/>
                </a:lnTo>
                <a:lnTo>
                  <a:pt x="71498" y="52857"/>
                </a:lnTo>
                <a:lnTo>
                  <a:pt x="66211" y="85046"/>
                </a:lnTo>
                <a:lnTo>
                  <a:pt x="64741" y="95211"/>
                </a:lnTo>
                <a:lnTo>
                  <a:pt x="60446" y="99391"/>
                </a:lnTo>
                <a:lnTo>
                  <a:pt x="55009" y="102167"/>
                </a:lnTo>
                <a:lnTo>
                  <a:pt x="53836" y="106263"/>
                </a:lnTo>
                <a:lnTo>
                  <a:pt x="51181" y="120890"/>
                </a:lnTo>
                <a:lnTo>
                  <a:pt x="51886" y="134979"/>
                </a:lnTo>
                <a:lnTo>
                  <a:pt x="56109" y="148395"/>
                </a:lnTo>
                <a:lnTo>
                  <a:pt x="64008" y="161000"/>
                </a:lnTo>
                <a:lnTo>
                  <a:pt x="66208" y="163714"/>
                </a:lnTo>
                <a:lnTo>
                  <a:pt x="70053" y="164992"/>
                </a:lnTo>
                <a:lnTo>
                  <a:pt x="75427" y="168606"/>
                </a:lnTo>
                <a:lnTo>
                  <a:pt x="78350" y="169853"/>
                </a:lnTo>
                <a:lnTo>
                  <a:pt x="79890" y="172095"/>
                </a:lnTo>
                <a:lnTo>
                  <a:pt x="85105" y="179965"/>
                </a:lnTo>
                <a:lnTo>
                  <a:pt x="90197" y="187934"/>
                </a:lnTo>
                <a:lnTo>
                  <a:pt x="95357" y="195848"/>
                </a:lnTo>
                <a:lnTo>
                  <a:pt x="100779" y="203554"/>
                </a:lnTo>
                <a:lnTo>
                  <a:pt x="105482" y="209871"/>
                </a:lnTo>
                <a:lnTo>
                  <a:pt x="109160" y="215717"/>
                </a:lnTo>
                <a:lnTo>
                  <a:pt x="102015" y="231556"/>
                </a:lnTo>
                <a:lnTo>
                  <a:pt x="95446" y="234406"/>
                </a:lnTo>
                <a:lnTo>
                  <a:pt x="81052" y="234573"/>
                </a:lnTo>
                <a:lnTo>
                  <a:pt x="195410" y="234573"/>
                </a:lnTo>
                <a:lnTo>
                  <a:pt x="189092" y="233138"/>
                </a:lnTo>
                <a:lnTo>
                  <a:pt x="181828" y="229332"/>
                </a:lnTo>
                <a:lnTo>
                  <a:pt x="177627" y="222801"/>
                </a:lnTo>
                <a:lnTo>
                  <a:pt x="176877" y="214962"/>
                </a:lnTo>
                <a:lnTo>
                  <a:pt x="179967" y="207231"/>
                </a:lnTo>
                <a:lnTo>
                  <a:pt x="186952" y="197397"/>
                </a:lnTo>
                <a:lnTo>
                  <a:pt x="208420" y="166961"/>
                </a:lnTo>
                <a:lnTo>
                  <a:pt x="216232" y="166961"/>
                </a:lnTo>
                <a:lnTo>
                  <a:pt x="218676" y="164248"/>
                </a:lnTo>
                <a:lnTo>
                  <a:pt x="222625" y="158800"/>
                </a:lnTo>
                <a:lnTo>
                  <a:pt x="228623" y="148395"/>
                </a:lnTo>
                <a:lnTo>
                  <a:pt x="232170" y="137363"/>
                </a:lnTo>
                <a:lnTo>
                  <a:pt x="233496" y="125782"/>
                </a:lnTo>
                <a:lnTo>
                  <a:pt x="232829" y="113733"/>
                </a:lnTo>
                <a:lnTo>
                  <a:pt x="231666" y="104797"/>
                </a:lnTo>
                <a:lnTo>
                  <a:pt x="229692" y="97945"/>
                </a:lnTo>
                <a:lnTo>
                  <a:pt x="218257" y="97945"/>
                </a:lnTo>
                <a:lnTo>
                  <a:pt x="217584" y="90604"/>
                </a:lnTo>
                <a:lnTo>
                  <a:pt x="211579" y="51856"/>
                </a:lnTo>
                <a:lnTo>
                  <a:pt x="181434" y="9737"/>
                </a:lnTo>
                <a:lnTo>
                  <a:pt x="153374" y="445"/>
                </a:lnTo>
                <a:lnTo>
                  <a:pt x="138741" y="0"/>
                </a:lnTo>
                <a:close/>
              </a:path>
              <a:path w="284479" h="353060">
                <a:moveTo>
                  <a:pt x="216232" y="166961"/>
                </a:moveTo>
                <a:lnTo>
                  <a:pt x="208420" y="166961"/>
                </a:lnTo>
                <a:lnTo>
                  <a:pt x="214203" y="169214"/>
                </a:lnTo>
                <a:lnTo>
                  <a:pt x="216232" y="166961"/>
                </a:lnTo>
                <a:close/>
              </a:path>
              <a:path w="284479" h="353060">
                <a:moveTo>
                  <a:pt x="229351" y="96762"/>
                </a:moveTo>
                <a:lnTo>
                  <a:pt x="218257" y="97945"/>
                </a:lnTo>
                <a:lnTo>
                  <a:pt x="229692" y="97945"/>
                </a:lnTo>
                <a:lnTo>
                  <a:pt x="229351" y="96762"/>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71" name="object 71"/>
          <p:cNvSpPr/>
          <p:nvPr/>
        </p:nvSpPr>
        <p:spPr>
          <a:xfrm>
            <a:off x="5110344" y="2750390"/>
            <a:ext cx="102466" cy="28575"/>
          </a:xfrm>
          <a:custGeom>
            <a:avLst/>
            <a:gdLst/>
            <a:ahLst/>
            <a:cxnLst/>
            <a:rect l="l" t="t" r="r" b="b"/>
            <a:pathLst>
              <a:path w="225425" h="62864">
                <a:moveTo>
                  <a:pt x="35953" y="0"/>
                </a:moveTo>
                <a:lnTo>
                  <a:pt x="33544" y="1864"/>
                </a:lnTo>
                <a:lnTo>
                  <a:pt x="31668" y="7343"/>
                </a:lnTo>
                <a:lnTo>
                  <a:pt x="27259" y="18191"/>
                </a:lnTo>
                <a:lnTo>
                  <a:pt x="21465" y="27950"/>
                </a:lnTo>
                <a:lnTo>
                  <a:pt x="13864" y="36238"/>
                </a:lnTo>
                <a:lnTo>
                  <a:pt x="4033" y="42679"/>
                </a:lnTo>
                <a:lnTo>
                  <a:pt x="2304" y="43517"/>
                </a:lnTo>
                <a:lnTo>
                  <a:pt x="806" y="46440"/>
                </a:lnTo>
                <a:lnTo>
                  <a:pt x="0" y="52820"/>
                </a:lnTo>
                <a:lnTo>
                  <a:pt x="377" y="57199"/>
                </a:lnTo>
                <a:lnTo>
                  <a:pt x="377" y="62657"/>
                </a:lnTo>
                <a:lnTo>
                  <a:pt x="203999" y="62657"/>
                </a:lnTo>
                <a:lnTo>
                  <a:pt x="205235" y="62709"/>
                </a:lnTo>
                <a:lnTo>
                  <a:pt x="206461" y="62636"/>
                </a:lnTo>
                <a:lnTo>
                  <a:pt x="225297" y="36550"/>
                </a:lnTo>
                <a:lnTo>
                  <a:pt x="225140" y="29636"/>
                </a:lnTo>
                <a:lnTo>
                  <a:pt x="225098" y="22722"/>
                </a:lnTo>
                <a:lnTo>
                  <a:pt x="223853" y="12293"/>
                </a:lnTo>
                <a:lnTo>
                  <a:pt x="220018" y="5313"/>
                </a:lnTo>
                <a:lnTo>
                  <a:pt x="213207" y="1402"/>
                </a:lnTo>
                <a:lnTo>
                  <a:pt x="203035" y="178"/>
                </a:lnTo>
                <a:lnTo>
                  <a:pt x="122328" y="178"/>
                </a:lnTo>
                <a:lnTo>
                  <a:pt x="35953"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72" name="object 72"/>
          <p:cNvSpPr/>
          <p:nvPr/>
        </p:nvSpPr>
        <p:spPr>
          <a:xfrm>
            <a:off x="5115134" y="2699024"/>
            <a:ext cx="97848" cy="28286"/>
          </a:xfrm>
          <a:custGeom>
            <a:avLst/>
            <a:gdLst/>
            <a:ahLst/>
            <a:cxnLst/>
            <a:rect l="l" t="t" r="r" b="b"/>
            <a:pathLst>
              <a:path w="215265" h="62229">
                <a:moveTo>
                  <a:pt x="0" y="0"/>
                </a:moveTo>
                <a:lnTo>
                  <a:pt x="7103" y="35785"/>
                </a:lnTo>
                <a:lnTo>
                  <a:pt x="10465" y="52327"/>
                </a:lnTo>
                <a:lnTo>
                  <a:pt x="20491" y="62143"/>
                </a:lnTo>
                <a:lnTo>
                  <a:pt x="110286" y="62180"/>
                </a:lnTo>
                <a:lnTo>
                  <a:pt x="196194" y="62091"/>
                </a:lnTo>
                <a:lnTo>
                  <a:pt x="214732" y="30168"/>
                </a:lnTo>
                <a:lnTo>
                  <a:pt x="214566" y="23066"/>
                </a:lnTo>
                <a:lnTo>
                  <a:pt x="0"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73" name="object 73"/>
          <p:cNvSpPr/>
          <p:nvPr/>
        </p:nvSpPr>
        <p:spPr>
          <a:xfrm>
            <a:off x="5143310" y="2802046"/>
            <a:ext cx="69561" cy="28575"/>
          </a:xfrm>
          <a:custGeom>
            <a:avLst/>
            <a:gdLst/>
            <a:ahLst/>
            <a:cxnLst/>
            <a:rect l="l" t="t" r="r" b="b"/>
            <a:pathLst>
              <a:path w="153034" h="62864">
                <a:moveTo>
                  <a:pt x="99984" y="0"/>
                </a:moveTo>
                <a:lnTo>
                  <a:pt x="5971" y="20"/>
                </a:lnTo>
                <a:lnTo>
                  <a:pt x="3635" y="219"/>
                </a:lnTo>
                <a:lnTo>
                  <a:pt x="0" y="397"/>
                </a:lnTo>
                <a:lnTo>
                  <a:pt x="7288" y="15079"/>
                </a:lnTo>
                <a:lnTo>
                  <a:pt x="11810" y="30202"/>
                </a:lnTo>
                <a:lnTo>
                  <a:pt x="13996" y="45780"/>
                </a:lnTo>
                <a:lnTo>
                  <a:pt x="14278" y="61829"/>
                </a:lnTo>
                <a:lnTo>
                  <a:pt x="16981" y="61996"/>
                </a:lnTo>
                <a:lnTo>
                  <a:pt x="19150" y="62258"/>
                </a:lnTo>
                <a:lnTo>
                  <a:pt x="48740" y="62276"/>
                </a:lnTo>
                <a:lnTo>
                  <a:pt x="133181" y="62258"/>
                </a:lnTo>
                <a:lnTo>
                  <a:pt x="135412" y="62101"/>
                </a:lnTo>
                <a:lnTo>
                  <a:pt x="146318" y="60425"/>
                </a:lnTo>
                <a:lnTo>
                  <a:pt x="151493" y="55313"/>
                </a:lnTo>
                <a:lnTo>
                  <a:pt x="152865" y="38624"/>
                </a:lnTo>
                <a:lnTo>
                  <a:pt x="152687" y="30914"/>
                </a:lnTo>
                <a:lnTo>
                  <a:pt x="152677" y="23235"/>
                </a:lnTo>
                <a:lnTo>
                  <a:pt x="151522" y="12309"/>
                </a:lnTo>
                <a:lnTo>
                  <a:pt x="147769" y="5137"/>
                </a:lnTo>
                <a:lnTo>
                  <a:pt x="140936" y="1207"/>
                </a:lnTo>
                <a:lnTo>
                  <a:pt x="130541" y="10"/>
                </a:lnTo>
                <a:lnTo>
                  <a:pt x="99984"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74" name="object 74"/>
          <p:cNvSpPr/>
          <p:nvPr/>
        </p:nvSpPr>
        <p:spPr>
          <a:xfrm>
            <a:off x="3964981" y="4735251"/>
            <a:ext cx="607580" cy="337705"/>
          </a:xfrm>
          <a:custGeom>
            <a:avLst/>
            <a:gdLst/>
            <a:ahLst/>
            <a:cxnLst/>
            <a:rect l="l" t="t" r="r" b="b"/>
            <a:pathLst>
              <a:path w="1336675" h="742950">
                <a:moveTo>
                  <a:pt x="0" y="742393"/>
                </a:moveTo>
                <a:lnTo>
                  <a:pt x="1336309" y="742393"/>
                </a:lnTo>
                <a:lnTo>
                  <a:pt x="1336309" y="0"/>
                </a:lnTo>
                <a:lnTo>
                  <a:pt x="0" y="0"/>
                </a:lnTo>
                <a:lnTo>
                  <a:pt x="0" y="742393"/>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75" name="object 75"/>
          <p:cNvSpPr/>
          <p:nvPr/>
        </p:nvSpPr>
        <p:spPr>
          <a:xfrm>
            <a:off x="4029352" y="4859478"/>
            <a:ext cx="481734" cy="89189"/>
          </a:xfrm>
          <a:custGeom>
            <a:avLst/>
            <a:gdLst/>
            <a:ahLst/>
            <a:cxnLst/>
            <a:rect l="l" t="t" r="r" b="b"/>
            <a:pathLst>
              <a:path w="1059815" h="196215">
                <a:moveTo>
                  <a:pt x="91906" y="0"/>
                </a:moveTo>
                <a:lnTo>
                  <a:pt x="53132" y="7617"/>
                </a:lnTo>
                <a:lnTo>
                  <a:pt x="24251" y="28539"/>
                </a:lnTo>
                <a:lnTo>
                  <a:pt x="6222" y="59867"/>
                </a:lnTo>
                <a:lnTo>
                  <a:pt x="0" y="98705"/>
                </a:lnTo>
                <a:lnTo>
                  <a:pt x="6222" y="136640"/>
                </a:lnTo>
                <a:lnTo>
                  <a:pt x="24251" y="167504"/>
                </a:lnTo>
                <a:lnTo>
                  <a:pt x="53132" y="188255"/>
                </a:lnTo>
                <a:lnTo>
                  <a:pt x="91906" y="195849"/>
                </a:lnTo>
                <a:lnTo>
                  <a:pt x="123494" y="190457"/>
                </a:lnTo>
                <a:lnTo>
                  <a:pt x="148625" y="175100"/>
                </a:lnTo>
                <a:lnTo>
                  <a:pt x="158556" y="161288"/>
                </a:lnTo>
                <a:lnTo>
                  <a:pt x="91906" y="161288"/>
                </a:lnTo>
                <a:lnTo>
                  <a:pt x="68394" y="155892"/>
                </a:lnTo>
                <a:lnTo>
                  <a:pt x="52662" y="141684"/>
                </a:lnTo>
                <a:lnTo>
                  <a:pt x="43853" y="121631"/>
                </a:lnTo>
                <a:lnTo>
                  <a:pt x="41107" y="98705"/>
                </a:lnTo>
                <a:lnTo>
                  <a:pt x="43853" y="74875"/>
                </a:lnTo>
                <a:lnTo>
                  <a:pt x="52662" y="54360"/>
                </a:lnTo>
                <a:lnTo>
                  <a:pt x="68394" y="39980"/>
                </a:lnTo>
                <a:lnTo>
                  <a:pt x="91906" y="34560"/>
                </a:lnTo>
                <a:lnTo>
                  <a:pt x="160258" y="34560"/>
                </a:lnTo>
                <a:lnTo>
                  <a:pt x="145777" y="17442"/>
                </a:lnTo>
                <a:lnTo>
                  <a:pt x="121149" y="4438"/>
                </a:lnTo>
                <a:lnTo>
                  <a:pt x="91906" y="0"/>
                </a:lnTo>
                <a:close/>
              </a:path>
              <a:path w="1059815" h="196215">
                <a:moveTo>
                  <a:pt x="174121" y="119395"/>
                </a:moveTo>
                <a:lnTo>
                  <a:pt x="134323" y="119395"/>
                </a:lnTo>
                <a:lnTo>
                  <a:pt x="129904" y="136322"/>
                </a:lnTo>
                <a:lnTo>
                  <a:pt x="121360" y="149569"/>
                </a:lnTo>
                <a:lnTo>
                  <a:pt x="108694" y="158203"/>
                </a:lnTo>
                <a:lnTo>
                  <a:pt x="91906" y="161288"/>
                </a:lnTo>
                <a:lnTo>
                  <a:pt x="158556" y="161288"/>
                </a:lnTo>
                <a:lnTo>
                  <a:pt x="165951" y="151003"/>
                </a:lnTo>
                <a:lnTo>
                  <a:pt x="174121" y="119395"/>
                </a:lnTo>
                <a:close/>
              </a:path>
              <a:path w="1059815" h="196215">
                <a:moveTo>
                  <a:pt x="160258" y="34560"/>
                </a:moveTo>
                <a:lnTo>
                  <a:pt x="91906" y="34560"/>
                </a:lnTo>
                <a:lnTo>
                  <a:pt x="106533" y="37059"/>
                </a:lnTo>
                <a:lnTo>
                  <a:pt x="119003" y="43950"/>
                </a:lnTo>
                <a:lnTo>
                  <a:pt x="128147" y="54360"/>
                </a:lnTo>
                <a:lnTo>
                  <a:pt x="132752" y="67287"/>
                </a:lnTo>
                <a:lnTo>
                  <a:pt x="172550" y="67287"/>
                </a:lnTo>
                <a:lnTo>
                  <a:pt x="163631" y="38547"/>
                </a:lnTo>
                <a:lnTo>
                  <a:pt x="160258" y="34560"/>
                </a:lnTo>
                <a:close/>
              </a:path>
              <a:path w="1059815" h="196215">
                <a:moveTo>
                  <a:pt x="277069" y="52359"/>
                </a:moveTo>
                <a:lnTo>
                  <a:pt x="248251" y="57453"/>
                </a:lnTo>
                <a:lnTo>
                  <a:pt x="226209" y="71902"/>
                </a:lnTo>
                <a:lnTo>
                  <a:pt x="212121" y="94451"/>
                </a:lnTo>
                <a:lnTo>
                  <a:pt x="207163" y="123847"/>
                </a:lnTo>
                <a:lnTo>
                  <a:pt x="212121" y="153090"/>
                </a:lnTo>
                <a:lnTo>
                  <a:pt x="226209" y="175558"/>
                </a:lnTo>
                <a:lnTo>
                  <a:pt x="248251" y="189974"/>
                </a:lnTo>
                <a:lnTo>
                  <a:pt x="277069" y="195063"/>
                </a:lnTo>
                <a:lnTo>
                  <a:pt x="306040" y="189974"/>
                </a:lnTo>
                <a:lnTo>
                  <a:pt x="328163" y="175558"/>
                </a:lnTo>
                <a:lnTo>
                  <a:pt x="333510" y="167050"/>
                </a:lnTo>
                <a:lnTo>
                  <a:pt x="277069" y="167050"/>
                </a:lnTo>
                <a:lnTo>
                  <a:pt x="261353" y="163318"/>
                </a:lnTo>
                <a:lnTo>
                  <a:pt x="251281" y="153498"/>
                </a:lnTo>
                <a:lnTo>
                  <a:pt x="245921" y="139653"/>
                </a:lnTo>
                <a:lnTo>
                  <a:pt x="244342" y="123847"/>
                </a:lnTo>
                <a:lnTo>
                  <a:pt x="245921" y="107885"/>
                </a:lnTo>
                <a:lnTo>
                  <a:pt x="251281" y="93963"/>
                </a:lnTo>
                <a:lnTo>
                  <a:pt x="261353" y="84116"/>
                </a:lnTo>
                <a:lnTo>
                  <a:pt x="277069" y="80382"/>
                </a:lnTo>
                <a:lnTo>
                  <a:pt x="333474" y="80382"/>
                </a:lnTo>
                <a:lnTo>
                  <a:pt x="328163" y="71902"/>
                </a:lnTo>
                <a:lnTo>
                  <a:pt x="306040" y="57453"/>
                </a:lnTo>
                <a:lnTo>
                  <a:pt x="277069" y="52359"/>
                </a:lnTo>
                <a:close/>
              </a:path>
              <a:path w="1059815" h="196215">
                <a:moveTo>
                  <a:pt x="333474" y="80382"/>
                </a:moveTo>
                <a:lnTo>
                  <a:pt x="277069" y="80382"/>
                </a:lnTo>
                <a:lnTo>
                  <a:pt x="292943" y="84116"/>
                </a:lnTo>
                <a:lnTo>
                  <a:pt x="303095" y="93963"/>
                </a:lnTo>
                <a:lnTo>
                  <a:pt x="308485" y="107885"/>
                </a:lnTo>
                <a:lnTo>
                  <a:pt x="310069" y="123847"/>
                </a:lnTo>
                <a:lnTo>
                  <a:pt x="308485" y="139653"/>
                </a:lnTo>
                <a:lnTo>
                  <a:pt x="303095" y="153498"/>
                </a:lnTo>
                <a:lnTo>
                  <a:pt x="292943" y="163318"/>
                </a:lnTo>
                <a:lnTo>
                  <a:pt x="277069" y="167050"/>
                </a:lnTo>
                <a:lnTo>
                  <a:pt x="333510" y="167050"/>
                </a:lnTo>
                <a:lnTo>
                  <a:pt x="342284" y="153090"/>
                </a:lnTo>
                <a:lnTo>
                  <a:pt x="347248" y="123847"/>
                </a:lnTo>
                <a:lnTo>
                  <a:pt x="342284" y="94451"/>
                </a:lnTo>
                <a:lnTo>
                  <a:pt x="333474" y="80382"/>
                </a:lnTo>
                <a:close/>
              </a:path>
              <a:path w="1059815" h="196215">
                <a:moveTo>
                  <a:pt x="419815" y="56025"/>
                </a:moveTo>
                <a:lnTo>
                  <a:pt x="384469" y="56025"/>
                </a:lnTo>
                <a:lnTo>
                  <a:pt x="384469" y="191396"/>
                </a:lnTo>
                <a:lnTo>
                  <a:pt x="421649" y="191396"/>
                </a:lnTo>
                <a:lnTo>
                  <a:pt x="421649" y="120442"/>
                </a:lnTo>
                <a:lnTo>
                  <a:pt x="423314" y="102786"/>
                </a:lnTo>
                <a:lnTo>
                  <a:pt x="428489" y="90755"/>
                </a:lnTo>
                <a:lnTo>
                  <a:pt x="437444" y="83879"/>
                </a:lnTo>
                <a:lnTo>
                  <a:pt x="450447" y="81691"/>
                </a:lnTo>
                <a:lnTo>
                  <a:pt x="507708" y="81691"/>
                </a:lnTo>
                <a:lnTo>
                  <a:pt x="504711" y="74882"/>
                </a:lnTo>
                <a:lnTo>
                  <a:pt x="419815" y="74882"/>
                </a:lnTo>
                <a:lnTo>
                  <a:pt x="419815" y="56025"/>
                </a:lnTo>
                <a:close/>
              </a:path>
              <a:path w="1059815" h="196215">
                <a:moveTo>
                  <a:pt x="507708" y="81691"/>
                </a:moveTo>
                <a:lnTo>
                  <a:pt x="450447" y="81691"/>
                </a:lnTo>
                <a:lnTo>
                  <a:pt x="461463" y="83756"/>
                </a:lnTo>
                <a:lnTo>
                  <a:pt x="468846" y="89969"/>
                </a:lnTo>
                <a:lnTo>
                  <a:pt x="472987" y="100355"/>
                </a:lnTo>
                <a:lnTo>
                  <a:pt x="474280" y="114942"/>
                </a:lnTo>
                <a:lnTo>
                  <a:pt x="474280" y="191396"/>
                </a:lnTo>
                <a:lnTo>
                  <a:pt x="511459" y="191396"/>
                </a:lnTo>
                <a:lnTo>
                  <a:pt x="511459" y="108133"/>
                </a:lnTo>
                <a:lnTo>
                  <a:pt x="509287" y="85280"/>
                </a:lnTo>
                <a:lnTo>
                  <a:pt x="507708" y="81691"/>
                </a:lnTo>
                <a:close/>
              </a:path>
              <a:path w="1059815" h="196215">
                <a:moveTo>
                  <a:pt x="461971" y="52359"/>
                </a:moveTo>
                <a:lnTo>
                  <a:pt x="450203" y="53742"/>
                </a:lnTo>
                <a:lnTo>
                  <a:pt x="438929" y="57924"/>
                </a:lnTo>
                <a:lnTo>
                  <a:pt x="428833" y="64954"/>
                </a:lnTo>
                <a:lnTo>
                  <a:pt x="420601" y="74882"/>
                </a:lnTo>
                <a:lnTo>
                  <a:pt x="504711" y="74882"/>
                </a:lnTo>
                <a:lnTo>
                  <a:pt x="501541" y="67678"/>
                </a:lnTo>
                <a:lnTo>
                  <a:pt x="486383" y="56361"/>
                </a:lnTo>
                <a:lnTo>
                  <a:pt x="461971" y="52359"/>
                </a:lnTo>
                <a:close/>
              </a:path>
              <a:path w="1059815" h="196215">
                <a:moveTo>
                  <a:pt x="599992" y="80906"/>
                </a:moveTo>
                <a:lnTo>
                  <a:pt x="562813" y="80906"/>
                </a:lnTo>
                <a:lnTo>
                  <a:pt x="562813" y="160764"/>
                </a:lnTo>
                <a:lnTo>
                  <a:pt x="566279" y="177172"/>
                </a:lnTo>
                <a:lnTo>
                  <a:pt x="575612" y="186978"/>
                </a:lnTo>
                <a:lnTo>
                  <a:pt x="589215" y="191728"/>
                </a:lnTo>
                <a:lnTo>
                  <a:pt x="605492" y="192968"/>
                </a:lnTo>
                <a:lnTo>
                  <a:pt x="612825" y="192968"/>
                </a:lnTo>
                <a:lnTo>
                  <a:pt x="620944" y="192706"/>
                </a:lnTo>
                <a:lnTo>
                  <a:pt x="627230" y="191658"/>
                </a:lnTo>
                <a:lnTo>
                  <a:pt x="627230" y="163645"/>
                </a:lnTo>
                <a:lnTo>
                  <a:pt x="603135" y="163645"/>
                </a:lnTo>
                <a:lnTo>
                  <a:pt x="599992" y="160503"/>
                </a:lnTo>
                <a:lnTo>
                  <a:pt x="599992" y="80906"/>
                </a:lnTo>
                <a:close/>
              </a:path>
              <a:path w="1059815" h="196215">
                <a:moveTo>
                  <a:pt x="627230" y="162598"/>
                </a:moveTo>
                <a:lnTo>
                  <a:pt x="623301" y="163383"/>
                </a:lnTo>
                <a:lnTo>
                  <a:pt x="619635" y="163645"/>
                </a:lnTo>
                <a:lnTo>
                  <a:pt x="627230" y="163645"/>
                </a:lnTo>
                <a:lnTo>
                  <a:pt x="627230" y="162598"/>
                </a:lnTo>
                <a:close/>
              </a:path>
              <a:path w="1059815" h="196215">
                <a:moveTo>
                  <a:pt x="627230" y="56025"/>
                </a:moveTo>
                <a:lnTo>
                  <a:pt x="540300" y="56025"/>
                </a:lnTo>
                <a:lnTo>
                  <a:pt x="540300" y="80906"/>
                </a:lnTo>
                <a:lnTo>
                  <a:pt x="627230" y="80906"/>
                </a:lnTo>
                <a:lnTo>
                  <a:pt x="627230" y="56025"/>
                </a:lnTo>
                <a:close/>
              </a:path>
              <a:path w="1059815" h="196215">
                <a:moveTo>
                  <a:pt x="599992" y="15441"/>
                </a:moveTo>
                <a:lnTo>
                  <a:pt x="562813" y="15441"/>
                </a:lnTo>
                <a:lnTo>
                  <a:pt x="562813" y="56025"/>
                </a:lnTo>
                <a:lnTo>
                  <a:pt x="599992" y="56025"/>
                </a:lnTo>
                <a:lnTo>
                  <a:pt x="599992" y="15441"/>
                </a:lnTo>
                <a:close/>
              </a:path>
              <a:path w="1059815" h="196215">
                <a:moveTo>
                  <a:pt x="775842" y="77239"/>
                </a:moveTo>
                <a:lnTo>
                  <a:pt x="718371" y="77239"/>
                </a:lnTo>
                <a:lnTo>
                  <a:pt x="727654" y="77857"/>
                </a:lnTo>
                <a:lnTo>
                  <a:pt x="735320" y="80413"/>
                </a:lnTo>
                <a:lnTo>
                  <a:pt x="740532" y="85963"/>
                </a:lnTo>
                <a:lnTo>
                  <a:pt x="742456" y="95562"/>
                </a:lnTo>
                <a:lnTo>
                  <a:pt x="738786" y="104274"/>
                </a:lnTo>
                <a:lnTo>
                  <a:pt x="729006" y="108886"/>
                </a:lnTo>
                <a:lnTo>
                  <a:pt x="714953" y="111288"/>
                </a:lnTo>
                <a:lnTo>
                  <a:pt x="698467" y="113371"/>
                </a:lnTo>
                <a:lnTo>
                  <a:pt x="681548" y="116812"/>
                </a:lnTo>
                <a:lnTo>
                  <a:pt x="666786" y="123616"/>
                </a:lnTo>
                <a:lnTo>
                  <a:pt x="656344" y="135575"/>
                </a:lnTo>
                <a:lnTo>
                  <a:pt x="652383" y="154479"/>
                </a:lnTo>
                <a:lnTo>
                  <a:pt x="655976" y="172527"/>
                </a:lnTo>
                <a:lnTo>
                  <a:pt x="665804" y="185177"/>
                </a:lnTo>
                <a:lnTo>
                  <a:pt x="680443" y="192624"/>
                </a:lnTo>
                <a:lnTo>
                  <a:pt x="698467" y="195063"/>
                </a:lnTo>
                <a:lnTo>
                  <a:pt x="710889" y="194175"/>
                </a:lnTo>
                <a:lnTo>
                  <a:pt x="723015" y="191298"/>
                </a:lnTo>
                <a:lnTo>
                  <a:pt x="734270" y="186103"/>
                </a:lnTo>
                <a:lnTo>
                  <a:pt x="744027" y="178301"/>
                </a:lnTo>
                <a:lnTo>
                  <a:pt x="780658" y="178301"/>
                </a:lnTo>
                <a:lnTo>
                  <a:pt x="779893" y="170412"/>
                </a:lnTo>
                <a:lnTo>
                  <a:pt x="779887" y="170193"/>
                </a:lnTo>
                <a:lnTo>
                  <a:pt x="712347" y="170193"/>
                </a:lnTo>
                <a:lnTo>
                  <a:pt x="703705" y="169444"/>
                </a:lnTo>
                <a:lnTo>
                  <a:pt x="696437" y="166755"/>
                </a:lnTo>
                <a:lnTo>
                  <a:pt x="691428" y="161464"/>
                </a:lnTo>
                <a:lnTo>
                  <a:pt x="689562" y="152907"/>
                </a:lnTo>
                <a:lnTo>
                  <a:pt x="691379" y="144383"/>
                </a:lnTo>
                <a:lnTo>
                  <a:pt x="696241" y="138732"/>
                </a:lnTo>
                <a:lnTo>
                  <a:pt x="703263" y="135192"/>
                </a:lnTo>
                <a:lnTo>
                  <a:pt x="711562" y="133003"/>
                </a:lnTo>
                <a:lnTo>
                  <a:pt x="728973" y="130360"/>
                </a:lnTo>
                <a:lnTo>
                  <a:pt x="736597" y="128410"/>
                </a:lnTo>
                <a:lnTo>
                  <a:pt x="742456" y="125156"/>
                </a:lnTo>
                <a:lnTo>
                  <a:pt x="779635" y="125156"/>
                </a:lnTo>
                <a:lnTo>
                  <a:pt x="779635" y="90847"/>
                </a:lnTo>
                <a:lnTo>
                  <a:pt x="775842" y="77239"/>
                </a:lnTo>
                <a:close/>
              </a:path>
              <a:path w="1059815" h="196215">
                <a:moveTo>
                  <a:pt x="780658" y="178301"/>
                </a:moveTo>
                <a:lnTo>
                  <a:pt x="744027" y="178301"/>
                </a:lnTo>
                <a:lnTo>
                  <a:pt x="744289" y="182754"/>
                </a:lnTo>
                <a:lnTo>
                  <a:pt x="745336" y="187206"/>
                </a:lnTo>
                <a:lnTo>
                  <a:pt x="746646" y="191396"/>
                </a:lnTo>
                <a:lnTo>
                  <a:pt x="784349" y="191396"/>
                </a:lnTo>
                <a:lnTo>
                  <a:pt x="782176" y="186103"/>
                </a:lnTo>
                <a:lnTo>
                  <a:pt x="780715" y="178896"/>
                </a:lnTo>
                <a:lnTo>
                  <a:pt x="780658" y="178301"/>
                </a:lnTo>
                <a:close/>
              </a:path>
              <a:path w="1059815" h="196215">
                <a:moveTo>
                  <a:pt x="779635" y="125156"/>
                </a:moveTo>
                <a:lnTo>
                  <a:pt x="742456" y="125156"/>
                </a:lnTo>
                <a:lnTo>
                  <a:pt x="742456" y="139027"/>
                </a:lnTo>
                <a:lnTo>
                  <a:pt x="741838" y="147322"/>
                </a:lnTo>
                <a:lnTo>
                  <a:pt x="738299" y="157654"/>
                </a:lnTo>
                <a:lnTo>
                  <a:pt x="729312" y="166465"/>
                </a:lnTo>
                <a:lnTo>
                  <a:pt x="712347" y="170193"/>
                </a:lnTo>
                <a:lnTo>
                  <a:pt x="779887" y="170193"/>
                </a:lnTo>
                <a:lnTo>
                  <a:pt x="779640" y="161464"/>
                </a:lnTo>
                <a:lnTo>
                  <a:pt x="779635" y="125156"/>
                </a:lnTo>
                <a:close/>
              </a:path>
              <a:path w="1059815" h="196215">
                <a:moveTo>
                  <a:pt x="720204" y="52359"/>
                </a:moveTo>
                <a:lnTo>
                  <a:pt x="697740" y="54540"/>
                </a:lnTo>
                <a:lnTo>
                  <a:pt x="677782" y="61949"/>
                </a:lnTo>
                <a:lnTo>
                  <a:pt x="663127" y="75888"/>
                </a:lnTo>
                <a:lnTo>
                  <a:pt x="656573" y="97657"/>
                </a:lnTo>
                <a:lnTo>
                  <a:pt x="693753" y="97657"/>
                </a:lnTo>
                <a:lnTo>
                  <a:pt x="696163" y="88284"/>
                </a:lnTo>
                <a:lnTo>
                  <a:pt x="701249" y="81952"/>
                </a:lnTo>
                <a:lnTo>
                  <a:pt x="708742" y="78368"/>
                </a:lnTo>
                <a:lnTo>
                  <a:pt x="718371" y="77239"/>
                </a:lnTo>
                <a:lnTo>
                  <a:pt x="775842" y="77239"/>
                </a:lnTo>
                <a:lnTo>
                  <a:pt x="774141" y="71137"/>
                </a:lnTo>
                <a:lnTo>
                  <a:pt x="760032" y="59429"/>
                </a:lnTo>
                <a:lnTo>
                  <a:pt x="740866" y="53807"/>
                </a:lnTo>
                <a:lnTo>
                  <a:pt x="720204" y="52359"/>
                </a:lnTo>
                <a:close/>
              </a:path>
              <a:path w="1059815" h="196215">
                <a:moveTo>
                  <a:pt x="886501" y="52359"/>
                </a:moveTo>
                <a:lnTo>
                  <a:pt x="857143" y="57887"/>
                </a:lnTo>
                <a:lnTo>
                  <a:pt x="835445" y="73211"/>
                </a:lnTo>
                <a:lnTo>
                  <a:pt x="821994" y="96439"/>
                </a:lnTo>
                <a:lnTo>
                  <a:pt x="817380" y="125680"/>
                </a:lnTo>
                <a:lnTo>
                  <a:pt x="822313" y="153643"/>
                </a:lnTo>
                <a:lnTo>
                  <a:pt x="836230" y="175591"/>
                </a:lnTo>
                <a:lnTo>
                  <a:pt x="857806" y="189929"/>
                </a:lnTo>
                <a:lnTo>
                  <a:pt x="885715" y="195063"/>
                </a:lnTo>
                <a:lnTo>
                  <a:pt x="910262" y="191433"/>
                </a:lnTo>
                <a:lnTo>
                  <a:pt x="929902" y="180758"/>
                </a:lnTo>
                <a:lnTo>
                  <a:pt x="940810" y="167050"/>
                </a:lnTo>
                <a:lnTo>
                  <a:pt x="885453" y="167050"/>
                </a:lnTo>
                <a:lnTo>
                  <a:pt x="870797" y="163105"/>
                </a:lnTo>
                <a:lnTo>
                  <a:pt x="861269" y="152974"/>
                </a:lnTo>
                <a:lnTo>
                  <a:pt x="856110" y="139211"/>
                </a:lnTo>
                <a:lnTo>
                  <a:pt x="854559" y="124371"/>
                </a:lnTo>
                <a:lnTo>
                  <a:pt x="856159" y="109100"/>
                </a:lnTo>
                <a:lnTo>
                  <a:pt x="861466" y="94912"/>
                </a:lnTo>
                <a:lnTo>
                  <a:pt x="871239" y="84456"/>
                </a:lnTo>
                <a:lnTo>
                  <a:pt x="886239" y="80382"/>
                </a:lnTo>
                <a:lnTo>
                  <a:pt x="943065" y="80382"/>
                </a:lnTo>
                <a:lnTo>
                  <a:pt x="929414" y="65059"/>
                </a:lnTo>
                <a:lnTo>
                  <a:pt x="909591" y="55518"/>
                </a:lnTo>
                <a:lnTo>
                  <a:pt x="886501" y="52359"/>
                </a:lnTo>
                <a:close/>
              </a:path>
              <a:path w="1059815" h="196215">
                <a:moveTo>
                  <a:pt x="950918" y="139550"/>
                </a:moveTo>
                <a:lnTo>
                  <a:pt x="915048" y="139550"/>
                </a:lnTo>
                <a:lnTo>
                  <a:pt x="911860" y="150808"/>
                </a:lnTo>
                <a:lnTo>
                  <a:pt x="905849" y="159488"/>
                </a:lnTo>
                <a:lnTo>
                  <a:pt x="897038" y="165073"/>
                </a:lnTo>
                <a:lnTo>
                  <a:pt x="885453" y="167050"/>
                </a:lnTo>
                <a:lnTo>
                  <a:pt x="940810" y="167050"/>
                </a:lnTo>
                <a:lnTo>
                  <a:pt x="943748" y="163357"/>
                </a:lnTo>
                <a:lnTo>
                  <a:pt x="950918" y="139550"/>
                </a:lnTo>
                <a:close/>
              </a:path>
              <a:path w="1059815" h="196215">
                <a:moveTo>
                  <a:pt x="943065" y="80382"/>
                </a:moveTo>
                <a:lnTo>
                  <a:pt x="886239" y="80382"/>
                </a:lnTo>
                <a:lnTo>
                  <a:pt x="896723" y="81888"/>
                </a:lnTo>
                <a:lnTo>
                  <a:pt x="904899" y="86339"/>
                </a:lnTo>
                <a:lnTo>
                  <a:pt x="910620" y="93636"/>
                </a:lnTo>
                <a:lnTo>
                  <a:pt x="913738" y="103681"/>
                </a:lnTo>
                <a:lnTo>
                  <a:pt x="950132" y="103681"/>
                </a:lnTo>
                <a:lnTo>
                  <a:pt x="943688" y="81081"/>
                </a:lnTo>
                <a:lnTo>
                  <a:pt x="943065" y="80382"/>
                </a:lnTo>
                <a:close/>
              </a:path>
              <a:path w="1059815" h="196215">
                <a:moveTo>
                  <a:pt x="1032117" y="80906"/>
                </a:moveTo>
                <a:lnTo>
                  <a:pt x="994938" y="80906"/>
                </a:lnTo>
                <a:lnTo>
                  <a:pt x="994938" y="160764"/>
                </a:lnTo>
                <a:lnTo>
                  <a:pt x="998404" y="177172"/>
                </a:lnTo>
                <a:lnTo>
                  <a:pt x="1007737" y="186978"/>
                </a:lnTo>
                <a:lnTo>
                  <a:pt x="1021340" y="191728"/>
                </a:lnTo>
                <a:lnTo>
                  <a:pt x="1037617" y="192968"/>
                </a:lnTo>
                <a:lnTo>
                  <a:pt x="1044950" y="192968"/>
                </a:lnTo>
                <a:lnTo>
                  <a:pt x="1053069" y="192706"/>
                </a:lnTo>
                <a:lnTo>
                  <a:pt x="1059355" y="191658"/>
                </a:lnTo>
                <a:lnTo>
                  <a:pt x="1059355" y="163645"/>
                </a:lnTo>
                <a:lnTo>
                  <a:pt x="1035260" y="163645"/>
                </a:lnTo>
                <a:lnTo>
                  <a:pt x="1032117" y="160503"/>
                </a:lnTo>
                <a:lnTo>
                  <a:pt x="1032117" y="80906"/>
                </a:lnTo>
                <a:close/>
              </a:path>
              <a:path w="1059815" h="196215">
                <a:moveTo>
                  <a:pt x="1059355" y="162598"/>
                </a:moveTo>
                <a:lnTo>
                  <a:pt x="1055426" y="163383"/>
                </a:lnTo>
                <a:lnTo>
                  <a:pt x="1051760" y="163645"/>
                </a:lnTo>
                <a:lnTo>
                  <a:pt x="1059355" y="163645"/>
                </a:lnTo>
                <a:lnTo>
                  <a:pt x="1059355" y="162598"/>
                </a:lnTo>
                <a:close/>
              </a:path>
              <a:path w="1059815" h="196215">
                <a:moveTo>
                  <a:pt x="1059355" y="56025"/>
                </a:moveTo>
                <a:lnTo>
                  <a:pt x="972425" y="56025"/>
                </a:lnTo>
                <a:lnTo>
                  <a:pt x="972425" y="80906"/>
                </a:lnTo>
                <a:lnTo>
                  <a:pt x="1059355" y="80906"/>
                </a:lnTo>
                <a:lnTo>
                  <a:pt x="1059355" y="56025"/>
                </a:lnTo>
                <a:close/>
              </a:path>
              <a:path w="1059815" h="196215">
                <a:moveTo>
                  <a:pt x="1032117" y="15441"/>
                </a:moveTo>
                <a:lnTo>
                  <a:pt x="994938" y="15441"/>
                </a:lnTo>
                <a:lnTo>
                  <a:pt x="994938" y="56025"/>
                </a:lnTo>
                <a:lnTo>
                  <a:pt x="1032117" y="56025"/>
                </a:lnTo>
                <a:lnTo>
                  <a:pt x="1032117" y="15441"/>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76" name="object 76"/>
          <p:cNvSpPr/>
          <p:nvPr/>
        </p:nvSpPr>
        <p:spPr>
          <a:xfrm>
            <a:off x="644748" y="4929519"/>
            <a:ext cx="670502" cy="337705"/>
          </a:xfrm>
          <a:custGeom>
            <a:avLst/>
            <a:gdLst/>
            <a:ahLst/>
            <a:cxnLst/>
            <a:rect l="l" t="t" r="r" b="b"/>
            <a:pathLst>
              <a:path w="1475105" h="742950">
                <a:moveTo>
                  <a:pt x="0" y="742393"/>
                </a:moveTo>
                <a:lnTo>
                  <a:pt x="1475106" y="742393"/>
                </a:lnTo>
                <a:lnTo>
                  <a:pt x="1475106" y="0"/>
                </a:lnTo>
                <a:lnTo>
                  <a:pt x="0" y="0"/>
                </a:lnTo>
                <a:lnTo>
                  <a:pt x="0" y="742393"/>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77" name="object 77"/>
          <p:cNvSpPr/>
          <p:nvPr/>
        </p:nvSpPr>
        <p:spPr>
          <a:xfrm>
            <a:off x="750064" y="4967577"/>
            <a:ext cx="461819" cy="86879"/>
          </a:xfrm>
          <a:custGeom>
            <a:avLst/>
            <a:gdLst/>
            <a:ahLst/>
            <a:cxnLst/>
            <a:rect l="l" t="t" r="r" b="b"/>
            <a:pathLst>
              <a:path w="1016000" h="191134">
                <a:moveTo>
                  <a:pt x="57869" y="0"/>
                </a:moveTo>
                <a:lnTo>
                  <a:pt x="0" y="0"/>
                </a:lnTo>
                <a:lnTo>
                  <a:pt x="0" y="186954"/>
                </a:lnTo>
                <a:lnTo>
                  <a:pt x="38488" y="186954"/>
                </a:lnTo>
                <a:lnTo>
                  <a:pt x="38488" y="55774"/>
                </a:lnTo>
                <a:lnTo>
                  <a:pt x="76839" y="55774"/>
                </a:lnTo>
                <a:lnTo>
                  <a:pt x="57869" y="0"/>
                </a:lnTo>
                <a:close/>
              </a:path>
              <a:path w="1016000" h="191134">
                <a:moveTo>
                  <a:pt x="76839" y="55774"/>
                </a:moveTo>
                <a:lnTo>
                  <a:pt x="39012" y="55774"/>
                </a:lnTo>
                <a:lnTo>
                  <a:pt x="84834" y="186954"/>
                </a:lnTo>
                <a:lnTo>
                  <a:pt x="116514" y="186954"/>
                </a:lnTo>
                <a:lnTo>
                  <a:pt x="136709" y="128561"/>
                </a:lnTo>
                <a:lnTo>
                  <a:pt x="101596" y="128561"/>
                </a:lnTo>
                <a:lnTo>
                  <a:pt x="76839" y="55774"/>
                </a:lnTo>
                <a:close/>
              </a:path>
              <a:path w="1016000" h="191134">
                <a:moveTo>
                  <a:pt x="201348" y="54464"/>
                </a:moveTo>
                <a:lnTo>
                  <a:pt x="162860" y="54464"/>
                </a:lnTo>
                <a:lnTo>
                  <a:pt x="162860" y="186954"/>
                </a:lnTo>
                <a:lnTo>
                  <a:pt x="201348" y="186954"/>
                </a:lnTo>
                <a:lnTo>
                  <a:pt x="201348" y="54464"/>
                </a:lnTo>
                <a:close/>
              </a:path>
              <a:path w="1016000" h="191134">
                <a:moveTo>
                  <a:pt x="201348" y="0"/>
                </a:moveTo>
                <a:lnTo>
                  <a:pt x="143489" y="0"/>
                </a:lnTo>
                <a:lnTo>
                  <a:pt x="102120" y="128561"/>
                </a:lnTo>
                <a:lnTo>
                  <a:pt x="136709" y="128561"/>
                </a:lnTo>
                <a:lnTo>
                  <a:pt x="162336" y="54464"/>
                </a:lnTo>
                <a:lnTo>
                  <a:pt x="201348" y="54464"/>
                </a:lnTo>
                <a:lnTo>
                  <a:pt x="201348" y="0"/>
                </a:lnTo>
                <a:close/>
              </a:path>
              <a:path w="1016000" h="191134">
                <a:moveTo>
                  <a:pt x="284937" y="51583"/>
                </a:moveTo>
                <a:lnTo>
                  <a:pt x="247757" y="51583"/>
                </a:lnTo>
                <a:lnTo>
                  <a:pt x="247757" y="186954"/>
                </a:lnTo>
                <a:lnTo>
                  <a:pt x="284937" y="186954"/>
                </a:lnTo>
                <a:lnTo>
                  <a:pt x="284937" y="51583"/>
                </a:lnTo>
                <a:close/>
              </a:path>
              <a:path w="1016000" h="191134">
                <a:moveTo>
                  <a:pt x="284937" y="0"/>
                </a:moveTo>
                <a:lnTo>
                  <a:pt x="247757" y="0"/>
                </a:lnTo>
                <a:lnTo>
                  <a:pt x="247757" y="30631"/>
                </a:lnTo>
                <a:lnTo>
                  <a:pt x="284937" y="30631"/>
                </a:lnTo>
                <a:lnTo>
                  <a:pt x="284937" y="0"/>
                </a:lnTo>
                <a:close/>
              </a:path>
              <a:path w="1016000" h="191134">
                <a:moveTo>
                  <a:pt x="356173" y="142966"/>
                </a:moveTo>
                <a:lnTo>
                  <a:pt x="320827" y="142966"/>
                </a:lnTo>
                <a:lnTo>
                  <a:pt x="327013" y="165544"/>
                </a:lnTo>
                <a:lnTo>
                  <a:pt x="341447" y="180245"/>
                </a:lnTo>
                <a:lnTo>
                  <a:pt x="361479" y="188219"/>
                </a:lnTo>
                <a:lnTo>
                  <a:pt x="384459" y="190621"/>
                </a:lnTo>
                <a:lnTo>
                  <a:pt x="407146" y="188264"/>
                </a:lnTo>
                <a:lnTo>
                  <a:pt x="426938" y="180408"/>
                </a:lnTo>
                <a:lnTo>
                  <a:pt x="440936" y="165876"/>
                </a:lnTo>
                <a:lnTo>
                  <a:pt x="440969" y="165741"/>
                </a:lnTo>
                <a:lnTo>
                  <a:pt x="384721" y="165741"/>
                </a:lnTo>
                <a:lnTo>
                  <a:pt x="374110" y="164465"/>
                </a:lnTo>
                <a:lnTo>
                  <a:pt x="365045" y="160442"/>
                </a:lnTo>
                <a:lnTo>
                  <a:pt x="358682" y="153375"/>
                </a:lnTo>
                <a:lnTo>
                  <a:pt x="356173" y="142966"/>
                </a:lnTo>
                <a:close/>
              </a:path>
              <a:path w="1016000" h="191134">
                <a:moveTo>
                  <a:pt x="382887" y="47917"/>
                </a:moveTo>
                <a:lnTo>
                  <a:pt x="361417" y="49848"/>
                </a:lnTo>
                <a:lnTo>
                  <a:pt x="342527" y="56689"/>
                </a:lnTo>
                <a:lnTo>
                  <a:pt x="329088" y="70010"/>
                </a:lnTo>
                <a:lnTo>
                  <a:pt x="323970" y="91382"/>
                </a:lnTo>
                <a:lnTo>
                  <a:pt x="327661" y="106419"/>
                </a:lnTo>
                <a:lnTo>
                  <a:pt x="337391" y="116617"/>
                </a:lnTo>
                <a:lnTo>
                  <a:pt x="351146" y="123231"/>
                </a:lnTo>
                <a:lnTo>
                  <a:pt x="366911" y="127514"/>
                </a:lnTo>
                <a:lnTo>
                  <a:pt x="384764" y="131634"/>
                </a:lnTo>
                <a:lnTo>
                  <a:pt x="398003" y="135927"/>
                </a:lnTo>
                <a:lnTo>
                  <a:pt x="406235" y="141251"/>
                </a:lnTo>
                <a:lnTo>
                  <a:pt x="409067" y="148466"/>
                </a:lnTo>
                <a:lnTo>
                  <a:pt x="406771" y="156689"/>
                </a:lnTo>
                <a:lnTo>
                  <a:pt x="400917" y="162014"/>
                </a:lnTo>
                <a:lnTo>
                  <a:pt x="393050" y="164883"/>
                </a:lnTo>
                <a:lnTo>
                  <a:pt x="384721" y="165741"/>
                </a:lnTo>
                <a:lnTo>
                  <a:pt x="440969" y="165741"/>
                </a:lnTo>
                <a:lnTo>
                  <a:pt x="446246" y="143489"/>
                </a:lnTo>
                <a:lnTo>
                  <a:pt x="442594" y="127655"/>
                </a:lnTo>
                <a:lnTo>
                  <a:pt x="432927" y="116948"/>
                </a:lnTo>
                <a:lnTo>
                  <a:pt x="419185" y="110022"/>
                </a:lnTo>
                <a:lnTo>
                  <a:pt x="403305" y="105524"/>
                </a:lnTo>
                <a:lnTo>
                  <a:pt x="387773" y="102152"/>
                </a:lnTo>
                <a:lnTo>
                  <a:pt x="374276" y="98584"/>
                </a:lnTo>
                <a:lnTo>
                  <a:pt x="364755" y="93444"/>
                </a:lnTo>
                <a:lnTo>
                  <a:pt x="361150" y="85358"/>
                </a:lnTo>
                <a:lnTo>
                  <a:pt x="361150" y="74369"/>
                </a:lnTo>
                <a:lnTo>
                  <a:pt x="373459" y="72797"/>
                </a:lnTo>
                <a:lnTo>
                  <a:pt x="436952" y="72797"/>
                </a:lnTo>
                <a:lnTo>
                  <a:pt x="436198" y="70342"/>
                </a:lnTo>
                <a:lnTo>
                  <a:pt x="422747" y="57049"/>
                </a:lnTo>
                <a:lnTo>
                  <a:pt x="404290" y="49991"/>
                </a:lnTo>
                <a:lnTo>
                  <a:pt x="382887" y="47917"/>
                </a:lnTo>
                <a:close/>
              </a:path>
              <a:path w="1016000" h="191134">
                <a:moveTo>
                  <a:pt x="436952" y="72797"/>
                </a:moveTo>
                <a:lnTo>
                  <a:pt x="381840" y="72797"/>
                </a:lnTo>
                <a:lnTo>
                  <a:pt x="391291" y="73636"/>
                </a:lnTo>
                <a:lnTo>
                  <a:pt x="399149" y="76561"/>
                </a:lnTo>
                <a:lnTo>
                  <a:pt x="404701" y="82184"/>
                </a:lnTo>
                <a:lnTo>
                  <a:pt x="407234" y="91120"/>
                </a:lnTo>
                <a:lnTo>
                  <a:pt x="442580" y="91120"/>
                </a:lnTo>
                <a:lnTo>
                  <a:pt x="436952" y="72797"/>
                </a:lnTo>
                <a:close/>
              </a:path>
              <a:path w="1016000" h="191134">
                <a:moveTo>
                  <a:pt x="509909" y="142966"/>
                </a:moveTo>
                <a:lnTo>
                  <a:pt x="474563" y="142966"/>
                </a:lnTo>
                <a:lnTo>
                  <a:pt x="480749" y="165544"/>
                </a:lnTo>
                <a:lnTo>
                  <a:pt x="495181" y="180245"/>
                </a:lnTo>
                <a:lnTo>
                  <a:pt x="515210" y="188219"/>
                </a:lnTo>
                <a:lnTo>
                  <a:pt x="538184" y="190621"/>
                </a:lnTo>
                <a:lnTo>
                  <a:pt x="560877" y="188264"/>
                </a:lnTo>
                <a:lnTo>
                  <a:pt x="580672" y="180408"/>
                </a:lnTo>
                <a:lnTo>
                  <a:pt x="594672" y="165876"/>
                </a:lnTo>
                <a:lnTo>
                  <a:pt x="594704" y="165741"/>
                </a:lnTo>
                <a:lnTo>
                  <a:pt x="538446" y="165741"/>
                </a:lnTo>
                <a:lnTo>
                  <a:pt x="527841" y="164465"/>
                </a:lnTo>
                <a:lnTo>
                  <a:pt x="518780" y="160442"/>
                </a:lnTo>
                <a:lnTo>
                  <a:pt x="512417" y="153375"/>
                </a:lnTo>
                <a:lnTo>
                  <a:pt x="509909" y="142966"/>
                </a:lnTo>
                <a:close/>
              </a:path>
              <a:path w="1016000" h="191134">
                <a:moveTo>
                  <a:pt x="536612" y="47917"/>
                </a:moveTo>
                <a:lnTo>
                  <a:pt x="515148" y="49848"/>
                </a:lnTo>
                <a:lnTo>
                  <a:pt x="496261" y="56689"/>
                </a:lnTo>
                <a:lnTo>
                  <a:pt x="482823" y="70010"/>
                </a:lnTo>
                <a:lnTo>
                  <a:pt x="477706" y="91382"/>
                </a:lnTo>
                <a:lnTo>
                  <a:pt x="481395" y="106419"/>
                </a:lnTo>
                <a:lnTo>
                  <a:pt x="491123" y="116617"/>
                </a:lnTo>
                <a:lnTo>
                  <a:pt x="504877" y="123231"/>
                </a:lnTo>
                <a:lnTo>
                  <a:pt x="520647" y="127514"/>
                </a:lnTo>
                <a:lnTo>
                  <a:pt x="538499" y="131634"/>
                </a:lnTo>
                <a:lnTo>
                  <a:pt x="551738" y="135927"/>
                </a:lnTo>
                <a:lnTo>
                  <a:pt x="559971" y="141251"/>
                </a:lnTo>
                <a:lnTo>
                  <a:pt x="562802" y="148466"/>
                </a:lnTo>
                <a:lnTo>
                  <a:pt x="560507" y="156689"/>
                </a:lnTo>
                <a:lnTo>
                  <a:pt x="554651" y="162014"/>
                </a:lnTo>
                <a:lnTo>
                  <a:pt x="546781" y="164883"/>
                </a:lnTo>
                <a:lnTo>
                  <a:pt x="538446" y="165741"/>
                </a:lnTo>
                <a:lnTo>
                  <a:pt x="594704" y="165741"/>
                </a:lnTo>
                <a:lnTo>
                  <a:pt x="599982" y="143489"/>
                </a:lnTo>
                <a:lnTo>
                  <a:pt x="596328" y="127655"/>
                </a:lnTo>
                <a:lnTo>
                  <a:pt x="586659" y="116948"/>
                </a:lnTo>
                <a:lnTo>
                  <a:pt x="572916" y="110022"/>
                </a:lnTo>
                <a:lnTo>
                  <a:pt x="557041" y="105524"/>
                </a:lnTo>
                <a:lnTo>
                  <a:pt x="541504" y="102152"/>
                </a:lnTo>
                <a:lnTo>
                  <a:pt x="528008" y="98584"/>
                </a:lnTo>
                <a:lnTo>
                  <a:pt x="518489" y="93444"/>
                </a:lnTo>
                <a:lnTo>
                  <a:pt x="514885" y="85358"/>
                </a:lnTo>
                <a:lnTo>
                  <a:pt x="514885" y="74369"/>
                </a:lnTo>
                <a:lnTo>
                  <a:pt x="527194" y="72797"/>
                </a:lnTo>
                <a:lnTo>
                  <a:pt x="590687" y="72797"/>
                </a:lnTo>
                <a:lnTo>
                  <a:pt x="589933" y="70342"/>
                </a:lnTo>
                <a:lnTo>
                  <a:pt x="576481" y="57049"/>
                </a:lnTo>
                <a:lnTo>
                  <a:pt x="558021" y="49991"/>
                </a:lnTo>
                <a:lnTo>
                  <a:pt x="536612" y="47917"/>
                </a:lnTo>
                <a:close/>
              </a:path>
              <a:path w="1016000" h="191134">
                <a:moveTo>
                  <a:pt x="590687" y="72797"/>
                </a:moveTo>
                <a:lnTo>
                  <a:pt x="535565" y="72797"/>
                </a:lnTo>
                <a:lnTo>
                  <a:pt x="545022" y="73636"/>
                </a:lnTo>
                <a:lnTo>
                  <a:pt x="552883" y="76561"/>
                </a:lnTo>
                <a:lnTo>
                  <a:pt x="558436" y="82184"/>
                </a:lnTo>
                <a:lnTo>
                  <a:pt x="560969" y="91120"/>
                </a:lnTo>
                <a:lnTo>
                  <a:pt x="596315" y="91120"/>
                </a:lnTo>
                <a:lnTo>
                  <a:pt x="590687" y="72797"/>
                </a:lnTo>
                <a:close/>
              </a:path>
              <a:path w="1016000" h="191134">
                <a:moveTo>
                  <a:pt x="673062" y="51583"/>
                </a:moveTo>
                <a:lnTo>
                  <a:pt x="635883" y="51583"/>
                </a:lnTo>
                <a:lnTo>
                  <a:pt x="635883" y="186954"/>
                </a:lnTo>
                <a:lnTo>
                  <a:pt x="673062" y="186954"/>
                </a:lnTo>
                <a:lnTo>
                  <a:pt x="673062" y="51583"/>
                </a:lnTo>
                <a:close/>
              </a:path>
              <a:path w="1016000" h="191134">
                <a:moveTo>
                  <a:pt x="673062" y="0"/>
                </a:moveTo>
                <a:lnTo>
                  <a:pt x="635883" y="0"/>
                </a:lnTo>
                <a:lnTo>
                  <a:pt x="635883" y="30631"/>
                </a:lnTo>
                <a:lnTo>
                  <a:pt x="673062" y="30631"/>
                </a:lnTo>
                <a:lnTo>
                  <a:pt x="673062" y="0"/>
                </a:lnTo>
                <a:close/>
              </a:path>
              <a:path w="1016000" h="191134">
                <a:moveTo>
                  <a:pt x="781227" y="47917"/>
                </a:moveTo>
                <a:lnTo>
                  <a:pt x="752408" y="53011"/>
                </a:lnTo>
                <a:lnTo>
                  <a:pt x="730362" y="67460"/>
                </a:lnTo>
                <a:lnTo>
                  <a:pt x="716270" y="90009"/>
                </a:lnTo>
                <a:lnTo>
                  <a:pt x="711310" y="119405"/>
                </a:lnTo>
                <a:lnTo>
                  <a:pt x="716270" y="148648"/>
                </a:lnTo>
                <a:lnTo>
                  <a:pt x="730362" y="171116"/>
                </a:lnTo>
                <a:lnTo>
                  <a:pt x="752408" y="185532"/>
                </a:lnTo>
                <a:lnTo>
                  <a:pt x="781227" y="190621"/>
                </a:lnTo>
                <a:lnTo>
                  <a:pt x="810196" y="185532"/>
                </a:lnTo>
                <a:lnTo>
                  <a:pt x="832316" y="171116"/>
                </a:lnTo>
                <a:lnTo>
                  <a:pt x="837662" y="162608"/>
                </a:lnTo>
                <a:lnTo>
                  <a:pt x="781227" y="162608"/>
                </a:lnTo>
                <a:lnTo>
                  <a:pt x="765505" y="158876"/>
                </a:lnTo>
                <a:lnTo>
                  <a:pt x="755430" y="149056"/>
                </a:lnTo>
                <a:lnTo>
                  <a:pt x="750069" y="135211"/>
                </a:lnTo>
                <a:lnTo>
                  <a:pt x="748490" y="119405"/>
                </a:lnTo>
                <a:lnTo>
                  <a:pt x="750069" y="103443"/>
                </a:lnTo>
                <a:lnTo>
                  <a:pt x="755430" y="89521"/>
                </a:lnTo>
                <a:lnTo>
                  <a:pt x="765505" y="79675"/>
                </a:lnTo>
                <a:lnTo>
                  <a:pt x="781227" y="75940"/>
                </a:lnTo>
                <a:lnTo>
                  <a:pt x="837626" y="75940"/>
                </a:lnTo>
                <a:lnTo>
                  <a:pt x="832316" y="67460"/>
                </a:lnTo>
                <a:lnTo>
                  <a:pt x="810196" y="53011"/>
                </a:lnTo>
                <a:lnTo>
                  <a:pt x="781227" y="47917"/>
                </a:lnTo>
                <a:close/>
              </a:path>
              <a:path w="1016000" h="191134">
                <a:moveTo>
                  <a:pt x="837626" y="75940"/>
                </a:moveTo>
                <a:lnTo>
                  <a:pt x="781227" y="75940"/>
                </a:lnTo>
                <a:lnTo>
                  <a:pt x="797095" y="79675"/>
                </a:lnTo>
                <a:lnTo>
                  <a:pt x="807244" y="89521"/>
                </a:lnTo>
                <a:lnTo>
                  <a:pt x="812633" y="103443"/>
                </a:lnTo>
                <a:lnTo>
                  <a:pt x="814216" y="119405"/>
                </a:lnTo>
                <a:lnTo>
                  <a:pt x="812633" y="135211"/>
                </a:lnTo>
                <a:lnTo>
                  <a:pt x="807244" y="149056"/>
                </a:lnTo>
                <a:lnTo>
                  <a:pt x="797095" y="158876"/>
                </a:lnTo>
                <a:lnTo>
                  <a:pt x="781227" y="162608"/>
                </a:lnTo>
                <a:lnTo>
                  <a:pt x="837662" y="162608"/>
                </a:lnTo>
                <a:lnTo>
                  <a:pt x="846434" y="148648"/>
                </a:lnTo>
                <a:lnTo>
                  <a:pt x="851396" y="119405"/>
                </a:lnTo>
                <a:lnTo>
                  <a:pt x="846434" y="90009"/>
                </a:lnTo>
                <a:lnTo>
                  <a:pt x="837626" y="75940"/>
                </a:lnTo>
                <a:close/>
              </a:path>
              <a:path w="1016000" h="191134">
                <a:moveTo>
                  <a:pt x="923963" y="51583"/>
                </a:moveTo>
                <a:lnTo>
                  <a:pt x="888617" y="51583"/>
                </a:lnTo>
                <a:lnTo>
                  <a:pt x="888617" y="186954"/>
                </a:lnTo>
                <a:lnTo>
                  <a:pt x="925796" y="186954"/>
                </a:lnTo>
                <a:lnTo>
                  <a:pt x="925796" y="116000"/>
                </a:lnTo>
                <a:lnTo>
                  <a:pt x="927462" y="98344"/>
                </a:lnTo>
                <a:lnTo>
                  <a:pt x="932637" y="86313"/>
                </a:lnTo>
                <a:lnTo>
                  <a:pt x="941592" y="79437"/>
                </a:lnTo>
                <a:lnTo>
                  <a:pt x="954595" y="77250"/>
                </a:lnTo>
                <a:lnTo>
                  <a:pt x="1011855" y="77250"/>
                </a:lnTo>
                <a:lnTo>
                  <a:pt x="1008859" y="70440"/>
                </a:lnTo>
                <a:lnTo>
                  <a:pt x="923963" y="70440"/>
                </a:lnTo>
                <a:lnTo>
                  <a:pt x="923963" y="51583"/>
                </a:lnTo>
                <a:close/>
              </a:path>
              <a:path w="1016000" h="191134">
                <a:moveTo>
                  <a:pt x="1011855" y="77250"/>
                </a:moveTo>
                <a:lnTo>
                  <a:pt x="954595" y="77250"/>
                </a:lnTo>
                <a:lnTo>
                  <a:pt x="965611" y="79315"/>
                </a:lnTo>
                <a:lnTo>
                  <a:pt x="972993" y="85527"/>
                </a:lnTo>
                <a:lnTo>
                  <a:pt x="977135" y="95913"/>
                </a:lnTo>
                <a:lnTo>
                  <a:pt x="978428" y="110500"/>
                </a:lnTo>
                <a:lnTo>
                  <a:pt x="978428" y="186954"/>
                </a:lnTo>
                <a:lnTo>
                  <a:pt x="1015607" y="186954"/>
                </a:lnTo>
                <a:lnTo>
                  <a:pt x="1015607" y="103691"/>
                </a:lnTo>
                <a:lnTo>
                  <a:pt x="1013434" y="80838"/>
                </a:lnTo>
                <a:lnTo>
                  <a:pt x="1011855" y="77250"/>
                </a:lnTo>
                <a:close/>
              </a:path>
              <a:path w="1016000" h="191134">
                <a:moveTo>
                  <a:pt x="966118" y="47917"/>
                </a:moveTo>
                <a:lnTo>
                  <a:pt x="954355" y="49300"/>
                </a:lnTo>
                <a:lnTo>
                  <a:pt x="943080" y="53482"/>
                </a:lnTo>
                <a:lnTo>
                  <a:pt x="932982" y="60513"/>
                </a:lnTo>
                <a:lnTo>
                  <a:pt x="924749" y="70440"/>
                </a:lnTo>
                <a:lnTo>
                  <a:pt x="1008859" y="70440"/>
                </a:lnTo>
                <a:lnTo>
                  <a:pt x="1005689" y="63237"/>
                </a:lnTo>
                <a:lnTo>
                  <a:pt x="990531" y="51919"/>
                </a:lnTo>
                <a:lnTo>
                  <a:pt x="966118" y="47917"/>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78" name="object 78"/>
          <p:cNvSpPr/>
          <p:nvPr/>
        </p:nvSpPr>
        <p:spPr>
          <a:xfrm>
            <a:off x="665842" y="5094121"/>
            <a:ext cx="629516" cy="89189"/>
          </a:xfrm>
          <a:custGeom>
            <a:avLst/>
            <a:gdLst/>
            <a:ahLst/>
            <a:cxnLst/>
            <a:rect l="l" t="t" r="r" b="b"/>
            <a:pathLst>
              <a:path w="1384935" h="196215">
                <a:moveTo>
                  <a:pt x="39798" y="129347"/>
                </a:moveTo>
                <a:lnTo>
                  <a:pt x="0" y="129347"/>
                </a:lnTo>
                <a:lnTo>
                  <a:pt x="6398" y="159179"/>
                </a:lnTo>
                <a:lnTo>
                  <a:pt x="24088" y="179879"/>
                </a:lnTo>
                <a:lnTo>
                  <a:pt x="49633" y="191938"/>
                </a:lnTo>
                <a:lnTo>
                  <a:pt x="79596" y="195849"/>
                </a:lnTo>
                <a:lnTo>
                  <a:pt x="113177" y="191304"/>
                </a:lnTo>
                <a:lnTo>
                  <a:pt x="137527" y="178733"/>
                </a:lnTo>
                <a:lnTo>
                  <a:pt x="149095" y="163907"/>
                </a:lnTo>
                <a:lnTo>
                  <a:pt x="81168" y="163907"/>
                </a:lnTo>
                <a:lnTo>
                  <a:pt x="65427" y="162005"/>
                </a:lnTo>
                <a:lnTo>
                  <a:pt x="52237" y="155953"/>
                </a:lnTo>
                <a:lnTo>
                  <a:pt x="43170" y="145239"/>
                </a:lnTo>
                <a:lnTo>
                  <a:pt x="39798" y="129347"/>
                </a:lnTo>
                <a:close/>
              </a:path>
              <a:path w="1384935" h="196215">
                <a:moveTo>
                  <a:pt x="76192" y="0"/>
                </a:moveTo>
                <a:lnTo>
                  <a:pt x="51020" y="3461"/>
                </a:lnTo>
                <a:lnTo>
                  <a:pt x="28573" y="13944"/>
                </a:lnTo>
                <a:lnTo>
                  <a:pt x="12458" y="31595"/>
                </a:lnTo>
                <a:lnTo>
                  <a:pt x="6285" y="56559"/>
                </a:lnTo>
                <a:lnTo>
                  <a:pt x="11096" y="78635"/>
                </a:lnTo>
                <a:lnTo>
                  <a:pt x="23762" y="93542"/>
                </a:lnTo>
                <a:lnTo>
                  <a:pt x="41633" y="103245"/>
                </a:lnTo>
                <a:lnTo>
                  <a:pt x="62059" y="109704"/>
                </a:lnTo>
                <a:lnTo>
                  <a:pt x="82329" y="114791"/>
                </a:lnTo>
                <a:lnTo>
                  <a:pt x="100119" y="120344"/>
                </a:lnTo>
                <a:lnTo>
                  <a:pt x="112755" y="128303"/>
                </a:lnTo>
                <a:lnTo>
                  <a:pt x="117561" y="140609"/>
                </a:lnTo>
                <a:lnTo>
                  <a:pt x="113900" y="152310"/>
                </a:lnTo>
                <a:lnTo>
                  <a:pt x="104766" y="159423"/>
                </a:lnTo>
                <a:lnTo>
                  <a:pt x="92931" y="162954"/>
                </a:lnTo>
                <a:lnTo>
                  <a:pt x="81168" y="163907"/>
                </a:lnTo>
                <a:lnTo>
                  <a:pt x="149095" y="163907"/>
                </a:lnTo>
                <a:lnTo>
                  <a:pt x="152353" y="159732"/>
                </a:lnTo>
                <a:lnTo>
                  <a:pt x="157360" y="135894"/>
                </a:lnTo>
                <a:lnTo>
                  <a:pt x="150601" y="109968"/>
                </a:lnTo>
                <a:lnTo>
                  <a:pt x="134712" y="94032"/>
                </a:lnTo>
                <a:lnTo>
                  <a:pt x="116271" y="85411"/>
                </a:lnTo>
                <a:lnTo>
                  <a:pt x="101858" y="81430"/>
                </a:lnTo>
                <a:lnTo>
                  <a:pt x="73370" y="73953"/>
                </a:lnTo>
                <a:lnTo>
                  <a:pt x="56395" y="68172"/>
                </a:lnTo>
                <a:lnTo>
                  <a:pt x="48207" y="61951"/>
                </a:lnTo>
                <a:lnTo>
                  <a:pt x="46083" y="53155"/>
                </a:lnTo>
                <a:lnTo>
                  <a:pt x="48661" y="43211"/>
                </a:lnTo>
                <a:lnTo>
                  <a:pt x="55314" y="36655"/>
                </a:lnTo>
                <a:lnTo>
                  <a:pt x="64420" y="33046"/>
                </a:lnTo>
                <a:lnTo>
                  <a:pt x="74358" y="31941"/>
                </a:lnTo>
                <a:lnTo>
                  <a:pt x="144284" y="31941"/>
                </a:lnTo>
                <a:lnTo>
                  <a:pt x="128263" y="13912"/>
                </a:lnTo>
                <a:lnTo>
                  <a:pt x="104350" y="3334"/>
                </a:lnTo>
                <a:lnTo>
                  <a:pt x="76192" y="0"/>
                </a:lnTo>
                <a:close/>
              </a:path>
              <a:path w="1384935" h="196215">
                <a:moveTo>
                  <a:pt x="144284" y="31941"/>
                </a:moveTo>
                <a:lnTo>
                  <a:pt x="74358" y="31941"/>
                </a:lnTo>
                <a:lnTo>
                  <a:pt x="88229" y="33193"/>
                </a:lnTo>
                <a:lnTo>
                  <a:pt x="99692" y="37637"/>
                </a:lnTo>
                <a:lnTo>
                  <a:pt x="107717" y="46304"/>
                </a:lnTo>
                <a:lnTo>
                  <a:pt x="111276" y="60226"/>
                </a:lnTo>
                <a:lnTo>
                  <a:pt x="151074" y="60226"/>
                </a:lnTo>
                <a:lnTo>
                  <a:pt x="144860" y="32589"/>
                </a:lnTo>
                <a:lnTo>
                  <a:pt x="144284" y="31941"/>
                </a:lnTo>
                <a:close/>
              </a:path>
              <a:path w="1384935" h="196215">
                <a:moveTo>
                  <a:pt x="238046" y="80906"/>
                </a:moveTo>
                <a:lnTo>
                  <a:pt x="200867" y="80906"/>
                </a:lnTo>
                <a:lnTo>
                  <a:pt x="200867" y="160764"/>
                </a:lnTo>
                <a:lnTo>
                  <a:pt x="204333" y="177178"/>
                </a:lnTo>
                <a:lnTo>
                  <a:pt x="213666" y="186987"/>
                </a:lnTo>
                <a:lnTo>
                  <a:pt x="227269" y="191738"/>
                </a:lnTo>
                <a:lnTo>
                  <a:pt x="243546" y="192978"/>
                </a:lnTo>
                <a:lnTo>
                  <a:pt x="250879" y="192978"/>
                </a:lnTo>
                <a:lnTo>
                  <a:pt x="258998" y="192716"/>
                </a:lnTo>
                <a:lnTo>
                  <a:pt x="265284" y="191669"/>
                </a:lnTo>
                <a:lnTo>
                  <a:pt x="265284" y="163645"/>
                </a:lnTo>
                <a:lnTo>
                  <a:pt x="241189" y="163645"/>
                </a:lnTo>
                <a:lnTo>
                  <a:pt x="238046" y="160503"/>
                </a:lnTo>
                <a:lnTo>
                  <a:pt x="238046" y="80906"/>
                </a:lnTo>
                <a:close/>
              </a:path>
              <a:path w="1384935" h="196215">
                <a:moveTo>
                  <a:pt x="265284" y="162598"/>
                </a:moveTo>
                <a:lnTo>
                  <a:pt x="261355" y="163383"/>
                </a:lnTo>
                <a:lnTo>
                  <a:pt x="257688" y="163645"/>
                </a:lnTo>
                <a:lnTo>
                  <a:pt x="265284" y="163645"/>
                </a:lnTo>
                <a:lnTo>
                  <a:pt x="265284" y="162598"/>
                </a:lnTo>
                <a:close/>
              </a:path>
              <a:path w="1384935" h="196215">
                <a:moveTo>
                  <a:pt x="265284" y="56036"/>
                </a:moveTo>
                <a:lnTo>
                  <a:pt x="178354" y="56036"/>
                </a:lnTo>
                <a:lnTo>
                  <a:pt x="178354" y="80906"/>
                </a:lnTo>
                <a:lnTo>
                  <a:pt x="265284" y="80906"/>
                </a:lnTo>
                <a:lnTo>
                  <a:pt x="265284" y="56036"/>
                </a:lnTo>
                <a:close/>
              </a:path>
              <a:path w="1384935" h="196215">
                <a:moveTo>
                  <a:pt x="238046" y="15452"/>
                </a:moveTo>
                <a:lnTo>
                  <a:pt x="200867" y="15452"/>
                </a:lnTo>
                <a:lnTo>
                  <a:pt x="200867" y="56036"/>
                </a:lnTo>
                <a:lnTo>
                  <a:pt x="238046" y="56036"/>
                </a:lnTo>
                <a:lnTo>
                  <a:pt x="238046" y="15452"/>
                </a:lnTo>
                <a:close/>
              </a:path>
              <a:path w="1384935" h="196215">
                <a:moveTo>
                  <a:pt x="413893" y="77239"/>
                </a:moveTo>
                <a:lnTo>
                  <a:pt x="356425" y="77239"/>
                </a:lnTo>
                <a:lnTo>
                  <a:pt x="365713" y="77857"/>
                </a:lnTo>
                <a:lnTo>
                  <a:pt x="373378" y="80415"/>
                </a:lnTo>
                <a:lnTo>
                  <a:pt x="378588" y="85968"/>
                </a:lnTo>
                <a:lnTo>
                  <a:pt x="380509" y="95572"/>
                </a:lnTo>
                <a:lnTo>
                  <a:pt x="376840" y="104278"/>
                </a:lnTo>
                <a:lnTo>
                  <a:pt x="367059" y="108887"/>
                </a:lnTo>
                <a:lnTo>
                  <a:pt x="353006" y="111288"/>
                </a:lnTo>
                <a:lnTo>
                  <a:pt x="336520" y="113371"/>
                </a:lnTo>
                <a:lnTo>
                  <a:pt x="319601" y="116812"/>
                </a:lnTo>
                <a:lnTo>
                  <a:pt x="304840" y="123616"/>
                </a:lnTo>
                <a:lnTo>
                  <a:pt x="294398" y="135575"/>
                </a:lnTo>
                <a:lnTo>
                  <a:pt x="290437" y="154479"/>
                </a:lnTo>
                <a:lnTo>
                  <a:pt x="294029" y="172532"/>
                </a:lnTo>
                <a:lnTo>
                  <a:pt x="303858" y="185181"/>
                </a:lnTo>
                <a:lnTo>
                  <a:pt x="318496" y="192626"/>
                </a:lnTo>
                <a:lnTo>
                  <a:pt x="336520" y="195063"/>
                </a:lnTo>
                <a:lnTo>
                  <a:pt x="348944" y="194177"/>
                </a:lnTo>
                <a:lnTo>
                  <a:pt x="361072" y="191303"/>
                </a:lnTo>
                <a:lnTo>
                  <a:pt x="372328" y="186111"/>
                </a:lnTo>
                <a:lnTo>
                  <a:pt x="382081" y="178312"/>
                </a:lnTo>
                <a:lnTo>
                  <a:pt x="418712" y="178312"/>
                </a:lnTo>
                <a:lnTo>
                  <a:pt x="417946" y="170414"/>
                </a:lnTo>
                <a:lnTo>
                  <a:pt x="417940" y="170193"/>
                </a:lnTo>
                <a:lnTo>
                  <a:pt x="350401" y="170193"/>
                </a:lnTo>
                <a:lnTo>
                  <a:pt x="341758" y="169444"/>
                </a:lnTo>
                <a:lnTo>
                  <a:pt x="334491" y="166755"/>
                </a:lnTo>
                <a:lnTo>
                  <a:pt x="329482" y="161464"/>
                </a:lnTo>
                <a:lnTo>
                  <a:pt x="327616" y="152907"/>
                </a:lnTo>
                <a:lnTo>
                  <a:pt x="329433" y="144389"/>
                </a:lnTo>
                <a:lnTo>
                  <a:pt x="334294" y="138741"/>
                </a:lnTo>
                <a:lnTo>
                  <a:pt x="341317" y="135203"/>
                </a:lnTo>
                <a:lnTo>
                  <a:pt x="349616" y="133013"/>
                </a:lnTo>
                <a:lnTo>
                  <a:pt x="367027" y="130362"/>
                </a:lnTo>
                <a:lnTo>
                  <a:pt x="374651" y="128410"/>
                </a:lnTo>
                <a:lnTo>
                  <a:pt x="380509" y="125156"/>
                </a:lnTo>
                <a:lnTo>
                  <a:pt x="417689" y="125156"/>
                </a:lnTo>
                <a:lnTo>
                  <a:pt x="417689" y="90858"/>
                </a:lnTo>
                <a:lnTo>
                  <a:pt x="413893" y="77239"/>
                </a:lnTo>
                <a:close/>
              </a:path>
              <a:path w="1384935" h="196215">
                <a:moveTo>
                  <a:pt x="418712" y="178312"/>
                </a:moveTo>
                <a:lnTo>
                  <a:pt x="382081" y="178312"/>
                </a:lnTo>
                <a:lnTo>
                  <a:pt x="382343" y="182764"/>
                </a:lnTo>
                <a:lnTo>
                  <a:pt x="383390" y="187216"/>
                </a:lnTo>
                <a:lnTo>
                  <a:pt x="384700" y="191407"/>
                </a:lnTo>
                <a:lnTo>
                  <a:pt x="422403" y="191407"/>
                </a:lnTo>
                <a:lnTo>
                  <a:pt x="420230" y="186111"/>
                </a:lnTo>
                <a:lnTo>
                  <a:pt x="418769" y="178901"/>
                </a:lnTo>
                <a:lnTo>
                  <a:pt x="418712" y="178312"/>
                </a:lnTo>
                <a:close/>
              </a:path>
              <a:path w="1384935" h="196215">
                <a:moveTo>
                  <a:pt x="417689" y="125156"/>
                </a:moveTo>
                <a:lnTo>
                  <a:pt x="380509" y="125156"/>
                </a:lnTo>
                <a:lnTo>
                  <a:pt x="380509" y="139037"/>
                </a:lnTo>
                <a:lnTo>
                  <a:pt x="379892" y="147330"/>
                </a:lnTo>
                <a:lnTo>
                  <a:pt x="376353" y="157660"/>
                </a:lnTo>
                <a:lnTo>
                  <a:pt x="367365" y="166466"/>
                </a:lnTo>
                <a:lnTo>
                  <a:pt x="350401" y="170193"/>
                </a:lnTo>
                <a:lnTo>
                  <a:pt x="417940" y="170193"/>
                </a:lnTo>
                <a:lnTo>
                  <a:pt x="417694" y="161464"/>
                </a:lnTo>
                <a:lnTo>
                  <a:pt x="417689" y="125156"/>
                </a:lnTo>
                <a:close/>
              </a:path>
              <a:path w="1384935" h="196215">
                <a:moveTo>
                  <a:pt x="358258" y="52369"/>
                </a:moveTo>
                <a:lnTo>
                  <a:pt x="335794" y="54550"/>
                </a:lnTo>
                <a:lnTo>
                  <a:pt x="315836" y="61960"/>
                </a:lnTo>
                <a:lnTo>
                  <a:pt x="301181" y="75899"/>
                </a:lnTo>
                <a:lnTo>
                  <a:pt x="294627" y="97667"/>
                </a:lnTo>
                <a:lnTo>
                  <a:pt x="331806" y="97667"/>
                </a:lnTo>
                <a:lnTo>
                  <a:pt x="334217" y="88288"/>
                </a:lnTo>
                <a:lnTo>
                  <a:pt x="339303" y="81953"/>
                </a:lnTo>
                <a:lnTo>
                  <a:pt x="346796" y="78369"/>
                </a:lnTo>
                <a:lnTo>
                  <a:pt x="356425" y="77239"/>
                </a:lnTo>
                <a:lnTo>
                  <a:pt x="413893" y="77239"/>
                </a:lnTo>
                <a:lnTo>
                  <a:pt x="412195" y="71148"/>
                </a:lnTo>
                <a:lnTo>
                  <a:pt x="398085" y="59439"/>
                </a:lnTo>
                <a:lnTo>
                  <a:pt x="378920" y="53818"/>
                </a:lnTo>
                <a:lnTo>
                  <a:pt x="358258" y="52369"/>
                </a:lnTo>
                <a:close/>
              </a:path>
              <a:path w="1384935" h="196215">
                <a:moveTo>
                  <a:pt x="506756" y="80906"/>
                </a:moveTo>
                <a:lnTo>
                  <a:pt x="469576" y="80906"/>
                </a:lnTo>
                <a:lnTo>
                  <a:pt x="469576" y="160764"/>
                </a:lnTo>
                <a:lnTo>
                  <a:pt x="473041" y="177178"/>
                </a:lnTo>
                <a:lnTo>
                  <a:pt x="482371" y="186987"/>
                </a:lnTo>
                <a:lnTo>
                  <a:pt x="495974" y="191738"/>
                </a:lnTo>
                <a:lnTo>
                  <a:pt x="512256" y="192978"/>
                </a:lnTo>
                <a:lnTo>
                  <a:pt x="519589" y="192978"/>
                </a:lnTo>
                <a:lnTo>
                  <a:pt x="527697" y="192716"/>
                </a:lnTo>
                <a:lnTo>
                  <a:pt x="533983" y="191669"/>
                </a:lnTo>
                <a:lnTo>
                  <a:pt x="533983" y="163645"/>
                </a:lnTo>
                <a:lnTo>
                  <a:pt x="509899" y="163645"/>
                </a:lnTo>
                <a:lnTo>
                  <a:pt x="506756" y="160503"/>
                </a:lnTo>
                <a:lnTo>
                  <a:pt x="506756" y="80906"/>
                </a:lnTo>
                <a:close/>
              </a:path>
              <a:path w="1384935" h="196215">
                <a:moveTo>
                  <a:pt x="533983" y="162598"/>
                </a:moveTo>
                <a:lnTo>
                  <a:pt x="530054" y="163383"/>
                </a:lnTo>
                <a:lnTo>
                  <a:pt x="526388" y="163645"/>
                </a:lnTo>
                <a:lnTo>
                  <a:pt x="533983" y="163645"/>
                </a:lnTo>
                <a:lnTo>
                  <a:pt x="533983" y="162598"/>
                </a:lnTo>
                <a:close/>
              </a:path>
              <a:path w="1384935" h="196215">
                <a:moveTo>
                  <a:pt x="533983" y="56036"/>
                </a:moveTo>
                <a:lnTo>
                  <a:pt x="447053" y="56036"/>
                </a:lnTo>
                <a:lnTo>
                  <a:pt x="447053" y="80906"/>
                </a:lnTo>
                <a:lnTo>
                  <a:pt x="533983" y="80906"/>
                </a:lnTo>
                <a:lnTo>
                  <a:pt x="533983" y="56036"/>
                </a:lnTo>
                <a:close/>
              </a:path>
              <a:path w="1384935" h="196215">
                <a:moveTo>
                  <a:pt x="506756" y="15452"/>
                </a:moveTo>
                <a:lnTo>
                  <a:pt x="469576" y="15452"/>
                </a:lnTo>
                <a:lnTo>
                  <a:pt x="469576" y="56036"/>
                </a:lnTo>
                <a:lnTo>
                  <a:pt x="506756" y="56036"/>
                </a:lnTo>
                <a:lnTo>
                  <a:pt x="506756" y="15452"/>
                </a:lnTo>
                <a:close/>
              </a:path>
              <a:path w="1384935" h="196215">
                <a:moveTo>
                  <a:pt x="627481" y="52369"/>
                </a:moveTo>
                <a:lnTo>
                  <a:pt x="599339" y="57830"/>
                </a:lnTo>
                <a:lnTo>
                  <a:pt x="577505" y="72889"/>
                </a:lnTo>
                <a:lnTo>
                  <a:pt x="563380" y="95557"/>
                </a:lnTo>
                <a:lnTo>
                  <a:pt x="558361" y="123847"/>
                </a:lnTo>
                <a:lnTo>
                  <a:pt x="563159" y="152648"/>
                </a:lnTo>
                <a:lnTo>
                  <a:pt x="576916" y="175165"/>
                </a:lnTo>
                <a:lnTo>
                  <a:pt x="598676" y="189827"/>
                </a:lnTo>
                <a:lnTo>
                  <a:pt x="627481" y="195063"/>
                </a:lnTo>
                <a:lnTo>
                  <a:pt x="648837" y="192437"/>
                </a:lnTo>
                <a:lnTo>
                  <a:pt x="666728" y="184266"/>
                </a:lnTo>
                <a:lnTo>
                  <a:pt x="680839" y="170106"/>
                </a:lnTo>
                <a:lnTo>
                  <a:pt x="682324" y="167050"/>
                </a:lnTo>
                <a:lnTo>
                  <a:pt x="628791" y="167050"/>
                </a:lnTo>
                <a:lnTo>
                  <a:pt x="615018" y="165004"/>
                </a:lnTo>
                <a:lnTo>
                  <a:pt x="604803" y="158736"/>
                </a:lnTo>
                <a:lnTo>
                  <a:pt x="598269" y="148050"/>
                </a:lnTo>
                <a:lnTo>
                  <a:pt x="595540" y="132752"/>
                </a:lnTo>
                <a:lnTo>
                  <a:pt x="693208" y="132752"/>
                </a:lnTo>
                <a:lnTo>
                  <a:pt x="691107" y="109181"/>
                </a:lnTo>
                <a:lnTo>
                  <a:pt x="595540" y="109181"/>
                </a:lnTo>
                <a:lnTo>
                  <a:pt x="597275" y="100266"/>
                </a:lnTo>
                <a:lnTo>
                  <a:pt x="602348" y="90857"/>
                </a:lnTo>
                <a:lnTo>
                  <a:pt x="611741" y="83410"/>
                </a:lnTo>
                <a:lnTo>
                  <a:pt x="626434" y="80382"/>
                </a:lnTo>
                <a:lnTo>
                  <a:pt x="680201" y="80382"/>
                </a:lnTo>
                <a:lnTo>
                  <a:pt x="678608" y="76948"/>
                </a:lnTo>
                <a:lnTo>
                  <a:pt x="657561" y="59074"/>
                </a:lnTo>
                <a:lnTo>
                  <a:pt x="627481" y="52369"/>
                </a:lnTo>
                <a:close/>
              </a:path>
              <a:path w="1384935" h="196215">
                <a:moveTo>
                  <a:pt x="690851" y="149513"/>
                </a:moveTo>
                <a:lnTo>
                  <a:pt x="658124" y="149513"/>
                </a:lnTo>
                <a:lnTo>
                  <a:pt x="654645" y="155785"/>
                </a:lnTo>
                <a:lnTo>
                  <a:pt x="648171" y="161420"/>
                </a:lnTo>
                <a:lnTo>
                  <a:pt x="639340" y="165487"/>
                </a:lnTo>
                <a:lnTo>
                  <a:pt x="628791" y="167050"/>
                </a:lnTo>
                <a:lnTo>
                  <a:pt x="682324" y="167050"/>
                </a:lnTo>
                <a:lnTo>
                  <a:pt x="690851" y="149513"/>
                </a:lnTo>
                <a:close/>
              </a:path>
              <a:path w="1384935" h="196215">
                <a:moveTo>
                  <a:pt x="680201" y="80382"/>
                </a:moveTo>
                <a:lnTo>
                  <a:pt x="626434" y="80382"/>
                </a:lnTo>
                <a:lnTo>
                  <a:pt x="638203" y="82231"/>
                </a:lnTo>
                <a:lnTo>
                  <a:pt x="646731" y="87714"/>
                </a:lnTo>
                <a:lnTo>
                  <a:pt x="652509" y="96730"/>
                </a:lnTo>
                <a:lnTo>
                  <a:pt x="656028" y="109181"/>
                </a:lnTo>
                <a:lnTo>
                  <a:pt x="691107" y="109181"/>
                </a:lnTo>
                <a:lnTo>
                  <a:pt x="690523" y="102628"/>
                </a:lnTo>
                <a:lnTo>
                  <a:pt x="680201" y="80382"/>
                </a:lnTo>
                <a:close/>
              </a:path>
              <a:path w="1384935" h="196215">
                <a:moveTo>
                  <a:pt x="764466" y="56036"/>
                </a:moveTo>
                <a:lnTo>
                  <a:pt x="729371" y="56036"/>
                </a:lnTo>
                <a:lnTo>
                  <a:pt x="729371" y="191407"/>
                </a:lnTo>
                <a:lnTo>
                  <a:pt x="766561" y="191407"/>
                </a:lnTo>
                <a:lnTo>
                  <a:pt x="766561" y="112847"/>
                </a:lnTo>
                <a:lnTo>
                  <a:pt x="769456" y="96824"/>
                </a:lnTo>
                <a:lnTo>
                  <a:pt x="776377" y="87354"/>
                </a:lnTo>
                <a:lnTo>
                  <a:pt x="784672" y="82841"/>
                </a:lnTo>
                <a:lnTo>
                  <a:pt x="791693" y="81691"/>
                </a:lnTo>
                <a:lnTo>
                  <a:pt x="933083" y="81691"/>
                </a:lnTo>
                <a:lnTo>
                  <a:pt x="932548" y="78436"/>
                </a:lnTo>
                <a:lnTo>
                  <a:pt x="930117" y="74882"/>
                </a:lnTo>
                <a:lnTo>
                  <a:pt x="845896" y="74882"/>
                </a:lnTo>
                <a:lnTo>
                  <a:pt x="845548" y="74358"/>
                </a:lnTo>
                <a:lnTo>
                  <a:pt x="764466" y="74358"/>
                </a:lnTo>
                <a:lnTo>
                  <a:pt x="764466" y="56036"/>
                </a:lnTo>
                <a:close/>
              </a:path>
              <a:path w="1384935" h="196215">
                <a:moveTo>
                  <a:pt x="876266" y="81691"/>
                </a:moveTo>
                <a:lnTo>
                  <a:pt x="791693" y="81691"/>
                </a:lnTo>
                <a:lnTo>
                  <a:pt x="805150" y="84760"/>
                </a:lnTo>
                <a:lnTo>
                  <a:pt x="811784" y="92690"/>
                </a:lnTo>
                <a:lnTo>
                  <a:pt x="814001" y="103564"/>
                </a:lnTo>
                <a:lnTo>
                  <a:pt x="814161" y="112847"/>
                </a:lnTo>
                <a:lnTo>
                  <a:pt x="814206" y="191407"/>
                </a:lnTo>
                <a:lnTo>
                  <a:pt x="851396" y="191407"/>
                </a:lnTo>
                <a:lnTo>
                  <a:pt x="851494" y="114680"/>
                </a:lnTo>
                <a:lnTo>
                  <a:pt x="852337" y="103453"/>
                </a:lnTo>
                <a:lnTo>
                  <a:pt x="855978" y="92461"/>
                </a:lnTo>
                <a:lnTo>
                  <a:pt x="863545" y="84658"/>
                </a:lnTo>
                <a:lnTo>
                  <a:pt x="876266" y="81691"/>
                </a:lnTo>
                <a:close/>
              </a:path>
              <a:path w="1384935" h="196215">
                <a:moveTo>
                  <a:pt x="933083" y="81691"/>
                </a:moveTo>
                <a:lnTo>
                  <a:pt x="876266" y="81691"/>
                </a:lnTo>
                <a:lnTo>
                  <a:pt x="888774" y="84306"/>
                </a:lnTo>
                <a:lnTo>
                  <a:pt x="895608" y="91413"/>
                </a:lnTo>
                <a:lnTo>
                  <a:pt x="898465" y="101907"/>
                </a:lnTo>
                <a:lnTo>
                  <a:pt x="898958" y="112847"/>
                </a:lnTo>
                <a:lnTo>
                  <a:pt x="899041" y="191407"/>
                </a:lnTo>
                <a:lnTo>
                  <a:pt x="936230" y="191407"/>
                </a:lnTo>
                <a:lnTo>
                  <a:pt x="936230" y="100810"/>
                </a:lnTo>
                <a:lnTo>
                  <a:pt x="933083" y="81691"/>
                </a:lnTo>
                <a:close/>
              </a:path>
              <a:path w="1384935" h="196215">
                <a:moveTo>
                  <a:pt x="886742" y="52369"/>
                </a:moveTo>
                <a:lnTo>
                  <a:pt x="873509" y="54231"/>
                </a:lnTo>
                <a:lnTo>
                  <a:pt x="862194" y="59210"/>
                </a:lnTo>
                <a:lnTo>
                  <a:pt x="852941" y="66397"/>
                </a:lnTo>
                <a:lnTo>
                  <a:pt x="845896" y="74882"/>
                </a:lnTo>
                <a:lnTo>
                  <a:pt x="930117" y="74882"/>
                </a:lnTo>
                <a:lnTo>
                  <a:pt x="922285" y="63429"/>
                </a:lnTo>
                <a:lnTo>
                  <a:pt x="906624" y="55003"/>
                </a:lnTo>
                <a:lnTo>
                  <a:pt x="886742" y="52369"/>
                </a:lnTo>
                <a:close/>
              </a:path>
              <a:path w="1384935" h="196215">
                <a:moveTo>
                  <a:pt x="806359" y="52369"/>
                </a:moveTo>
                <a:lnTo>
                  <a:pt x="793854" y="53854"/>
                </a:lnTo>
                <a:lnTo>
                  <a:pt x="782724" y="58162"/>
                </a:lnTo>
                <a:lnTo>
                  <a:pt x="773070" y="65071"/>
                </a:lnTo>
                <a:lnTo>
                  <a:pt x="764989" y="74358"/>
                </a:lnTo>
                <a:lnTo>
                  <a:pt x="845548" y="74358"/>
                </a:lnTo>
                <a:lnTo>
                  <a:pt x="839017" y="64518"/>
                </a:lnTo>
                <a:lnTo>
                  <a:pt x="829757" y="57540"/>
                </a:lnTo>
                <a:lnTo>
                  <a:pt x="818683" y="53605"/>
                </a:lnTo>
                <a:lnTo>
                  <a:pt x="806359" y="52369"/>
                </a:lnTo>
                <a:close/>
              </a:path>
              <a:path w="1384935" h="196215">
                <a:moveTo>
                  <a:pt x="1041284" y="52369"/>
                </a:moveTo>
                <a:lnTo>
                  <a:pt x="1013140" y="57830"/>
                </a:lnTo>
                <a:lnTo>
                  <a:pt x="991303" y="72889"/>
                </a:lnTo>
                <a:lnTo>
                  <a:pt x="977174" y="95557"/>
                </a:lnTo>
                <a:lnTo>
                  <a:pt x="972153" y="123847"/>
                </a:lnTo>
                <a:lnTo>
                  <a:pt x="976953" y="152648"/>
                </a:lnTo>
                <a:lnTo>
                  <a:pt x="990714" y="175165"/>
                </a:lnTo>
                <a:lnTo>
                  <a:pt x="1012477" y="189827"/>
                </a:lnTo>
                <a:lnTo>
                  <a:pt x="1041284" y="195063"/>
                </a:lnTo>
                <a:lnTo>
                  <a:pt x="1062635" y="192437"/>
                </a:lnTo>
                <a:lnTo>
                  <a:pt x="1080526" y="184266"/>
                </a:lnTo>
                <a:lnTo>
                  <a:pt x="1094635" y="170106"/>
                </a:lnTo>
                <a:lnTo>
                  <a:pt x="1096120" y="167050"/>
                </a:lnTo>
                <a:lnTo>
                  <a:pt x="1042593" y="167050"/>
                </a:lnTo>
                <a:lnTo>
                  <a:pt x="1028815" y="165004"/>
                </a:lnTo>
                <a:lnTo>
                  <a:pt x="1018598" y="158736"/>
                </a:lnTo>
                <a:lnTo>
                  <a:pt x="1012066" y="148050"/>
                </a:lnTo>
                <a:lnTo>
                  <a:pt x="1009342" y="132752"/>
                </a:lnTo>
                <a:lnTo>
                  <a:pt x="1107000" y="132752"/>
                </a:lnTo>
                <a:lnTo>
                  <a:pt x="1104901" y="109181"/>
                </a:lnTo>
                <a:lnTo>
                  <a:pt x="1009342" y="109181"/>
                </a:lnTo>
                <a:lnTo>
                  <a:pt x="1011076" y="100266"/>
                </a:lnTo>
                <a:lnTo>
                  <a:pt x="1016147" y="90857"/>
                </a:lnTo>
                <a:lnTo>
                  <a:pt x="1025539" y="83410"/>
                </a:lnTo>
                <a:lnTo>
                  <a:pt x="1040236" y="80382"/>
                </a:lnTo>
                <a:lnTo>
                  <a:pt x="1093998" y="80382"/>
                </a:lnTo>
                <a:lnTo>
                  <a:pt x="1092405" y="76948"/>
                </a:lnTo>
                <a:lnTo>
                  <a:pt x="1071362" y="59074"/>
                </a:lnTo>
                <a:lnTo>
                  <a:pt x="1041284" y="52369"/>
                </a:lnTo>
                <a:close/>
              </a:path>
              <a:path w="1384935" h="196215">
                <a:moveTo>
                  <a:pt x="1104643" y="149513"/>
                </a:moveTo>
                <a:lnTo>
                  <a:pt x="1071916" y="149513"/>
                </a:lnTo>
                <a:lnTo>
                  <a:pt x="1068438" y="155785"/>
                </a:lnTo>
                <a:lnTo>
                  <a:pt x="1061965" y="161420"/>
                </a:lnTo>
                <a:lnTo>
                  <a:pt x="1053137" y="165487"/>
                </a:lnTo>
                <a:lnTo>
                  <a:pt x="1042593" y="167050"/>
                </a:lnTo>
                <a:lnTo>
                  <a:pt x="1096120" y="167050"/>
                </a:lnTo>
                <a:lnTo>
                  <a:pt x="1104643" y="149513"/>
                </a:lnTo>
                <a:close/>
              </a:path>
              <a:path w="1384935" h="196215">
                <a:moveTo>
                  <a:pt x="1093998" y="80382"/>
                </a:moveTo>
                <a:lnTo>
                  <a:pt x="1040236" y="80382"/>
                </a:lnTo>
                <a:lnTo>
                  <a:pt x="1051999" y="82231"/>
                </a:lnTo>
                <a:lnTo>
                  <a:pt x="1060524" y="87714"/>
                </a:lnTo>
                <a:lnTo>
                  <a:pt x="1066301" y="96730"/>
                </a:lnTo>
                <a:lnTo>
                  <a:pt x="1069821" y="109181"/>
                </a:lnTo>
                <a:lnTo>
                  <a:pt x="1104901" y="109181"/>
                </a:lnTo>
                <a:lnTo>
                  <a:pt x="1104317" y="102628"/>
                </a:lnTo>
                <a:lnTo>
                  <a:pt x="1093998" y="80382"/>
                </a:lnTo>
                <a:close/>
              </a:path>
              <a:path w="1384935" h="196215">
                <a:moveTo>
                  <a:pt x="1177472" y="56036"/>
                </a:moveTo>
                <a:lnTo>
                  <a:pt x="1142126" y="56036"/>
                </a:lnTo>
                <a:lnTo>
                  <a:pt x="1142126" y="191407"/>
                </a:lnTo>
                <a:lnTo>
                  <a:pt x="1179305" y="191407"/>
                </a:lnTo>
                <a:lnTo>
                  <a:pt x="1179305" y="120442"/>
                </a:lnTo>
                <a:lnTo>
                  <a:pt x="1180971" y="102790"/>
                </a:lnTo>
                <a:lnTo>
                  <a:pt x="1186146" y="90758"/>
                </a:lnTo>
                <a:lnTo>
                  <a:pt x="1195101" y="83881"/>
                </a:lnTo>
                <a:lnTo>
                  <a:pt x="1208104" y="81691"/>
                </a:lnTo>
                <a:lnTo>
                  <a:pt x="1265363" y="81691"/>
                </a:lnTo>
                <a:lnTo>
                  <a:pt x="1262366" y="74882"/>
                </a:lnTo>
                <a:lnTo>
                  <a:pt x="1177472" y="74882"/>
                </a:lnTo>
                <a:lnTo>
                  <a:pt x="1177472" y="56036"/>
                </a:lnTo>
                <a:close/>
              </a:path>
              <a:path w="1384935" h="196215">
                <a:moveTo>
                  <a:pt x="1265363" y="81691"/>
                </a:moveTo>
                <a:lnTo>
                  <a:pt x="1208104" y="81691"/>
                </a:lnTo>
                <a:lnTo>
                  <a:pt x="1219120" y="83758"/>
                </a:lnTo>
                <a:lnTo>
                  <a:pt x="1226502" y="89973"/>
                </a:lnTo>
                <a:lnTo>
                  <a:pt x="1230644" y="100360"/>
                </a:lnTo>
                <a:lnTo>
                  <a:pt x="1231937" y="114942"/>
                </a:lnTo>
                <a:lnTo>
                  <a:pt x="1231937" y="191407"/>
                </a:lnTo>
                <a:lnTo>
                  <a:pt x="1269116" y="191407"/>
                </a:lnTo>
                <a:lnTo>
                  <a:pt x="1269116" y="108133"/>
                </a:lnTo>
                <a:lnTo>
                  <a:pt x="1266943" y="85282"/>
                </a:lnTo>
                <a:lnTo>
                  <a:pt x="1265363" y="81691"/>
                </a:lnTo>
                <a:close/>
              </a:path>
              <a:path w="1384935" h="196215">
                <a:moveTo>
                  <a:pt x="1219628" y="52369"/>
                </a:moveTo>
                <a:lnTo>
                  <a:pt x="1207864" y="53752"/>
                </a:lnTo>
                <a:lnTo>
                  <a:pt x="1196589" y="57933"/>
                </a:lnTo>
                <a:lnTo>
                  <a:pt x="1186491" y="64960"/>
                </a:lnTo>
                <a:lnTo>
                  <a:pt x="1178258" y="74882"/>
                </a:lnTo>
                <a:lnTo>
                  <a:pt x="1262366" y="74882"/>
                </a:lnTo>
                <a:lnTo>
                  <a:pt x="1259198" y="67684"/>
                </a:lnTo>
                <a:lnTo>
                  <a:pt x="1244040" y="56369"/>
                </a:lnTo>
                <a:lnTo>
                  <a:pt x="1219628" y="52369"/>
                </a:lnTo>
                <a:close/>
              </a:path>
              <a:path w="1384935" h="196215">
                <a:moveTo>
                  <a:pt x="1357659" y="80906"/>
                </a:moveTo>
                <a:lnTo>
                  <a:pt x="1320470" y="80906"/>
                </a:lnTo>
                <a:lnTo>
                  <a:pt x="1320470" y="160764"/>
                </a:lnTo>
                <a:lnTo>
                  <a:pt x="1323936" y="177178"/>
                </a:lnTo>
                <a:lnTo>
                  <a:pt x="1333269" y="186987"/>
                </a:lnTo>
                <a:lnTo>
                  <a:pt x="1346872" y="191738"/>
                </a:lnTo>
                <a:lnTo>
                  <a:pt x="1363149" y="192978"/>
                </a:lnTo>
                <a:lnTo>
                  <a:pt x="1370482" y="192978"/>
                </a:lnTo>
                <a:lnTo>
                  <a:pt x="1378601" y="192716"/>
                </a:lnTo>
                <a:lnTo>
                  <a:pt x="1384887" y="191669"/>
                </a:lnTo>
                <a:lnTo>
                  <a:pt x="1384887" y="163645"/>
                </a:lnTo>
                <a:lnTo>
                  <a:pt x="1360792" y="163645"/>
                </a:lnTo>
                <a:lnTo>
                  <a:pt x="1357659" y="160503"/>
                </a:lnTo>
                <a:lnTo>
                  <a:pt x="1357659" y="80906"/>
                </a:lnTo>
                <a:close/>
              </a:path>
              <a:path w="1384935" h="196215">
                <a:moveTo>
                  <a:pt x="1384887" y="162598"/>
                </a:moveTo>
                <a:lnTo>
                  <a:pt x="1380958" y="163383"/>
                </a:lnTo>
                <a:lnTo>
                  <a:pt x="1377292" y="163645"/>
                </a:lnTo>
                <a:lnTo>
                  <a:pt x="1384887" y="163645"/>
                </a:lnTo>
                <a:lnTo>
                  <a:pt x="1384887" y="162598"/>
                </a:lnTo>
                <a:close/>
              </a:path>
              <a:path w="1384935" h="196215">
                <a:moveTo>
                  <a:pt x="1384887" y="56036"/>
                </a:moveTo>
                <a:lnTo>
                  <a:pt x="1297957" y="56036"/>
                </a:lnTo>
                <a:lnTo>
                  <a:pt x="1297957" y="80906"/>
                </a:lnTo>
                <a:lnTo>
                  <a:pt x="1384887" y="80906"/>
                </a:lnTo>
                <a:lnTo>
                  <a:pt x="1384887" y="56036"/>
                </a:lnTo>
                <a:close/>
              </a:path>
              <a:path w="1384935" h="196215">
                <a:moveTo>
                  <a:pt x="1357659" y="15452"/>
                </a:moveTo>
                <a:lnTo>
                  <a:pt x="1320470" y="15452"/>
                </a:lnTo>
                <a:lnTo>
                  <a:pt x="1320470" y="56036"/>
                </a:lnTo>
                <a:lnTo>
                  <a:pt x="1357659" y="56036"/>
                </a:lnTo>
                <a:lnTo>
                  <a:pt x="1357659" y="15452"/>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79" name="object 79"/>
          <p:cNvSpPr/>
          <p:nvPr/>
        </p:nvSpPr>
        <p:spPr>
          <a:xfrm>
            <a:off x="662785" y="3841409"/>
            <a:ext cx="643082" cy="228600"/>
          </a:xfrm>
          <a:custGeom>
            <a:avLst/>
            <a:gdLst/>
            <a:ahLst/>
            <a:cxnLst/>
            <a:rect l="l" t="t" r="r" b="b"/>
            <a:pathLst>
              <a:path w="1414780" h="502920">
                <a:moveTo>
                  <a:pt x="0" y="502848"/>
                </a:moveTo>
                <a:lnTo>
                  <a:pt x="1414481" y="502848"/>
                </a:lnTo>
                <a:lnTo>
                  <a:pt x="1414481" y="0"/>
                </a:lnTo>
                <a:lnTo>
                  <a:pt x="0" y="0"/>
                </a:lnTo>
                <a:lnTo>
                  <a:pt x="0" y="502848"/>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80" name="object 80"/>
          <p:cNvSpPr/>
          <p:nvPr/>
        </p:nvSpPr>
        <p:spPr>
          <a:xfrm>
            <a:off x="723665" y="3913213"/>
            <a:ext cx="523009" cy="86879"/>
          </a:xfrm>
          <a:custGeom>
            <a:avLst/>
            <a:gdLst/>
            <a:ahLst/>
            <a:cxnLst/>
            <a:rect l="l" t="t" r="r" b="b"/>
            <a:pathLst>
              <a:path w="1150620" h="191134">
                <a:moveTo>
                  <a:pt x="41107" y="0"/>
                </a:moveTo>
                <a:lnTo>
                  <a:pt x="0" y="0"/>
                </a:lnTo>
                <a:lnTo>
                  <a:pt x="0" y="186954"/>
                </a:lnTo>
                <a:lnTo>
                  <a:pt x="132228" y="186954"/>
                </a:lnTo>
                <a:lnTo>
                  <a:pt x="132228" y="152394"/>
                </a:lnTo>
                <a:lnTo>
                  <a:pt x="41107" y="152394"/>
                </a:lnTo>
                <a:lnTo>
                  <a:pt x="41107" y="0"/>
                </a:lnTo>
                <a:close/>
              </a:path>
              <a:path w="1150620" h="191134">
                <a:moveTo>
                  <a:pt x="230189" y="47917"/>
                </a:moveTo>
                <a:lnTo>
                  <a:pt x="201371" y="53011"/>
                </a:lnTo>
                <a:lnTo>
                  <a:pt x="179329" y="67460"/>
                </a:lnTo>
                <a:lnTo>
                  <a:pt x="165240" y="90009"/>
                </a:lnTo>
                <a:lnTo>
                  <a:pt x="160283" y="119405"/>
                </a:lnTo>
                <a:lnTo>
                  <a:pt x="165240" y="148648"/>
                </a:lnTo>
                <a:lnTo>
                  <a:pt x="179329" y="171116"/>
                </a:lnTo>
                <a:lnTo>
                  <a:pt x="201371" y="185532"/>
                </a:lnTo>
                <a:lnTo>
                  <a:pt x="230189" y="190621"/>
                </a:lnTo>
                <a:lnTo>
                  <a:pt x="259160" y="185532"/>
                </a:lnTo>
                <a:lnTo>
                  <a:pt x="281283" y="171116"/>
                </a:lnTo>
                <a:lnTo>
                  <a:pt x="286630" y="162608"/>
                </a:lnTo>
                <a:lnTo>
                  <a:pt x="230189" y="162608"/>
                </a:lnTo>
                <a:lnTo>
                  <a:pt x="214473" y="158876"/>
                </a:lnTo>
                <a:lnTo>
                  <a:pt x="204401" y="149056"/>
                </a:lnTo>
                <a:lnTo>
                  <a:pt x="199041" y="135211"/>
                </a:lnTo>
                <a:lnTo>
                  <a:pt x="197462" y="119405"/>
                </a:lnTo>
                <a:lnTo>
                  <a:pt x="199041" y="103443"/>
                </a:lnTo>
                <a:lnTo>
                  <a:pt x="204401" y="89521"/>
                </a:lnTo>
                <a:lnTo>
                  <a:pt x="214473" y="79675"/>
                </a:lnTo>
                <a:lnTo>
                  <a:pt x="230189" y="75940"/>
                </a:lnTo>
                <a:lnTo>
                  <a:pt x="286594" y="75940"/>
                </a:lnTo>
                <a:lnTo>
                  <a:pt x="281283" y="67460"/>
                </a:lnTo>
                <a:lnTo>
                  <a:pt x="259160" y="53011"/>
                </a:lnTo>
                <a:lnTo>
                  <a:pt x="230189" y="47917"/>
                </a:lnTo>
                <a:close/>
              </a:path>
              <a:path w="1150620" h="191134">
                <a:moveTo>
                  <a:pt x="286594" y="75940"/>
                </a:moveTo>
                <a:lnTo>
                  <a:pt x="230189" y="75940"/>
                </a:lnTo>
                <a:lnTo>
                  <a:pt x="246061" y="79675"/>
                </a:lnTo>
                <a:lnTo>
                  <a:pt x="256210" y="89521"/>
                </a:lnTo>
                <a:lnTo>
                  <a:pt x="261596" y="103443"/>
                </a:lnTo>
                <a:lnTo>
                  <a:pt x="263178" y="119405"/>
                </a:lnTo>
                <a:lnTo>
                  <a:pt x="261596" y="135211"/>
                </a:lnTo>
                <a:lnTo>
                  <a:pt x="256210" y="149056"/>
                </a:lnTo>
                <a:lnTo>
                  <a:pt x="246061" y="158876"/>
                </a:lnTo>
                <a:lnTo>
                  <a:pt x="230189" y="162608"/>
                </a:lnTo>
                <a:lnTo>
                  <a:pt x="286630" y="162608"/>
                </a:lnTo>
                <a:lnTo>
                  <a:pt x="295404" y="148648"/>
                </a:lnTo>
                <a:lnTo>
                  <a:pt x="300368" y="119405"/>
                </a:lnTo>
                <a:lnTo>
                  <a:pt x="295404" y="90009"/>
                </a:lnTo>
                <a:lnTo>
                  <a:pt x="286594" y="75940"/>
                </a:lnTo>
                <a:close/>
              </a:path>
              <a:path w="1150620" h="191134">
                <a:moveTo>
                  <a:pt x="402519" y="47917"/>
                </a:moveTo>
                <a:lnTo>
                  <a:pt x="373161" y="53445"/>
                </a:lnTo>
                <a:lnTo>
                  <a:pt x="351463" y="68769"/>
                </a:lnTo>
                <a:lnTo>
                  <a:pt x="338013" y="91998"/>
                </a:lnTo>
                <a:lnTo>
                  <a:pt x="333399" y="121238"/>
                </a:lnTo>
                <a:lnTo>
                  <a:pt x="338332" y="149201"/>
                </a:lnTo>
                <a:lnTo>
                  <a:pt x="352249" y="171149"/>
                </a:lnTo>
                <a:lnTo>
                  <a:pt x="373824" y="185487"/>
                </a:lnTo>
                <a:lnTo>
                  <a:pt x="401734" y="190621"/>
                </a:lnTo>
                <a:lnTo>
                  <a:pt x="426281" y="186991"/>
                </a:lnTo>
                <a:lnTo>
                  <a:pt x="445920" y="176316"/>
                </a:lnTo>
                <a:lnTo>
                  <a:pt x="456828" y="162608"/>
                </a:lnTo>
                <a:lnTo>
                  <a:pt x="401472" y="162608"/>
                </a:lnTo>
                <a:lnTo>
                  <a:pt x="386816" y="158663"/>
                </a:lnTo>
                <a:lnTo>
                  <a:pt x="377288" y="148532"/>
                </a:lnTo>
                <a:lnTo>
                  <a:pt x="372129" y="134769"/>
                </a:lnTo>
                <a:lnTo>
                  <a:pt x="370578" y="119929"/>
                </a:lnTo>
                <a:lnTo>
                  <a:pt x="372178" y="104658"/>
                </a:lnTo>
                <a:lnTo>
                  <a:pt x="377484" y="90470"/>
                </a:lnTo>
                <a:lnTo>
                  <a:pt x="387257" y="80014"/>
                </a:lnTo>
                <a:lnTo>
                  <a:pt x="402257" y="75940"/>
                </a:lnTo>
                <a:lnTo>
                  <a:pt x="459082" y="75940"/>
                </a:lnTo>
                <a:lnTo>
                  <a:pt x="445429" y="60618"/>
                </a:lnTo>
                <a:lnTo>
                  <a:pt x="425606" y="51076"/>
                </a:lnTo>
                <a:lnTo>
                  <a:pt x="402519" y="47917"/>
                </a:lnTo>
                <a:close/>
              </a:path>
              <a:path w="1150620" h="191134">
                <a:moveTo>
                  <a:pt x="466936" y="135109"/>
                </a:moveTo>
                <a:lnTo>
                  <a:pt x="431056" y="135109"/>
                </a:lnTo>
                <a:lnTo>
                  <a:pt x="427870" y="146366"/>
                </a:lnTo>
                <a:lnTo>
                  <a:pt x="421862" y="155046"/>
                </a:lnTo>
                <a:lnTo>
                  <a:pt x="413055" y="160632"/>
                </a:lnTo>
                <a:lnTo>
                  <a:pt x="401472" y="162608"/>
                </a:lnTo>
                <a:lnTo>
                  <a:pt x="456828" y="162608"/>
                </a:lnTo>
                <a:lnTo>
                  <a:pt x="459767" y="158915"/>
                </a:lnTo>
                <a:lnTo>
                  <a:pt x="466936" y="135109"/>
                </a:lnTo>
                <a:close/>
              </a:path>
              <a:path w="1150620" h="191134">
                <a:moveTo>
                  <a:pt x="459082" y="75940"/>
                </a:moveTo>
                <a:lnTo>
                  <a:pt x="402257" y="75940"/>
                </a:lnTo>
                <a:lnTo>
                  <a:pt x="412740" y="77444"/>
                </a:lnTo>
                <a:lnTo>
                  <a:pt x="420913" y="81893"/>
                </a:lnTo>
                <a:lnTo>
                  <a:pt x="426630" y="89190"/>
                </a:lnTo>
                <a:lnTo>
                  <a:pt x="429747" y="99239"/>
                </a:lnTo>
                <a:lnTo>
                  <a:pt x="466151" y="99239"/>
                </a:lnTo>
                <a:lnTo>
                  <a:pt x="459706" y="76640"/>
                </a:lnTo>
                <a:lnTo>
                  <a:pt x="459082" y="75940"/>
                </a:lnTo>
                <a:close/>
              </a:path>
              <a:path w="1150620" h="191134">
                <a:moveTo>
                  <a:pt x="618702" y="72797"/>
                </a:moveTo>
                <a:lnTo>
                  <a:pt x="561231" y="72797"/>
                </a:lnTo>
                <a:lnTo>
                  <a:pt x="570519" y="73415"/>
                </a:lnTo>
                <a:lnTo>
                  <a:pt x="578184" y="75972"/>
                </a:lnTo>
                <a:lnTo>
                  <a:pt x="583394" y="81522"/>
                </a:lnTo>
                <a:lnTo>
                  <a:pt x="585315" y="91120"/>
                </a:lnTo>
                <a:lnTo>
                  <a:pt x="581646" y="99832"/>
                </a:lnTo>
                <a:lnTo>
                  <a:pt x="571865" y="104444"/>
                </a:lnTo>
                <a:lnTo>
                  <a:pt x="557812" y="106846"/>
                </a:lnTo>
                <a:lnTo>
                  <a:pt x="541327" y="108929"/>
                </a:lnTo>
                <a:lnTo>
                  <a:pt x="524407" y="112370"/>
                </a:lnTo>
                <a:lnTo>
                  <a:pt x="509646" y="119175"/>
                </a:lnTo>
                <a:lnTo>
                  <a:pt x="499204" y="131133"/>
                </a:lnTo>
                <a:lnTo>
                  <a:pt x="495243" y="150037"/>
                </a:lnTo>
                <a:lnTo>
                  <a:pt x="498835" y="168086"/>
                </a:lnTo>
                <a:lnTo>
                  <a:pt x="508664" y="180736"/>
                </a:lnTo>
                <a:lnTo>
                  <a:pt x="523302" y="188182"/>
                </a:lnTo>
                <a:lnTo>
                  <a:pt x="541327" y="190621"/>
                </a:lnTo>
                <a:lnTo>
                  <a:pt x="553750" y="189733"/>
                </a:lnTo>
                <a:lnTo>
                  <a:pt x="565878" y="186856"/>
                </a:lnTo>
                <a:lnTo>
                  <a:pt x="577136" y="181659"/>
                </a:lnTo>
                <a:lnTo>
                  <a:pt x="586887" y="173859"/>
                </a:lnTo>
                <a:lnTo>
                  <a:pt x="623518" y="173859"/>
                </a:lnTo>
                <a:lnTo>
                  <a:pt x="622753" y="165966"/>
                </a:lnTo>
                <a:lnTo>
                  <a:pt x="622746" y="165741"/>
                </a:lnTo>
                <a:lnTo>
                  <a:pt x="555207" y="165741"/>
                </a:lnTo>
                <a:lnTo>
                  <a:pt x="546566" y="164993"/>
                </a:lnTo>
                <a:lnTo>
                  <a:pt x="539302" y="162308"/>
                </a:lnTo>
                <a:lnTo>
                  <a:pt x="534297" y="157021"/>
                </a:lnTo>
                <a:lnTo>
                  <a:pt x="532432" y="148466"/>
                </a:lnTo>
                <a:lnTo>
                  <a:pt x="534248" y="139942"/>
                </a:lnTo>
                <a:lnTo>
                  <a:pt x="539106" y="134290"/>
                </a:lnTo>
                <a:lnTo>
                  <a:pt x="546124" y="130750"/>
                </a:lnTo>
                <a:lnTo>
                  <a:pt x="554422" y="128561"/>
                </a:lnTo>
                <a:lnTo>
                  <a:pt x="571837" y="125911"/>
                </a:lnTo>
                <a:lnTo>
                  <a:pt x="579461" y="123962"/>
                </a:lnTo>
                <a:lnTo>
                  <a:pt x="585315" y="120715"/>
                </a:lnTo>
                <a:lnTo>
                  <a:pt x="622495" y="120715"/>
                </a:lnTo>
                <a:lnTo>
                  <a:pt x="622495" y="86406"/>
                </a:lnTo>
                <a:lnTo>
                  <a:pt x="618702" y="72797"/>
                </a:lnTo>
                <a:close/>
              </a:path>
              <a:path w="1150620" h="191134">
                <a:moveTo>
                  <a:pt x="623518" y="173859"/>
                </a:moveTo>
                <a:lnTo>
                  <a:pt x="586887" y="173859"/>
                </a:lnTo>
                <a:lnTo>
                  <a:pt x="587149" y="178312"/>
                </a:lnTo>
                <a:lnTo>
                  <a:pt x="588196" y="182764"/>
                </a:lnTo>
                <a:lnTo>
                  <a:pt x="589506" y="186954"/>
                </a:lnTo>
                <a:lnTo>
                  <a:pt x="627209" y="186954"/>
                </a:lnTo>
                <a:lnTo>
                  <a:pt x="625036" y="181659"/>
                </a:lnTo>
                <a:lnTo>
                  <a:pt x="623575" y="174450"/>
                </a:lnTo>
                <a:lnTo>
                  <a:pt x="623518" y="173859"/>
                </a:lnTo>
                <a:close/>
              </a:path>
              <a:path w="1150620" h="191134">
                <a:moveTo>
                  <a:pt x="622495" y="120715"/>
                </a:moveTo>
                <a:lnTo>
                  <a:pt x="585315" y="120715"/>
                </a:lnTo>
                <a:lnTo>
                  <a:pt x="585315" y="134585"/>
                </a:lnTo>
                <a:lnTo>
                  <a:pt x="584698" y="142878"/>
                </a:lnTo>
                <a:lnTo>
                  <a:pt x="581159" y="153207"/>
                </a:lnTo>
                <a:lnTo>
                  <a:pt x="572172" y="162014"/>
                </a:lnTo>
                <a:lnTo>
                  <a:pt x="555207" y="165741"/>
                </a:lnTo>
                <a:lnTo>
                  <a:pt x="622746" y="165741"/>
                </a:lnTo>
                <a:lnTo>
                  <a:pt x="622500" y="157021"/>
                </a:lnTo>
                <a:lnTo>
                  <a:pt x="622495" y="120715"/>
                </a:lnTo>
                <a:close/>
              </a:path>
              <a:path w="1150620" h="191134">
                <a:moveTo>
                  <a:pt x="563064" y="47917"/>
                </a:moveTo>
                <a:lnTo>
                  <a:pt x="540604" y="50098"/>
                </a:lnTo>
                <a:lnTo>
                  <a:pt x="520646" y="57508"/>
                </a:lnTo>
                <a:lnTo>
                  <a:pt x="505989" y="71447"/>
                </a:lnTo>
                <a:lnTo>
                  <a:pt x="499433" y="93215"/>
                </a:lnTo>
                <a:lnTo>
                  <a:pt x="536612" y="93215"/>
                </a:lnTo>
                <a:lnTo>
                  <a:pt x="539023" y="83842"/>
                </a:lnTo>
                <a:lnTo>
                  <a:pt x="544109" y="77510"/>
                </a:lnTo>
                <a:lnTo>
                  <a:pt x="551602" y="73927"/>
                </a:lnTo>
                <a:lnTo>
                  <a:pt x="561231" y="72797"/>
                </a:lnTo>
                <a:lnTo>
                  <a:pt x="618702" y="72797"/>
                </a:lnTo>
                <a:lnTo>
                  <a:pt x="617001" y="66696"/>
                </a:lnTo>
                <a:lnTo>
                  <a:pt x="602891" y="54987"/>
                </a:lnTo>
                <a:lnTo>
                  <a:pt x="583726" y="49365"/>
                </a:lnTo>
                <a:lnTo>
                  <a:pt x="563064" y="47917"/>
                </a:lnTo>
                <a:close/>
              </a:path>
              <a:path w="1150620" h="191134">
                <a:moveTo>
                  <a:pt x="711562" y="76464"/>
                </a:moveTo>
                <a:lnTo>
                  <a:pt x="674382" y="76464"/>
                </a:lnTo>
                <a:lnTo>
                  <a:pt x="674382" y="156323"/>
                </a:lnTo>
                <a:lnTo>
                  <a:pt x="677847" y="172730"/>
                </a:lnTo>
                <a:lnTo>
                  <a:pt x="687178" y="182536"/>
                </a:lnTo>
                <a:lnTo>
                  <a:pt x="700780" y="187286"/>
                </a:lnTo>
                <a:lnTo>
                  <a:pt x="717062" y="188526"/>
                </a:lnTo>
                <a:lnTo>
                  <a:pt x="724395" y="188526"/>
                </a:lnTo>
                <a:lnTo>
                  <a:pt x="732503" y="188264"/>
                </a:lnTo>
                <a:lnTo>
                  <a:pt x="738789" y="187216"/>
                </a:lnTo>
                <a:lnTo>
                  <a:pt x="738789" y="159203"/>
                </a:lnTo>
                <a:lnTo>
                  <a:pt x="714705" y="159203"/>
                </a:lnTo>
                <a:lnTo>
                  <a:pt x="711562" y="156061"/>
                </a:lnTo>
                <a:lnTo>
                  <a:pt x="711562" y="76464"/>
                </a:lnTo>
                <a:close/>
              </a:path>
              <a:path w="1150620" h="191134">
                <a:moveTo>
                  <a:pt x="738789" y="158156"/>
                </a:moveTo>
                <a:lnTo>
                  <a:pt x="734860" y="158942"/>
                </a:lnTo>
                <a:lnTo>
                  <a:pt x="731204" y="159203"/>
                </a:lnTo>
                <a:lnTo>
                  <a:pt x="738789" y="159203"/>
                </a:lnTo>
                <a:lnTo>
                  <a:pt x="738789" y="158156"/>
                </a:lnTo>
                <a:close/>
              </a:path>
              <a:path w="1150620" h="191134">
                <a:moveTo>
                  <a:pt x="738789" y="51583"/>
                </a:moveTo>
                <a:lnTo>
                  <a:pt x="651859" y="51583"/>
                </a:lnTo>
                <a:lnTo>
                  <a:pt x="651859" y="76464"/>
                </a:lnTo>
                <a:lnTo>
                  <a:pt x="738789" y="76464"/>
                </a:lnTo>
                <a:lnTo>
                  <a:pt x="738789" y="51583"/>
                </a:lnTo>
                <a:close/>
              </a:path>
              <a:path w="1150620" h="191134">
                <a:moveTo>
                  <a:pt x="711562" y="10999"/>
                </a:moveTo>
                <a:lnTo>
                  <a:pt x="674382" y="10999"/>
                </a:lnTo>
                <a:lnTo>
                  <a:pt x="674382" y="51583"/>
                </a:lnTo>
                <a:lnTo>
                  <a:pt x="711562" y="51583"/>
                </a:lnTo>
                <a:lnTo>
                  <a:pt x="711562" y="10999"/>
                </a:lnTo>
                <a:close/>
              </a:path>
              <a:path w="1150620" h="191134">
                <a:moveTo>
                  <a:pt x="807941" y="51583"/>
                </a:moveTo>
                <a:lnTo>
                  <a:pt x="770762" y="51583"/>
                </a:lnTo>
                <a:lnTo>
                  <a:pt x="770762" y="186954"/>
                </a:lnTo>
                <a:lnTo>
                  <a:pt x="807941" y="186954"/>
                </a:lnTo>
                <a:lnTo>
                  <a:pt x="807941" y="51583"/>
                </a:lnTo>
                <a:close/>
              </a:path>
              <a:path w="1150620" h="191134">
                <a:moveTo>
                  <a:pt x="807941" y="0"/>
                </a:moveTo>
                <a:lnTo>
                  <a:pt x="770762" y="0"/>
                </a:lnTo>
                <a:lnTo>
                  <a:pt x="770762" y="30631"/>
                </a:lnTo>
                <a:lnTo>
                  <a:pt x="807941" y="30631"/>
                </a:lnTo>
                <a:lnTo>
                  <a:pt x="807941" y="0"/>
                </a:lnTo>
                <a:close/>
              </a:path>
              <a:path w="1150620" h="191134">
                <a:moveTo>
                  <a:pt x="916095" y="47917"/>
                </a:moveTo>
                <a:lnTo>
                  <a:pt x="887278" y="53011"/>
                </a:lnTo>
                <a:lnTo>
                  <a:pt x="865236" y="67460"/>
                </a:lnTo>
                <a:lnTo>
                  <a:pt x="851147" y="90009"/>
                </a:lnTo>
                <a:lnTo>
                  <a:pt x="846189" y="119405"/>
                </a:lnTo>
                <a:lnTo>
                  <a:pt x="851147" y="148648"/>
                </a:lnTo>
                <a:lnTo>
                  <a:pt x="865236" y="171116"/>
                </a:lnTo>
                <a:lnTo>
                  <a:pt x="887278" y="185532"/>
                </a:lnTo>
                <a:lnTo>
                  <a:pt x="916095" y="190621"/>
                </a:lnTo>
                <a:lnTo>
                  <a:pt x="945066" y="185532"/>
                </a:lnTo>
                <a:lnTo>
                  <a:pt x="967190" y="171116"/>
                </a:lnTo>
                <a:lnTo>
                  <a:pt x="972537" y="162608"/>
                </a:lnTo>
                <a:lnTo>
                  <a:pt x="916095" y="162608"/>
                </a:lnTo>
                <a:lnTo>
                  <a:pt x="900379" y="158876"/>
                </a:lnTo>
                <a:lnTo>
                  <a:pt x="890307" y="149056"/>
                </a:lnTo>
                <a:lnTo>
                  <a:pt x="884948" y="135211"/>
                </a:lnTo>
                <a:lnTo>
                  <a:pt x="883368" y="119405"/>
                </a:lnTo>
                <a:lnTo>
                  <a:pt x="884948" y="103443"/>
                </a:lnTo>
                <a:lnTo>
                  <a:pt x="890307" y="89521"/>
                </a:lnTo>
                <a:lnTo>
                  <a:pt x="900379" y="79675"/>
                </a:lnTo>
                <a:lnTo>
                  <a:pt x="916095" y="75940"/>
                </a:lnTo>
                <a:lnTo>
                  <a:pt x="972500" y="75940"/>
                </a:lnTo>
                <a:lnTo>
                  <a:pt x="967190" y="67460"/>
                </a:lnTo>
                <a:lnTo>
                  <a:pt x="945066" y="53011"/>
                </a:lnTo>
                <a:lnTo>
                  <a:pt x="916095" y="47917"/>
                </a:lnTo>
                <a:close/>
              </a:path>
              <a:path w="1150620" h="191134">
                <a:moveTo>
                  <a:pt x="972500" y="75940"/>
                </a:moveTo>
                <a:lnTo>
                  <a:pt x="916095" y="75940"/>
                </a:lnTo>
                <a:lnTo>
                  <a:pt x="931967" y="79675"/>
                </a:lnTo>
                <a:lnTo>
                  <a:pt x="942117" y="89521"/>
                </a:lnTo>
                <a:lnTo>
                  <a:pt x="947502" y="103443"/>
                </a:lnTo>
                <a:lnTo>
                  <a:pt x="949084" y="119405"/>
                </a:lnTo>
                <a:lnTo>
                  <a:pt x="947502" y="135211"/>
                </a:lnTo>
                <a:lnTo>
                  <a:pt x="942117" y="149056"/>
                </a:lnTo>
                <a:lnTo>
                  <a:pt x="931967" y="158876"/>
                </a:lnTo>
                <a:lnTo>
                  <a:pt x="916095" y="162608"/>
                </a:lnTo>
                <a:lnTo>
                  <a:pt x="972537" y="162608"/>
                </a:lnTo>
                <a:lnTo>
                  <a:pt x="981311" y="148648"/>
                </a:lnTo>
                <a:lnTo>
                  <a:pt x="986274" y="119405"/>
                </a:lnTo>
                <a:lnTo>
                  <a:pt x="981311" y="90009"/>
                </a:lnTo>
                <a:lnTo>
                  <a:pt x="972500" y="75940"/>
                </a:lnTo>
                <a:close/>
              </a:path>
              <a:path w="1150620" h="191134">
                <a:moveTo>
                  <a:pt x="1058842" y="51583"/>
                </a:moveTo>
                <a:lnTo>
                  <a:pt x="1023496" y="51583"/>
                </a:lnTo>
                <a:lnTo>
                  <a:pt x="1023496" y="186954"/>
                </a:lnTo>
                <a:lnTo>
                  <a:pt x="1060675" y="186954"/>
                </a:lnTo>
                <a:lnTo>
                  <a:pt x="1060675" y="116000"/>
                </a:lnTo>
                <a:lnTo>
                  <a:pt x="1062339" y="98344"/>
                </a:lnTo>
                <a:lnTo>
                  <a:pt x="1067512" y="86313"/>
                </a:lnTo>
                <a:lnTo>
                  <a:pt x="1076466" y="79437"/>
                </a:lnTo>
                <a:lnTo>
                  <a:pt x="1089474" y="77250"/>
                </a:lnTo>
                <a:lnTo>
                  <a:pt x="1146734" y="77250"/>
                </a:lnTo>
                <a:lnTo>
                  <a:pt x="1143738" y="70440"/>
                </a:lnTo>
                <a:lnTo>
                  <a:pt x="1058842" y="70440"/>
                </a:lnTo>
                <a:lnTo>
                  <a:pt x="1058842" y="51583"/>
                </a:lnTo>
                <a:close/>
              </a:path>
              <a:path w="1150620" h="191134">
                <a:moveTo>
                  <a:pt x="1146734" y="77250"/>
                </a:moveTo>
                <a:lnTo>
                  <a:pt x="1089474" y="77250"/>
                </a:lnTo>
                <a:lnTo>
                  <a:pt x="1100488" y="79315"/>
                </a:lnTo>
                <a:lnTo>
                  <a:pt x="1107867" y="85527"/>
                </a:lnTo>
                <a:lnTo>
                  <a:pt x="1112004" y="95913"/>
                </a:lnTo>
                <a:lnTo>
                  <a:pt x="1113296" y="110500"/>
                </a:lnTo>
                <a:lnTo>
                  <a:pt x="1113296" y="186954"/>
                </a:lnTo>
                <a:lnTo>
                  <a:pt x="1150486" y="186954"/>
                </a:lnTo>
                <a:lnTo>
                  <a:pt x="1150486" y="103691"/>
                </a:lnTo>
                <a:lnTo>
                  <a:pt x="1148313" y="80838"/>
                </a:lnTo>
                <a:lnTo>
                  <a:pt x="1146734" y="77250"/>
                </a:lnTo>
                <a:close/>
              </a:path>
              <a:path w="1150620" h="191134">
                <a:moveTo>
                  <a:pt x="1100997" y="47917"/>
                </a:moveTo>
                <a:lnTo>
                  <a:pt x="1089228" y="49300"/>
                </a:lnTo>
                <a:lnTo>
                  <a:pt x="1077951" y="53482"/>
                </a:lnTo>
                <a:lnTo>
                  <a:pt x="1067855" y="60513"/>
                </a:lnTo>
                <a:lnTo>
                  <a:pt x="1059627" y="70440"/>
                </a:lnTo>
                <a:lnTo>
                  <a:pt x="1143738" y="70440"/>
                </a:lnTo>
                <a:lnTo>
                  <a:pt x="1140568" y="63237"/>
                </a:lnTo>
                <a:lnTo>
                  <a:pt x="1125409" y="51919"/>
                </a:lnTo>
                <a:lnTo>
                  <a:pt x="1100997" y="47917"/>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81" name="object 81"/>
          <p:cNvSpPr/>
          <p:nvPr/>
        </p:nvSpPr>
        <p:spPr>
          <a:xfrm>
            <a:off x="1867770" y="3896455"/>
            <a:ext cx="63304" cy="95237"/>
          </a:xfrm>
          <a:prstGeom prst="rect">
            <a:avLst/>
          </a:prstGeom>
          <a:blipFill>
            <a:blip r:embed="rId14"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82" name="object 82"/>
          <p:cNvSpPr/>
          <p:nvPr/>
        </p:nvSpPr>
        <p:spPr>
          <a:xfrm>
            <a:off x="1830795" y="3941693"/>
            <a:ext cx="18761" cy="4907"/>
          </a:xfrm>
          <a:custGeom>
            <a:avLst/>
            <a:gdLst/>
            <a:ahLst/>
            <a:cxnLst/>
            <a:rect l="l" t="t" r="r" b="b"/>
            <a:pathLst>
              <a:path w="41275" h="10795">
                <a:moveTo>
                  <a:pt x="40678" y="0"/>
                </a:moveTo>
                <a:lnTo>
                  <a:pt x="0" y="0"/>
                </a:lnTo>
                <a:lnTo>
                  <a:pt x="0" y="10476"/>
                </a:lnTo>
                <a:lnTo>
                  <a:pt x="40678" y="10476"/>
                </a:lnTo>
                <a:lnTo>
                  <a:pt x="40678"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83" name="object 83"/>
          <p:cNvSpPr/>
          <p:nvPr/>
        </p:nvSpPr>
        <p:spPr>
          <a:xfrm>
            <a:off x="1793818" y="3941693"/>
            <a:ext cx="18761" cy="4907"/>
          </a:xfrm>
          <a:custGeom>
            <a:avLst/>
            <a:gdLst/>
            <a:ahLst/>
            <a:cxnLst/>
            <a:rect l="l" t="t" r="r" b="b"/>
            <a:pathLst>
              <a:path w="41275" h="10795">
                <a:moveTo>
                  <a:pt x="40678" y="0"/>
                </a:moveTo>
                <a:lnTo>
                  <a:pt x="0" y="0"/>
                </a:lnTo>
                <a:lnTo>
                  <a:pt x="0" y="10476"/>
                </a:lnTo>
                <a:lnTo>
                  <a:pt x="40678" y="10476"/>
                </a:lnTo>
                <a:lnTo>
                  <a:pt x="40678"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84" name="object 84"/>
          <p:cNvSpPr/>
          <p:nvPr/>
        </p:nvSpPr>
        <p:spPr>
          <a:xfrm>
            <a:off x="1756843" y="3941693"/>
            <a:ext cx="18761" cy="4907"/>
          </a:xfrm>
          <a:custGeom>
            <a:avLst/>
            <a:gdLst/>
            <a:ahLst/>
            <a:cxnLst/>
            <a:rect l="l" t="t" r="r" b="b"/>
            <a:pathLst>
              <a:path w="41275" h="10795">
                <a:moveTo>
                  <a:pt x="40678" y="0"/>
                </a:moveTo>
                <a:lnTo>
                  <a:pt x="0" y="0"/>
                </a:lnTo>
                <a:lnTo>
                  <a:pt x="0" y="10476"/>
                </a:lnTo>
                <a:lnTo>
                  <a:pt x="40678" y="10476"/>
                </a:lnTo>
                <a:lnTo>
                  <a:pt x="40678"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85" name="object 85"/>
          <p:cNvSpPr/>
          <p:nvPr/>
        </p:nvSpPr>
        <p:spPr>
          <a:xfrm>
            <a:off x="1719868" y="3941693"/>
            <a:ext cx="18761" cy="4907"/>
          </a:xfrm>
          <a:custGeom>
            <a:avLst/>
            <a:gdLst/>
            <a:ahLst/>
            <a:cxnLst/>
            <a:rect l="l" t="t" r="r" b="b"/>
            <a:pathLst>
              <a:path w="41275" h="10795">
                <a:moveTo>
                  <a:pt x="40678" y="0"/>
                </a:moveTo>
                <a:lnTo>
                  <a:pt x="0" y="0"/>
                </a:lnTo>
                <a:lnTo>
                  <a:pt x="0" y="10476"/>
                </a:lnTo>
                <a:lnTo>
                  <a:pt x="40678" y="10476"/>
                </a:lnTo>
                <a:lnTo>
                  <a:pt x="40678"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86" name="object 86"/>
          <p:cNvSpPr/>
          <p:nvPr/>
        </p:nvSpPr>
        <p:spPr>
          <a:xfrm>
            <a:off x="1682897" y="3941693"/>
            <a:ext cx="18761" cy="4907"/>
          </a:xfrm>
          <a:custGeom>
            <a:avLst/>
            <a:gdLst/>
            <a:ahLst/>
            <a:cxnLst/>
            <a:rect l="l" t="t" r="r" b="b"/>
            <a:pathLst>
              <a:path w="41275" h="10795">
                <a:moveTo>
                  <a:pt x="40667" y="0"/>
                </a:moveTo>
                <a:lnTo>
                  <a:pt x="0" y="0"/>
                </a:lnTo>
                <a:lnTo>
                  <a:pt x="0" y="10476"/>
                </a:lnTo>
                <a:lnTo>
                  <a:pt x="40667" y="10476"/>
                </a:lnTo>
                <a:lnTo>
                  <a:pt x="40667"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87" name="object 87"/>
          <p:cNvSpPr/>
          <p:nvPr/>
        </p:nvSpPr>
        <p:spPr>
          <a:xfrm>
            <a:off x="1645921" y="3941693"/>
            <a:ext cx="18761" cy="4907"/>
          </a:xfrm>
          <a:custGeom>
            <a:avLst/>
            <a:gdLst/>
            <a:ahLst/>
            <a:cxnLst/>
            <a:rect l="l" t="t" r="r" b="b"/>
            <a:pathLst>
              <a:path w="41275" h="10795">
                <a:moveTo>
                  <a:pt x="40667" y="0"/>
                </a:moveTo>
                <a:lnTo>
                  <a:pt x="0" y="0"/>
                </a:lnTo>
                <a:lnTo>
                  <a:pt x="0" y="10476"/>
                </a:lnTo>
                <a:lnTo>
                  <a:pt x="40667" y="10476"/>
                </a:lnTo>
                <a:lnTo>
                  <a:pt x="40667"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88" name="object 88"/>
          <p:cNvSpPr/>
          <p:nvPr/>
        </p:nvSpPr>
        <p:spPr>
          <a:xfrm>
            <a:off x="1608946" y="3941693"/>
            <a:ext cx="18761" cy="4907"/>
          </a:xfrm>
          <a:custGeom>
            <a:avLst/>
            <a:gdLst/>
            <a:ahLst/>
            <a:cxnLst/>
            <a:rect l="l" t="t" r="r" b="b"/>
            <a:pathLst>
              <a:path w="41275" h="10795">
                <a:moveTo>
                  <a:pt x="40667" y="0"/>
                </a:moveTo>
                <a:lnTo>
                  <a:pt x="0" y="0"/>
                </a:lnTo>
                <a:lnTo>
                  <a:pt x="0" y="10476"/>
                </a:lnTo>
                <a:lnTo>
                  <a:pt x="40667" y="10476"/>
                </a:lnTo>
                <a:lnTo>
                  <a:pt x="40667"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89" name="object 89"/>
          <p:cNvSpPr/>
          <p:nvPr/>
        </p:nvSpPr>
        <p:spPr>
          <a:xfrm>
            <a:off x="1571970" y="3941693"/>
            <a:ext cx="18761" cy="4907"/>
          </a:xfrm>
          <a:custGeom>
            <a:avLst/>
            <a:gdLst/>
            <a:ahLst/>
            <a:cxnLst/>
            <a:rect l="l" t="t" r="r" b="b"/>
            <a:pathLst>
              <a:path w="41275" h="10795">
                <a:moveTo>
                  <a:pt x="40667" y="0"/>
                </a:moveTo>
                <a:lnTo>
                  <a:pt x="0" y="0"/>
                </a:lnTo>
                <a:lnTo>
                  <a:pt x="0" y="10476"/>
                </a:lnTo>
                <a:lnTo>
                  <a:pt x="40667" y="10476"/>
                </a:lnTo>
                <a:lnTo>
                  <a:pt x="40667"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90" name="object 90"/>
          <p:cNvSpPr/>
          <p:nvPr/>
        </p:nvSpPr>
        <p:spPr>
          <a:xfrm>
            <a:off x="1534990" y="3941693"/>
            <a:ext cx="18761" cy="4907"/>
          </a:xfrm>
          <a:custGeom>
            <a:avLst/>
            <a:gdLst/>
            <a:ahLst/>
            <a:cxnLst/>
            <a:rect l="l" t="t" r="r" b="b"/>
            <a:pathLst>
              <a:path w="41275" h="10795">
                <a:moveTo>
                  <a:pt x="40678" y="0"/>
                </a:moveTo>
                <a:lnTo>
                  <a:pt x="0" y="0"/>
                </a:lnTo>
                <a:lnTo>
                  <a:pt x="0" y="10476"/>
                </a:lnTo>
                <a:lnTo>
                  <a:pt x="40678" y="10476"/>
                </a:lnTo>
                <a:lnTo>
                  <a:pt x="40678"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91" name="object 91"/>
          <p:cNvSpPr/>
          <p:nvPr/>
        </p:nvSpPr>
        <p:spPr>
          <a:xfrm>
            <a:off x="1498014" y="3941693"/>
            <a:ext cx="18761" cy="4907"/>
          </a:xfrm>
          <a:custGeom>
            <a:avLst/>
            <a:gdLst/>
            <a:ahLst/>
            <a:cxnLst/>
            <a:rect l="l" t="t" r="r" b="b"/>
            <a:pathLst>
              <a:path w="41275" h="10795">
                <a:moveTo>
                  <a:pt x="40678" y="0"/>
                </a:moveTo>
                <a:lnTo>
                  <a:pt x="0" y="0"/>
                </a:lnTo>
                <a:lnTo>
                  <a:pt x="0" y="10476"/>
                </a:lnTo>
                <a:lnTo>
                  <a:pt x="40678" y="10476"/>
                </a:lnTo>
                <a:lnTo>
                  <a:pt x="40678"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92" name="object 92"/>
          <p:cNvSpPr/>
          <p:nvPr/>
        </p:nvSpPr>
        <p:spPr>
          <a:xfrm>
            <a:off x="1461039" y="3941693"/>
            <a:ext cx="18761" cy="4907"/>
          </a:xfrm>
          <a:custGeom>
            <a:avLst/>
            <a:gdLst/>
            <a:ahLst/>
            <a:cxnLst/>
            <a:rect l="l" t="t" r="r" b="b"/>
            <a:pathLst>
              <a:path w="41275" h="10795">
                <a:moveTo>
                  <a:pt x="40678" y="0"/>
                </a:moveTo>
                <a:lnTo>
                  <a:pt x="0" y="0"/>
                </a:lnTo>
                <a:lnTo>
                  <a:pt x="0" y="10476"/>
                </a:lnTo>
                <a:lnTo>
                  <a:pt x="40678" y="10476"/>
                </a:lnTo>
                <a:lnTo>
                  <a:pt x="40678"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93" name="object 93"/>
          <p:cNvSpPr/>
          <p:nvPr/>
        </p:nvSpPr>
        <p:spPr>
          <a:xfrm>
            <a:off x="1424068" y="3941693"/>
            <a:ext cx="18761" cy="4907"/>
          </a:xfrm>
          <a:custGeom>
            <a:avLst/>
            <a:gdLst/>
            <a:ahLst/>
            <a:cxnLst/>
            <a:rect l="l" t="t" r="r" b="b"/>
            <a:pathLst>
              <a:path w="41275" h="10795">
                <a:moveTo>
                  <a:pt x="40667" y="0"/>
                </a:moveTo>
                <a:lnTo>
                  <a:pt x="0" y="0"/>
                </a:lnTo>
                <a:lnTo>
                  <a:pt x="0" y="10476"/>
                </a:lnTo>
                <a:lnTo>
                  <a:pt x="40667" y="10476"/>
                </a:lnTo>
                <a:lnTo>
                  <a:pt x="40667"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94" name="object 94"/>
          <p:cNvSpPr/>
          <p:nvPr/>
        </p:nvSpPr>
        <p:spPr>
          <a:xfrm>
            <a:off x="1387093" y="3941693"/>
            <a:ext cx="18761" cy="4907"/>
          </a:xfrm>
          <a:custGeom>
            <a:avLst/>
            <a:gdLst/>
            <a:ahLst/>
            <a:cxnLst/>
            <a:rect l="l" t="t" r="r" b="b"/>
            <a:pathLst>
              <a:path w="41275" h="10795">
                <a:moveTo>
                  <a:pt x="40667" y="0"/>
                </a:moveTo>
                <a:lnTo>
                  <a:pt x="0" y="0"/>
                </a:lnTo>
                <a:lnTo>
                  <a:pt x="0" y="10476"/>
                </a:lnTo>
                <a:lnTo>
                  <a:pt x="40667" y="10476"/>
                </a:lnTo>
                <a:lnTo>
                  <a:pt x="40667"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95" name="object 95"/>
          <p:cNvSpPr/>
          <p:nvPr/>
        </p:nvSpPr>
        <p:spPr>
          <a:xfrm>
            <a:off x="1350117" y="3941693"/>
            <a:ext cx="18761" cy="4907"/>
          </a:xfrm>
          <a:custGeom>
            <a:avLst/>
            <a:gdLst/>
            <a:ahLst/>
            <a:cxnLst/>
            <a:rect l="l" t="t" r="r" b="b"/>
            <a:pathLst>
              <a:path w="41275" h="10795">
                <a:moveTo>
                  <a:pt x="40667" y="0"/>
                </a:moveTo>
                <a:lnTo>
                  <a:pt x="0" y="0"/>
                </a:lnTo>
                <a:lnTo>
                  <a:pt x="0" y="10476"/>
                </a:lnTo>
                <a:lnTo>
                  <a:pt x="40667" y="10476"/>
                </a:lnTo>
                <a:lnTo>
                  <a:pt x="40667"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96" name="object 96"/>
          <p:cNvSpPr/>
          <p:nvPr/>
        </p:nvSpPr>
        <p:spPr>
          <a:xfrm>
            <a:off x="1313137" y="3941693"/>
            <a:ext cx="18761" cy="4907"/>
          </a:xfrm>
          <a:custGeom>
            <a:avLst/>
            <a:gdLst/>
            <a:ahLst/>
            <a:cxnLst/>
            <a:rect l="l" t="t" r="r" b="b"/>
            <a:pathLst>
              <a:path w="41275" h="10795">
                <a:moveTo>
                  <a:pt x="40678" y="0"/>
                </a:moveTo>
                <a:lnTo>
                  <a:pt x="0" y="0"/>
                </a:lnTo>
                <a:lnTo>
                  <a:pt x="0" y="10476"/>
                </a:lnTo>
                <a:lnTo>
                  <a:pt x="40678" y="10476"/>
                </a:lnTo>
                <a:lnTo>
                  <a:pt x="40678"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97" name="object 97"/>
          <p:cNvSpPr/>
          <p:nvPr/>
        </p:nvSpPr>
        <p:spPr>
          <a:xfrm>
            <a:off x="1276165" y="3941693"/>
            <a:ext cx="18761" cy="4907"/>
          </a:xfrm>
          <a:custGeom>
            <a:avLst/>
            <a:gdLst/>
            <a:ahLst/>
            <a:cxnLst/>
            <a:rect l="l" t="t" r="r" b="b"/>
            <a:pathLst>
              <a:path w="41275" h="10795">
                <a:moveTo>
                  <a:pt x="40678" y="0"/>
                </a:moveTo>
                <a:lnTo>
                  <a:pt x="0" y="0"/>
                </a:lnTo>
                <a:lnTo>
                  <a:pt x="0" y="10476"/>
                </a:lnTo>
                <a:lnTo>
                  <a:pt x="40678" y="10476"/>
                </a:lnTo>
                <a:lnTo>
                  <a:pt x="40678"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98" name="object 98"/>
          <p:cNvSpPr/>
          <p:nvPr/>
        </p:nvSpPr>
        <p:spPr>
          <a:xfrm>
            <a:off x="1904249" y="5026265"/>
            <a:ext cx="64499" cy="95237"/>
          </a:xfrm>
          <a:prstGeom prst="rect">
            <a:avLst/>
          </a:prstGeom>
          <a:blipFill>
            <a:blip r:embed="rId15"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99" name="object 99"/>
          <p:cNvSpPr/>
          <p:nvPr/>
        </p:nvSpPr>
        <p:spPr>
          <a:xfrm>
            <a:off x="1864879" y="5071503"/>
            <a:ext cx="19916" cy="4907"/>
          </a:xfrm>
          <a:custGeom>
            <a:avLst/>
            <a:gdLst/>
            <a:ahLst/>
            <a:cxnLst/>
            <a:rect l="l" t="t" r="r" b="b"/>
            <a:pathLst>
              <a:path w="43814" h="10795">
                <a:moveTo>
                  <a:pt x="43307" y="0"/>
                </a:moveTo>
                <a:lnTo>
                  <a:pt x="0" y="0"/>
                </a:lnTo>
                <a:lnTo>
                  <a:pt x="0" y="10476"/>
                </a:lnTo>
                <a:lnTo>
                  <a:pt x="43307" y="10476"/>
                </a:lnTo>
                <a:lnTo>
                  <a:pt x="43307"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00" name="object 100"/>
          <p:cNvSpPr/>
          <p:nvPr/>
        </p:nvSpPr>
        <p:spPr>
          <a:xfrm>
            <a:off x="1825513" y="5071503"/>
            <a:ext cx="19916" cy="4907"/>
          </a:xfrm>
          <a:custGeom>
            <a:avLst/>
            <a:gdLst/>
            <a:ahLst/>
            <a:cxnLst/>
            <a:rect l="l" t="t" r="r" b="b"/>
            <a:pathLst>
              <a:path w="43814" h="10795">
                <a:moveTo>
                  <a:pt x="43307" y="0"/>
                </a:moveTo>
                <a:lnTo>
                  <a:pt x="0" y="0"/>
                </a:lnTo>
                <a:lnTo>
                  <a:pt x="0" y="10476"/>
                </a:lnTo>
                <a:lnTo>
                  <a:pt x="43307" y="10476"/>
                </a:lnTo>
                <a:lnTo>
                  <a:pt x="43307"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01" name="object 101"/>
          <p:cNvSpPr/>
          <p:nvPr/>
        </p:nvSpPr>
        <p:spPr>
          <a:xfrm>
            <a:off x="1786147" y="5071503"/>
            <a:ext cx="19916" cy="4907"/>
          </a:xfrm>
          <a:custGeom>
            <a:avLst/>
            <a:gdLst/>
            <a:ahLst/>
            <a:cxnLst/>
            <a:rect l="l" t="t" r="r" b="b"/>
            <a:pathLst>
              <a:path w="43814" h="10795">
                <a:moveTo>
                  <a:pt x="43307" y="0"/>
                </a:moveTo>
                <a:lnTo>
                  <a:pt x="0" y="0"/>
                </a:lnTo>
                <a:lnTo>
                  <a:pt x="0" y="10476"/>
                </a:lnTo>
                <a:lnTo>
                  <a:pt x="43307" y="10476"/>
                </a:lnTo>
                <a:lnTo>
                  <a:pt x="43307"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02" name="object 102"/>
          <p:cNvSpPr/>
          <p:nvPr/>
        </p:nvSpPr>
        <p:spPr>
          <a:xfrm>
            <a:off x="1746777" y="5071503"/>
            <a:ext cx="19916" cy="4907"/>
          </a:xfrm>
          <a:custGeom>
            <a:avLst/>
            <a:gdLst/>
            <a:ahLst/>
            <a:cxnLst/>
            <a:rect l="l" t="t" r="r" b="b"/>
            <a:pathLst>
              <a:path w="43814" h="10795">
                <a:moveTo>
                  <a:pt x="43307" y="0"/>
                </a:moveTo>
                <a:lnTo>
                  <a:pt x="0" y="0"/>
                </a:lnTo>
                <a:lnTo>
                  <a:pt x="0" y="10476"/>
                </a:lnTo>
                <a:lnTo>
                  <a:pt x="43307" y="10476"/>
                </a:lnTo>
                <a:lnTo>
                  <a:pt x="43307"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03" name="object 103"/>
          <p:cNvSpPr/>
          <p:nvPr/>
        </p:nvSpPr>
        <p:spPr>
          <a:xfrm>
            <a:off x="1707411" y="5071503"/>
            <a:ext cx="19916" cy="4907"/>
          </a:xfrm>
          <a:custGeom>
            <a:avLst/>
            <a:gdLst/>
            <a:ahLst/>
            <a:cxnLst/>
            <a:rect l="l" t="t" r="r" b="b"/>
            <a:pathLst>
              <a:path w="43814" h="10795">
                <a:moveTo>
                  <a:pt x="43307" y="0"/>
                </a:moveTo>
                <a:lnTo>
                  <a:pt x="0" y="0"/>
                </a:lnTo>
                <a:lnTo>
                  <a:pt x="0" y="10476"/>
                </a:lnTo>
                <a:lnTo>
                  <a:pt x="43307" y="10476"/>
                </a:lnTo>
                <a:lnTo>
                  <a:pt x="43307"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04" name="object 104"/>
          <p:cNvSpPr/>
          <p:nvPr/>
        </p:nvSpPr>
        <p:spPr>
          <a:xfrm>
            <a:off x="1668044" y="5071503"/>
            <a:ext cx="19916" cy="4907"/>
          </a:xfrm>
          <a:custGeom>
            <a:avLst/>
            <a:gdLst/>
            <a:ahLst/>
            <a:cxnLst/>
            <a:rect l="l" t="t" r="r" b="b"/>
            <a:pathLst>
              <a:path w="43814" h="10795">
                <a:moveTo>
                  <a:pt x="43307" y="0"/>
                </a:moveTo>
                <a:lnTo>
                  <a:pt x="0" y="0"/>
                </a:lnTo>
                <a:lnTo>
                  <a:pt x="0" y="10476"/>
                </a:lnTo>
                <a:lnTo>
                  <a:pt x="43307" y="10476"/>
                </a:lnTo>
                <a:lnTo>
                  <a:pt x="43307"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05" name="object 105"/>
          <p:cNvSpPr/>
          <p:nvPr/>
        </p:nvSpPr>
        <p:spPr>
          <a:xfrm>
            <a:off x="1628674" y="5071503"/>
            <a:ext cx="19916" cy="4907"/>
          </a:xfrm>
          <a:custGeom>
            <a:avLst/>
            <a:gdLst/>
            <a:ahLst/>
            <a:cxnLst/>
            <a:rect l="l" t="t" r="r" b="b"/>
            <a:pathLst>
              <a:path w="43814" h="10795">
                <a:moveTo>
                  <a:pt x="43307" y="0"/>
                </a:moveTo>
                <a:lnTo>
                  <a:pt x="0" y="0"/>
                </a:lnTo>
                <a:lnTo>
                  <a:pt x="0" y="10476"/>
                </a:lnTo>
                <a:lnTo>
                  <a:pt x="43307" y="10476"/>
                </a:lnTo>
                <a:lnTo>
                  <a:pt x="43307"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06" name="object 106"/>
          <p:cNvSpPr/>
          <p:nvPr/>
        </p:nvSpPr>
        <p:spPr>
          <a:xfrm>
            <a:off x="1589308" y="5071503"/>
            <a:ext cx="19916" cy="4907"/>
          </a:xfrm>
          <a:custGeom>
            <a:avLst/>
            <a:gdLst/>
            <a:ahLst/>
            <a:cxnLst/>
            <a:rect l="l" t="t" r="r" b="b"/>
            <a:pathLst>
              <a:path w="43814" h="10795">
                <a:moveTo>
                  <a:pt x="43307" y="0"/>
                </a:moveTo>
                <a:lnTo>
                  <a:pt x="0" y="0"/>
                </a:lnTo>
                <a:lnTo>
                  <a:pt x="0" y="10476"/>
                </a:lnTo>
                <a:lnTo>
                  <a:pt x="43307" y="10476"/>
                </a:lnTo>
                <a:lnTo>
                  <a:pt x="43307"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07" name="object 107"/>
          <p:cNvSpPr/>
          <p:nvPr/>
        </p:nvSpPr>
        <p:spPr>
          <a:xfrm>
            <a:off x="1549942" y="5071503"/>
            <a:ext cx="19916" cy="4907"/>
          </a:xfrm>
          <a:custGeom>
            <a:avLst/>
            <a:gdLst/>
            <a:ahLst/>
            <a:cxnLst/>
            <a:rect l="l" t="t" r="r" b="b"/>
            <a:pathLst>
              <a:path w="43814" h="10795">
                <a:moveTo>
                  <a:pt x="43307" y="0"/>
                </a:moveTo>
                <a:lnTo>
                  <a:pt x="0" y="0"/>
                </a:lnTo>
                <a:lnTo>
                  <a:pt x="0" y="10476"/>
                </a:lnTo>
                <a:lnTo>
                  <a:pt x="43307" y="10476"/>
                </a:lnTo>
                <a:lnTo>
                  <a:pt x="43307"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08" name="object 108"/>
          <p:cNvSpPr/>
          <p:nvPr/>
        </p:nvSpPr>
        <p:spPr>
          <a:xfrm>
            <a:off x="1510570" y="5071503"/>
            <a:ext cx="19916" cy="4907"/>
          </a:xfrm>
          <a:custGeom>
            <a:avLst/>
            <a:gdLst/>
            <a:ahLst/>
            <a:cxnLst/>
            <a:rect l="l" t="t" r="r" b="b"/>
            <a:pathLst>
              <a:path w="43814" h="10795">
                <a:moveTo>
                  <a:pt x="43307" y="0"/>
                </a:moveTo>
                <a:lnTo>
                  <a:pt x="0" y="0"/>
                </a:lnTo>
                <a:lnTo>
                  <a:pt x="0" y="10476"/>
                </a:lnTo>
                <a:lnTo>
                  <a:pt x="43307" y="10476"/>
                </a:lnTo>
                <a:lnTo>
                  <a:pt x="43307"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09" name="object 109"/>
          <p:cNvSpPr/>
          <p:nvPr/>
        </p:nvSpPr>
        <p:spPr>
          <a:xfrm>
            <a:off x="1471205" y="5071503"/>
            <a:ext cx="19916" cy="4907"/>
          </a:xfrm>
          <a:custGeom>
            <a:avLst/>
            <a:gdLst/>
            <a:ahLst/>
            <a:cxnLst/>
            <a:rect l="l" t="t" r="r" b="b"/>
            <a:pathLst>
              <a:path w="43814" h="10795">
                <a:moveTo>
                  <a:pt x="43307" y="0"/>
                </a:moveTo>
                <a:lnTo>
                  <a:pt x="0" y="0"/>
                </a:lnTo>
                <a:lnTo>
                  <a:pt x="0" y="10476"/>
                </a:lnTo>
                <a:lnTo>
                  <a:pt x="43307" y="10476"/>
                </a:lnTo>
                <a:lnTo>
                  <a:pt x="43307"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10" name="object 110"/>
          <p:cNvSpPr/>
          <p:nvPr/>
        </p:nvSpPr>
        <p:spPr>
          <a:xfrm>
            <a:off x="1431839" y="5071503"/>
            <a:ext cx="19916" cy="4907"/>
          </a:xfrm>
          <a:custGeom>
            <a:avLst/>
            <a:gdLst/>
            <a:ahLst/>
            <a:cxnLst/>
            <a:rect l="l" t="t" r="r" b="b"/>
            <a:pathLst>
              <a:path w="43814" h="10795">
                <a:moveTo>
                  <a:pt x="43307" y="0"/>
                </a:moveTo>
                <a:lnTo>
                  <a:pt x="0" y="0"/>
                </a:lnTo>
                <a:lnTo>
                  <a:pt x="0" y="10476"/>
                </a:lnTo>
                <a:lnTo>
                  <a:pt x="43307" y="10476"/>
                </a:lnTo>
                <a:lnTo>
                  <a:pt x="43307"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11" name="object 111"/>
          <p:cNvSpPr/>
          <p:nvPr/>
        </p:nvSpPr>
        <p:spPr>
          <a:xfrm>
            <a:off x="1392473" y="5071503"/>
            <a:ext cx="19916" cy="4907"/>
          </a:xfrm>
          <a:custGeom>
            <a:avLst/>
            <a:gdLst/>
            <a:ahLst/>
            <a:cxnLst/>
            <a:rect l="l" t="t" r="r" b="b"/>
            <a:pathLst>
              <a:path w="43814" h="10795">
                <a:moveTo>
                  <a:pt x="43307" y="0"/>
                </a:moveTo>
                <a:lnTo>
                  <a:pt x="0" y="0"/>
                </a:lnTo>
                <a:lnTo>
                  <a:pt x="0" y="10476"/>
                </a:lnTo>
                <a:lnTo>
                  <a:pt x="43307" y="10476"/>
                </a:lnTo>
                <a:lnTo>
                  <a:pt x="43307"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12" name="object 112"/>
          <p:cNvSpPr/>
          <p:nvPr/>
        </p:nvSpPr>
        <p:spPr>
          <a:xfrm>
            <a:off x="1353102" y="5071503"/>
            <a:ext cx="19916" cy="4907"/>
          </a:xfrm>
          <a:custGeom>
            <a:avLst/>
            <a:gdLst/>
            <a:ahLst/>
            <a:cxnLst/>
            <a:rect l="l" t="t" r="r" b="b"/>
            <a:pathLst>
              <a:path w="43814" h="10795">
                <a:moveTo>
                  <a:pt x="43307" y="0"/>
                </a:moveTo>
                <a:lnTo>
                  <a:pt x="0" y="0"/>
                </a:lnTo>
                <a:lnTo>
                  <a:pt x="0" y="10476"/>
                </a:lnTo>
                <a:lnTo>
                  <a:pt x="43307" y="10476"/>
                </a:lnTo>
                <a:lnTo>
                  <a:pt x="43307"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13" name="object 113"/>
          <p:cNvSpPr/>
          <p:nvPr/>
        </p:nvSpPr>
        <p:spPr>
          <a:xfrm>
            <a:off x="3733033" y="4489360"/>
            <a:ext cx="64451" cy="95237"/>
          </a:xfrm>
          <a:prstGeom prst="rect">
            <a:avLst/>
          </a:prstGeom>
          <a:blipFill>
            <a:blip r:embed="rId16"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114" name="object 114"/>
          <p:cNvSpPr/>
          <p:nvPr/>
        </p:nvSpPr>
        <p:spPr>
          <a:xfrm>
            <a:off x="3817123" y="4534597"/>
            <a:ext cx="19916" cy="4907"/>
          </a:xfrm>
          <a:custGeom>
            <a:avLst/>
            <a:gdLst/>
            <a:ahLst/>
            <a:cxnLst/>
            <a:rect l="l" t="t" r="r" b="b"/>
            <a:pathLst>
              <a:path w="43815" h="10795">
                <a:moveTo>
                  <a:pt x="43192" y="0"/>
                </a:moveTo>
                <a:lnTo>
                  <a:pt x="0" y="0"/>
                </a:lnTo>
                <a:lnTo>
                  <a:pt x="0" y="10476"/>
                </a:lnTo>
                <a:lnTo>
                  <a:pt x="43192" y="10476"/>
                </a:lnTo>
                <a:lnTo>
                  <a:pt x="4319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15" name="object 115"/>
          <p:cNvSpPr/>
          <p:nvPr/>
        </p:nvSpPr>
        <p:spPr>
          <a:xfrm>
            <a:off x="3856388" y="4534597"/>
            <a:ext cx="19916" cy="4907"/>
          </a:xfrm>
          <a:custGeom>
            <a:avLst/>
            <a:gdLst/>
            <a:ahLst/>
            <a:cxnLst/>
            <a:rect l="l" t="t" r="r" b="b"/>
            <a:pathLst>
              <a:path w="43815" h="10795">
                <a:moveTo>
                  <a:pt x="43192" y="0"/>
                </a:moveTo>
                <a:lnTo>
                  <a:pt x="0" y="0"/>
                </a:lnTo>
                <a:lnTo>
                  <a:pt x="0" y="10476"/>
                </a:lnTo>
                <a:lnTo>
                  <a:pt x="43192" y="10476"/>
                </a:lnTo>
                <a:lnTo>
                  <a:pt x="4319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16" name="object 116"/>
          <p:cNvSpPr/>
          <p:nvPr/>
        </p:nvSpPr>
        <p:spPr>
          <a:xfrm>
            <a:off x="3895654" y="4534597"/>
            <a:ext cx="19916" cy="4907"/>
          </a:xfrm>
          <a:custGeom>
            <a:avLst/>
            <a:gdLst/>
            <a:ahLst/>
            <a:cxnLst/>
            <a:rect l="l" t="t" r="r" b="b"/>
            <a:pathLst>
              <a:path w="43815" h="10795">
                <a:moveTo>
                  <a:pt x="43192" y="0"/>
                </a:moveTo>
                <a:lnTo>
                  <a:pt x="0" y="0"/>
                </a:lnTo>
                <a:lnTo>
                  <a:pt x="0" y="10476"/>
                </a:lnTo>
                <a:lnTo>
                  <a:pt x="43192" y="10476"/>
                </a:lnTo>
                <a:lnTo>
                  <a:pt x="4319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17" name="object 117"/>
          <p:cNvSpPr/>
          <p:nvPr/>
        </p:nvSpPr>
        <p:spPr>
          <a:xfrm>
            <a:off x="3934921" y="4534597"/>
            <a:ext cx="19916" cy="4907"/>
          </a:xfrm>
          <a:custGeom>
            <a:avLst/>
            <a:gdLst/>
            <a:ahLst/>
            <a:cxnLst/>
            <a:rect l="l" t="t" r="r" b="b"/>
            <a:pathLst>
              <a:path w="43815" h="10795">
                <a:moveTo>
                  <a:pt x="43192" y="0"/>
                </a:moveTo>
                <a:lnTo>
                  <a:pt x="0" y="0"/>
                </a:lnTo>
                <a:lnTo>
                  <a:pt x="0" y="10476"/>
                </a:lnTo>
                <a:lnTo>
                  <a:pt x="43192" y="10476"/>
                </a:lnTo>
                <a:lnTo>
                  <a:pt x="4319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18" name="object 118"/>
          <p:cNvSpPr/>
          <p:nvPr/>
        </p:nvSpPr>
        <p:spPr>
          <a:xfrm>
            <a:off x="3974186" y="4534597"/>
            <a:ext cx="19916" cy="4907"/>
          </a:xfrm>
          <a:custGeom>
            <a:avLst/>
            <a:gdLst/>
            <a:ahLst/>
            <a:cxnLst/>
            <a:rect l="l" t="t" r="r" b="b"/>
            <a:pathLst>
              <a:path w="43815" h="10795">
                <a:moveTo>
                  <a:pt x="43192" y="0"/>
                </a:moveTo>
                <a:lnTo>
                  <a:pt x="0" y="0"/>
                </a:lnTo>
                <a:lnTo>
                  <a:pt x="0" y="10476"/>
                </a:lnTo>
                <a:lnTo>
                  <a:pt x="43192" y="10476"/>
                </a:lnTo>
                <a:lnTo>
                  <a:pt x="4319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19" name="object 119"/>
          <p:cNvSpPr/>
          <p:nvPr/>
        </p:nvSpPr>
        <p:spPr>
          <a:xfrm>
            <a:off x="4013458" y="4534597"/>
            <a:ext cx="19916" cy="4907"/>
          </a:xfrm>
          <a:custGeom>
            <a:avLst/>
            <a:gdLst/>
            <a:ahLst/>
            <a:cxnLst/>
            <a:rect l="l" t="t" r="r" b="b"/>
            <a:pathLst>
              <a:path w="43815" h="10795">
                <a:moveTo>
                  <a:pt x="43192" y="0"/>
                </a:moveTo>
                <a:lnTo>
                  <a:pt x="0" y="0"/>
                </a:lnTo>
                <a:lnTo>
                  <a:pt x="0" y="10476"/>
                </a:lnTo>
                <a:lnTo>
                  <a:pt x="43192" y="10476"/>
                </a:lnTo>
                <a:lnTo>
                  <a:pt x="4319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20" name="object 120"/>
          <p:cNvSpPr/>
          <p:nvPr/>
        </p:nvSpPr>
        <p:spPr>
          <a:xfrm>
            <a:off x="4052723" y="4534597"/>
            <a:ext cx="19916" cy="4907"/>
          </a:xfrm>
          <a:custGeom>
            <a:avLst/>
            <a:gdLst/>
            <a:ahLst/>
            <a:cxnLst/>
            <a:rect l="l" t="t" r="r" b="b"/>
            <a:pathLst>
              <a:path w="43815" h="10795">
                <a:moveTo>
                  <a:pt x="43192" y="0"/>
                </a:moveTo>
                <a:lnTo>
                  <a:pt x="0" y="0"/>
                </a:lnTo>
                <a:lnTo>
                  <a:pt x="0" y="10476"/>
                </a:lnTo>
                <a:lnTo>
                  <a:pt x="43192" y="10476"/>
                </a:lnTo>
                <a:lnTo>
                  <a:pt x="4319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21" name="object 121"/>
          <p:cNvSpPr/>
          <p:nvPr/>
        </p:nvSpPr>
        <p:spPr>
          <a:xfrm>
            <a:off x="4091989" y="4534597"/>
            <a:ext cx="19916" cy="4907"/>
          </a:xfrm>
          <a:custGeom>
            <a:avLst/>
            <a:gdLst/>
            <a:ahLst/>
            <a:cxnLst/>
            <a:rect l="l" t="t" r="r" b="b"/>
            <a:pathLst>
              <a:path w="43815" h="10795">
                <a:moveTo>
                  <a:pt x="43192" y="0"/>
                </a:moveTo>
                <a:lnTo>
                  <a:pt x="0" y="0"/>
                </a:lnTo>
                <a:lnTo>
                  <a:pt x="0" y="10476"/>
                </a:lnTo>
                <a:lnTo>
                  <a:pt x="43192" y="10476"/>
                </a:lnTo>
                <a:lnTo>
                  <a:pt x="4319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22" name="object 122"/>
          <p:cNvSpPr/>
          <p:nvPr/>
        </p:nvSpPr>
        <p:spPr>
          <a:xfrm>
            <a:off x="4131255" y="4534597"/>
            <a:ext cx="19916" cy="4907"/>
          </a:xfrm>
          <a:custGeom>
            <a:avLst/>
            <a:gdLst/>
            <a:ahLst/>
            <a:cxnLst/>
            <a:rect l="l" t="t" r="r" b="b"/>
            <a:pathLst>
              <a:path w="43815" h="10795">
                <a:moveTo>
                  <a:pt x="43192" y="0"/>
                </a:moveTo>
                <a:lnTo>
                  <a:pt x="0" y="0"/>
                </a:lnTo>
                <a:lnTo>
                  <a:pt x="0" y="10476"/>
                </a:lnTo>
                <a:lnTo>
                  <a:pt x="43192" y="10476"/>
                </a:lnTo>
                <a:lnTo>
                  <a:pt x="4319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23" name="object 123"/>
          <p:cNvSpPr/>
          <p:nvPr/>
        </p:nvSpPr>
        <p:spPr>
          <a:xfrm>
            <a:off x="4170522" y="4534597"/>
            <a:ext cx="19916" cy="4907"/>
          </a:xfrm>
          <a:custGeom>
            <a:avLst/>
            <a:gdLst/>
            <a:ahLst/>
            <a:cxnLst/>
            <a:rect l="l" t="t" r="r" b="b"/>
            <a:pathLst>
              <a:path w="43815" h="10795">
                <a:moveTo>
                  <a:pt x="43192" y="0"/>
                </a:moveTo>
                <a:lnTo>
                  <a:pt x="0" y="0"/>
                </a:lnTo>
                <a:lnTo>
                  <a:pt x="0" y="10476"/>
                </a:lnTo>
                <a:lnTo>
                  <a:pt x="43192" y="10476"/>
                </a:lnTo>
                <a:lnTo>
                  <a:pt x="4319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24" name="object 124"/>
          <p:cNvSpPr/>
          <p:nvPr/>
        </p:nvSpPr>
        <p:spPr>
          <a:xfrm>
            <a:off x="4209792" y="4534597"/>
            <a:ext cx="19916" cy="4907"/>
          </a:xfrm>
          <a:custGeom>
            <a:avLst/>
            <a:gdLst/>
            <a:ahLst/>
            <a:cxnLst/>
            <a:rect l="l" t="t" r="r" b="b"/>
            <a:pathLst>
              <a:path w="43815" h="10795">
                <a:moveTo>
                  <a:pt x="43192" y="0"/>
                </a:moveTo>
                <a:lnTo>
                  <a:pt x="0" y="0"/>
                </a:lnTo>
                <a:lnTo>
                  <a:pt x="0" y="10476"/>
                </a:lnTo>
                <a:lnTo>
                  <a:pt x="43192" y="10476"/>
                </a:lnTo>
                <a:lnTo>
                  <a:pt x="4319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25" name="object 125"/>
          <p:cNvSpPr/>
          <p:nvPr/>
        </p:nvSpPr>
        <p:spPr>
          <a:xfrm>
            <a:off x="4249058" y="4534597"/>
            <a:ext cx="19916" cy="4907"/>
          </a:xfrm>
          <a:custGeom>
            <a:avLst/>
            <a:gdLst/>
            <a:ahLst/>
            <a:cxnLst/>
            <a:rect l="l" t="t" r="r" b="b"/>
            <a:pathLst>
              <a:path w="43815" h="10795">
                <a:moveTo>
                  <a:pt x="43192" y="0"/>
                </a:moveTo>
                <a:lnTo>
                  <a:pt x="0" y="0"/>
                </a:lnTo>
                <a:lnTo>
                  <a:pt x="0" y="10476"/>
                </a:lnTo>
                <a:lnTo>
                  <a:pt x="43192" y="10476"/>
                </a:lnTo>
                <a:lnTo>
                  <a:pt x="43192"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26" name="object 126"/>
          <p:cNvSpPr/>
          <p:nvPr/>
        </p:nvSpPr>
        <p:spPr>
          <a:xfrm>
            <a:off x="4263929" y="4697624"/>
            <a:ext cx="4907" cy="20204"/>
          </a:xfrm>
          <a:custGeom>
            <a:avLst/>
            <a:gdLst/>
            <a:ahLst/>
            <a:cxnLst/>
            <a:rect l="l" t="t" r="r" b="b"/>
            <a:pathLst>
              <a:path w="10795" h="44450">
                <a:moveTo>
                  <a:pt x="10476" y="0"/>
                </a:moveTo>
                <a:lnTo>
                  <a:pt x="0" y="0"/>
                </a:lnTo>
                <a:lnTo>
                  <a:pt x="0" y="44177"/>
                </a:lnTo>
                <a:lnTo>
                  <a:pt x="10476" y="44177"/>
                </a:lnTo>
                <a:lnTo>
                  <a:pt x="10476"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27" name="object 127"/>
          <p:cNvSpPr/>
          <p:nvPr/>
        </p:nvSpPr>
        <p:spPr>
          <a:xfrm>
            <a:off x="4263929" y="4657462"/>
            <a:ext cx="4907" cy="20204"/>
          </a:xfrm>
          <a:custGeom>
            <a:avLst/>
            <a:gdLst/>
            <a:ahLst/>
            <a:cxnLst/>
            <a:rect l="l" t="t" r="r" b="b"/>
            <a:pathLst>
              <a:path w="10795" h="44450">
                <a:moveTo>
                  <a:pt x="10476" y="0"/>
                </a:moveTo>
                <a:lnTo>
                  <a:pt x="0" y="0"/>
                </a:lnTo>
                <a:lnTo>
                  <a:pt x="0" y="44177"/>
                </a:lnTo>
                <a:lnTo>
                  <a:pt x="10476" y="44177"/>
                </a:lnTo>
                <a:lnTo>
                  <a:pt x="10476"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28" name="object 128"/>
          <p:cNvSpPr/>
          <p:nvPr/>
        </p:nvSpPr>
        <p:spPr>
          <a:xfrm>
            <a:off x="4263929" y="4617301"/>
            <a:ext cx="4907" cy="20204"/>
          </a:xfrm>
          <a:custGeom>
            <a:avLst/>
            <a:gdLst/>
            <a:ahLst/>
            <a:cxnLst/>
            <a:rect l="l" t="t" r="r" b="b"/>
            <a:pathLst>
              <a:path w="10795" h="44450">
                <a:moveTo>
                  <a:pt x="10476" y="0"/>
                </a:moveTo>
                <a:lnTo>
                  <a:pt x="0" y="0"/>
                </a:lnTo>
                <a:lnTo>
                  <a:pt x="0" y="44177"/>
                </a:lnTo>
                <a:lnTo>
                  <a:pt x="10476" y="44177"/>
                </a:lnTo>
                <a:lnTo>
                  <a:pt x="10476"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29" name="object 129"/>
          <p:cNvSpPr/>
          <p:nvPr/>
        </p:nvSpPr>
        <p:spPr>
          <a:xfrm>
            <a:off x="4263929" y="4577140"/>
            <a:ext cx="4907" cy="20204"/>
          </a:xfrm>
          <a:custGeom>
            <a:avLst/>
            <a:gdLst/>
            <a:ahLst/>
            <a:cxnLst/>
            <a:rect l="l" t="t" r="r" b="b"/>
            <a:pathLst>
              <a:path w="10795" h="44450">
                <a:moveTo>
                  <a:pt x="10476" y="0"/>
                </a:moveTo>
                <a:lnTo>
                  <a:pt x="0" y="0"/>
                </a:lnTo>
                <a:lnTo>
                  <a:pt x="0" y="44177"/>
                </a:lnTo>
                <a:lnTo>
                  <a:pt x="10476" y="44177"/>
                </a:lnTo>
                <a:lnTo>
                  <a:pt x="10476"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30" name="object 130"/>
          <p:cNvSpPr/>
          <p:nvPr/>
        </p:nvSpPr>
        <p:spPr>
          <a:xfrm>
            <a:off x="4263929" y="4536979"/>
            <a:ext cx="4907" cy="20204"/>
          </a:xfrm>
          <a:custGeom>
            <a:avLst/>
            <a:gdLst/>
            <a:ahLst/>
            <a:cxnLst/>
            <a:rect l="l" t="t" r="r" b="b"/>
            <a:pathLst>
              <a:path w="10795" h="44450">
                <a:moveTo>
                  <a:pt x="10476" y="0"/>
                </a:moveTo>
                <a:lnTo>
                  <a:pt x="0" y="0"/>
                </a:lnTo>
                <a:lnTo>
                  <a:pt x="0" y="44177"/>
                </a:lnTo>
                <a:lnTo>
                  <a:pt x="10476" y="44177"/>
                </a:lnTo>
                <a:lnTo>
                  <a:pt x="10476"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33" name="object 19">
            <a:extLst>
              <a:ext uri="{FF2B5EF4-FFF2-40B4-BE49-F238E27FC236}">
                <a16:creationId xmlns:a16="http://schemas.microsoft.com/office/drawing/2014/main" id="{8822F726-4A29-4A49-86A0-ABB1CFF51858}"/>
              </a:ext>
            </a:extLst>
          </p:cNvPr>
          <p:cNvSpPr/>
          <p:nvPr/>
        </p:nvSpPr>
        <p:spPr>
          <a:xfrm>
            <a:off x="7277653" y="1401846"/>
            <a:ext cx="1285875" cy="195695"/>
          </a:xfrm>
          <a:custGeom>
            <a:avLst/>
            <a:gdLst/>
            <a:ahLst/>
            <a:cxnLst/>
            <a:rect l="l" t="t" r="r" b="b"/>
            <a:pathLst>
              <a:path w="2828925" h="430530">
                <a:moveTo>
                  <a:pt x="170182" y="0"/>
                </a:moveTo>
                <a:lnTo>
                  <a:pt x="111255" y="0"/>
                </a:lnTo>
                <a:lnTo>
                  <a:pt x="78788" y="43361"/>
                </a:lnTo>
                <a:lnTo>
                  <a:pt x="51402" y="85883"/>
                </a:lnTo>
                <a:lnTo>
                  <a:pt x="29463" y="129164"/>
                </a:lnTo>
                <a:lnTo>
                  <a:pt x="13339" y="174801"/>
                </a:lnTo>
                <a:lnTo>
                  <a:pt x="3395" y="224395"/>
                </a:lnTo>
                <a:lnTo>
                  <a:pt x="0" y="279541"/>
                </a:lnTo>
                <a:lnTo>
                  <a:pt x="2180" y="314316"/>
                </a:lnTo>
                <a:lnTo>
                  <a:pt x="8249" y="355144"/>
                </a:lnTo>
                <a:lnTo>
                  <a:pt x="17501" y="395882"/>
                </a:lnTo>
                <a:lnTo>
                  <a:pt x="29228" y="430386"/>
                </a:lnTo>
                <a:lnTo>
                  <a:pt x="80141" y="430386"/>
                </a:lnTo>
                <a:lnTo>
                  <a:pt x="73364" y="399749"/>
                </a:lnTo>
                <a:lnTo>
                  <a:pt x="67648" y="368756"/>
                </a:lnTo>
                <a:lnTo>
                  <a:pt x="63700" y="337585"/>
                </a:lnTo>
                <a:lnTo>
                  <a:pt x="62227" y="306412"/>
                </a:lnTo>
                <a:lnTo>
                  <a:pt x="63902" y="259925"/>
                </a:lnTo>
                <a:lnTo>
                  <a:pt x="69280" y="215690"/>
                </a:lnTo>
                <a:lnTo>
                  <a:pt x="78889" y="172899"/>
                </a:lnTo>
                <a:lnTo>
                  <a:pt x="93256" y="130742"/>
                </a:lnTo>
                <a:lnTo>
                  <a:pt x="112908" y="88413"/>
                </a:lnTo>
                <a:lnTo>
                  <a:pt x="138375" y="45101"/>
                </a:lnTo>
                <a:lnTo>
                  <a:pt x="170182" y="0"/>
                </a:lnTo>
                <a:close/>
              </a:path>
              <a:path w="2828925" h="430530">
                <a:moveTo>
                  <a:pt x="352140" y="0"/>
                </a:moveTo>
                <a:lnTo>
                  <a:pt x="306187" y="5566"/>
                </a:lnTo>
                <a:lnTo>
                  <a:pt x="266013" y="21325"/>
                </a:lnTo>
                <a:lnTo>
                  <a:pt x="232089" y="45865"/>
                </a:lnTo>
                <a:lnTo>
                  <a:pt x="204885" y="77778"/>
                </a:lnTo>
                <a:lnTo>
                  <a:pt x="184872" y="115652"/>
                </a:lnTo>
                <a:lnTo>
                  <a:pt x="172519" y="158077"/>
                </a:lnTo>
                <a:lnTo>
                  <a:pt x="168297" y="203643"/>
                </a:lnTo>
                <a:lnTo>
                  <a:pt x="174787" y="255522"/>
                </a:lnTo>
                <a:lnTo>
                  <a:pt x="193745" y="297014"/>
                </a:lnTo>
                <a:lnTo>
                  <a:pt x="224401" y="327464"/>
                </a:lnTo>
                <a:lnTo>
                  <a:pt x="265985" y="346215"/>
                </a:lnTo>
                <a:lnTo>
                  <a:pt x="317727" y="352612"/>
                </a:lnTo>
                <a:lnTo>
                  <a:pt x="358921" y="348184"/>
                </a:lnTo>
                <a:lnTo>
                  <a:pt x="394866" y="334162"/>
                </a:lnTo>
                <a:lnTo>
                  <a:pt x="425629" y="309437"/>
                </a:lnTo>
                <a:lnTo>
                  <a:pt x="439004" y="290384"/>
                </a:lnTo>
                <a:lnTo>
                  <a:pt x="318669" y="290384"/>
                </a:lnTo>
                <a:lnTo>
                  <a:pt x="284070" y="283328"/>
                </a:lnTo>
                <a:lnTo>
                  <a:pt x="260340" y="264338"/>
                </a:lnTo>
                <a:lnTo>
                  <a:pt x="246685" y="236686"/>
                </a:lnTo>
                <a:lnTo>
                  <a:pt x="242310" y="203643"/>
                </a:lnTo>
                <a:lnTo>
                  <a:pt x="248873" y="154300"/>
                </a:lnTo>
                <a:lnTo>
                  <a:pt x="269003" y="108716"/>
                </a:lnTo>
                <a:lnTo>
                  <a:pt x="303362" y="75241"/>
                </a:lnTo>
                <a:lnTo>
                  <a:pt x="352612" y="62227"/>
                </a:lnTo>
                <a:lnTo>
                  <a:pt x="471535" y="62227"/>
                </a:lnTo>
                <a:lnTo>
                  <a:pt x="462724" y="45516"/>
                </a:lnTo>
                <a:lnTo>
                  <a:pt x="433745" y="20350"/>
                </a:lnTo>
                <a:lnTo>
                  <a:pt x="396212" y="5117"/>
                </a:lnTo>
                <a:lnTo>
                  <a:pt x="352140" y="0"/>
                </a:lnTo>
                <a:close/>
              </a:path>
              <a:path w="2828925" h="430530">
                <a:moveTo>
                  <a:pt x="471881" y="223442"/>
                </a:moveTo>
                <a:lnTo>
                  <a:pt x="397868" y="223442"/>
                </a:lnTo>
                <a:lnTo>
                  <a:pt x="388476" y="248818"/>
                </a:lnTo>
                <a:lnTo>
                  <a:pt x="371174" y="270172"/>
                </a:lnTo>
                <a:lnTo>
                  <a:pt x="347419" y="284896"/>
                </a:lnTo>
                <a:lnTo>
                  <a:pt x="318669" y="290384"/>
                </a:lnTo>
                <a:lnTo>
                  <a:pt x="439004" y="290384"/>
                </a:lnTo>
                <a:lnTo>
                  <a:pt x="451278" y="272900"/>
                </a:lnTo>
                <a:lnTo>
                  <a:pt x="471881" y="223442"/>
                </a:lnTo>
                <a:close/>
              </a:path>
              <a:path w="2828925" h="430530">
                <a:moveTo>
                  <a:pt x="471535" y="62227"/>
                </a:moveTo>
                <a:lnTo>
                  <a:pt x="352612" y="62227"/>
                </a:lnTo>
                <a:lnTo>
                  <a:pt x="376956" y="66190"/>
                </a:lnTo>
                <a:lnTo>
                  <a:pt x="396041" y="78020"/>
                </a:lnTo>
                <a:lnTo>
                  <a:pt x="408497" y="97628"/>
                </a:lnTo>
                <a:lnTo>
                  <a:pt x="412953" y="124926"/>
                </a:lnTo>
                <a:lnTo>
                  <a:pt x="486967" y="124926"/>
                </a:lnTo>
                <a:lnTo>
                  <a:pt x="481136" y="80435"/>
                </a:lnTo>
                <a:lnTo>
                  <a:pt x="471535" y="62227"/>
                </a:lnTo>
                <a:close/>
              </a:path>
              <a:path w="2828925" h="430530">
                <a:moveTo>
                  <a:pt x="668463" y="94284"/>
                </a:moveTo>
                <a:lnTo>
                  <a:pt x="620599" y="102150"/>
                </a:lnTo>
                <a:lnTo>
                  <a:pt x="581715" y="123953"/>
                </a:lnTo>
                <a:lnTo>
                  <a:pt x="552764" y="157002"/>
                </a:lnTo>
                <a:lnTo>
                  <a:pt x="534696" y="198605"/>
                </a:lnTo>
                <a:lnTo>
                  <a:pt x="528462" y="246071"/>
                </a:lnTo>
                <a:lnTo>
                  <a:pt x="536373" y="291931"/>
                </a:lnTo>
                <a:lnTo>
                  <a:pt x="558867" y="324798"/>
                </a:lnTo>
                <a:lnTo>
                  <a:pt x="594088" y="344583"/>
                </a:lnTo>
                <a:lnTo>
                  <a:pt x="640178" y="351197"/>
                </a:lnTo>
                <a:lnTo>
                  <a:pt x="688968" y="343451"/>
                </a:lnTo>
                <a:lnTo>
                  <a:pt x="728413" y="321811"/>
                </a:lnTo>
                <a:lnTo>
                  <a:pt x="746993" y="300755"/>
                </a:lnTo>
                <a:lnTo>
                  <a:pt x="643478" y="300755"/>
                </a:lnTo>
                <a:lnTo>
                  <a:pt x="622646" y="296255"/>
                </a:lnTo>
                <a:lnTo>
                  <a:pt x="607600" y="284197"/>
                </a:lnTo>
                <a:lnTo>
                  <a:pt x="598475" y="266747"/>
                </a:lnTo>
                <a:lnTo>
                  <a:pt x="595404" y="246071"/>
                </a:lnTo>
                <a:lnTo>
                  <a:pt x="599558" y="212931"/>
                </a:lnTo>
                <a:lnTo>
                  <a:pt x="612374" y="180013"/>
                </a:lnTo>
                <a:lnTo>
                  <a:pt x="634380" y="154784"/>
                </a:lnTo>
                <a:lnTo>
                  <a:pt x="666106" y="144715"/>
                </a:lnTo>
                <a:lnTo>
                  <a:pt x="768628" y="144715"/>
                </a:lnTo>
                <a:lnTo>
                  <a:pt x="750373" y="119562"/>
                </a:lnTo>
                <a:lnTo>
                  <a:pt x="714456" y="100537"/>
                </a:lnTo>
                <a:lnTo>
                  <a:pt x="668463" y="94284"/>
                </a:lnTo>
                <a:close/>
              </a:path>
              <a:path w="2828925" h="430530">
                <a:moveTo>
                  <a:pt x="768628" y="144715"/>
                </a:moveTo>
                <a:lnTo>
                  <a:pt x="666106" y="144715"/>
                </a:lnTo>
                <a:lnTo>
                  <a:pt x="688484" y="148538"/>
                </a:lnTo>
                <a:lnTo>
                  <a:pt x="703702" y="159388"/>
                </a:lnTo>
                <a:lnTo>
                  <a:pt x="712379" y="176337"/>
                </a:lnTo>
                <a:lnTo>
                  <a:pt x="715017" y="197514"/>
                </a:lnTo>
                <a:lnTo>
                  <a:pt x="715116" y="198605"/>
                </a:lnTo>
                <a:lnTo>
                  <a:pt x="710965" y="231744"/>
                </a:lnTo>
                <a:lnTo>
                  <a:pt x="698045" y="264986"/>
                </a:lnTo>
                <a:lnTo>
                  <a:pt x="675756" y="290539"/>
                </a:lnTo>
                <a:lnTo>
                  <a:pt x="643478" y="300755"/>
                </a:lnTo>
                <a:lnTo>
                  <a:pt x="746993" y="300755"/>
                </a:lnTo>
                <a:lnTo>
                  <a:pt x="757652" y="288676"/>
                </a:lnTo>
                <a:lnTo>
                  <a:pt x="775827" y="246444"/>
                </a:lnTo>
                <a:lnTo>
                  <a:pt x="782076" y="197514"/>
                </a:lnTo>
                <a:lnTo>
                  <a:pt x="773738" y="151756"/>
                </a:lnTo>
                <a:lnTo>
                  <a:pt x="768628" y="144715"/>
                </a:lnTo>
                <a:close/>
              </a:path>
              <a:path w="2828925" h="430530">
                <a:moveTo>
                  <a:pt x="936230" y="100884"/>
                </a:moveTo>
                <a:lnTo>
                  <a:pt x="872117" y="100884"/>
                </a:lnTo>
                <a:lnTo>
                  <a:pt x="821204" y="344597"/>
                </a:lnTo>
                <a:lnTo>
                  <a:pt x="888145" y="344597"/>
                </a:lnTo>
                <a:lnTo>
                  <a:pt x="915488" y="214957"/>
                </a:lnTo>
                <a:lnTo>
                  <a:pt x="923450" y="190030"/>
                </a:lnTo>
                <a:lnTo>
                  <a:pt x="937114" y="168286"/>
                </a:lnTo>
                <a:lnTo>
                  <a:pt x="957054" y="152906"/>
                </a:lnTo>
                <a:lnTo>
                  <a:pt x="983844" y="147072"/>
                </a:lnTo>
                <a:lnTo>
                  <a:pt x="1084039" y="147072"/>
                </a:lnTo>
                <a:lnTo>
                  <a:pt x="1082025" y="134826"/>
                </a:lnTo>
                <a:lnTo>
                  <a:pt x="928688" y="134826"/>
                </a:lnTo>
                <a:lnTo>
                  <a:pt x="936230" y="100884"/>
                </a:lnTo>
                <a:close/>
              </a:path>
              <a:path w="2828925" h="430530">
                <a:moveTo>
                  <a:pt x="1084039" y="147072"/>
                </a:moveTo>
                <a:lnTo>
                  <a:pt x="983844" y="147072"/>
                </a:lnTo>
                <a:lnTo>
                  <a:pt x="995416" y="148921"/>
                </a:lnTo>
                <a:lnTo>
                  <a:pt x="1005706" y="154085"/>
                </a:lnTo>
                <a:lnTo>
                  <a:pt x="1013079" y="161988"/>
                </a:lnTo>
                <a:lnTo>
                  <a:pt x="1015900" y="172058"/>
                </a:lnTo>
                <a:lnTo>
                  <a:pt x="1015503" y="178488"/>
                </a:lnTo>
                <a:lnTo>
                  <a:pt x="1014486" y="186731"/>
                </a:lnTo>
                <a:lnTo>
                  <a:pt x="1013116" y="195061"/>
                </a:lnTo>
                <a:lnTo>
                  <a:pt x="1011658" y="201757"/>
                </a:lnTo>
                <a:lnTo>
                  <a:pt x="981958" y="344597"/>
                </a:lnTo>
                <a:lnTo>
                  <a:pt x="1048889" y="344597"/>
                </a:lnTo>
                <a:lnTo>
                  <a:pt x="1079060" y="201757"/>
                </a:lnTo>
                <a:lnTo>
                  <a:pt x="1080961" y="193014"/>
                </a:lnTo>
                <a:lnTo>
                  <a:pt x="1083303" y="181309"/>
                </a:lnTo>
                <a:lnTo>
                  <a:pt x="1085292" y="169340"/>
                </a:lnTo>
                <a:lnTo>
                  <a:pt x="1086132" y="159801"/>
                </a:lnTo>
                <a:lnTo>
                  <a:pt x="1084039" y="147072"/>
                </a:lnTo>
                <a:close/>
              </a:path>
              <a:path w="2828925" h="430530">
                <a:moveTo>
                  <a:pt x="1014958" y="94284"/>
                </a:moveTo>
                <a:lnTo>
                  <a:pt x="989958" y="96840"/>
                </a:lnTo>
                <a:lnTo>
                  <a:pt x="967344" y="104478"/>
                </a:lnTo>
                <a:lnTo>
                  <a:pt x="947206" y="117155"/>
                </a:lnTo>
                <a:lnTo>
                  <a:pt x="929630" y="134826"/>
                </a:lnTo>
                <a:lnTo>
                  <a:pt x="1082025" y="134826"/>
                </a:lnTo>
                <a:lnTo>
                  <a:pt x="1081506" y="131669"/>
                </a:lnTo>
                <a:lnTo>
                  <a:pt x="1067865" y="111136"/>
                </a:lnTo>
                <a:lnTo>
                  <a:pt x="1045564" y="98556"/>
                </a:lnTo>
                <a:lnTo>
                  <a:pt x="1014958" y="94284"/>
                </a:lnTo>
                <a:close/>
              </a:path>
              <a:path w="2828925" h="430530">
                <a:moveTo>
                  <a:pt x="1259625" y="145658"/>
                </a:moveTo>
                <a:lnTo>
                  <a:pt x="1193155" y="145658"/>
                </a:lnTo>
                <a:lnTo>
                  <a:pt x="1165812" y="276242"/>
                </a:lnTo>
                <a:lnTo>
                  <a:pt x="1163927" y="284727"/>
                </a:lnTo>
                <a:lnTo>
                  <a:pt x="1162512" y="293213"/>
                </a:lnTo>
                <a:lnTo>
                  <a:pt x="1162512" y="299341"/>
                </a:lnTo>
                <a:lnTo>
                  <a:pt x="1167683" y="323781"/>
                </a:lnTo>
                <a:lnTo>
                  <a:pt x="1182312" y="338940"/>
                </a:lnTo>
                <a:lnTo>
                  <a:pt x="1202951" y="346675"/>
                </a:lnTo>
                <a:lnTo>
                  <a:pt x="1226154" y="348840"/>
                </a:lnTo>
                <a:lnTo>
                  <a:pt x="1236753" y="348671"/>
                </a:lnTo>
                <a:lnTo>
                  <a:pt x="1247308" y="348192"/>
                </a:lnTo>
                <a:lnTo>
                  <a:pt x="1257772" y="347448"/>
                </a:lnTo>
                <a:lnTo>
                  <a:pt x="1268100" y="346483"/>
                </a:lnTo>
                <a:lnTo>
                  <a:pt x="1279106" y="296041"/>
                </a:lnTo>
                <a:lnTo>
                  <a:pt x="1255382" y="296041"/>
                </a:lnTo>
                <a:lnTo>
                  <a:pt x="1247670" y="295695"/>
                </a:lnTo>
                <a:lnTo>
                  <a:pt x="1240356" y="293625"/>
                </a:lnTo>
                <a:lnTo>
                  <a:pt x="1234897" y="288285"/>
                </a:lnTo>
                <a:lnTo>
                  <a:pt x="1232754" y="278127"/>
                </a:lnTo>
                <a:lnTo>
                  <a:pt x="1232754" y="276242"/>
                </a:lnTo>
                <a:lnTo>
                  <a:pt x="1233697" y="271999"/>
                </a:lnTo>
                <a:lnTo>
                  <a:pt x="1234640" y="266813"/>
                </a:lnTo>
                <a:lnTo>
                  <a:pt x="1259625" y="145658"/>
                </a:lnTo>
                <a:close/>
              </a:path>
              <a:path w="2828925" h="430530">
                <a:moveTo>
                  <a:pt x="1279414" y="294627"/>
                </a:moveTo>
                <a:lnTo>
                  <a:pt x="1271400" y="295570"/>
                </a:lnTo>
                <a:lnTo>
                  <a:pt x="1263396" y="296041"/>
                </a:lnTo>
                <a:lnTo>
                  <a:pt x="1279106" y="296041"/>
                </a:lnTo>
                <a:lnTo>
                  <a:pt x="1279414" y="294627"/>
                </a:lnTo>
                <a:close/>
              </a:path>
              <a:path w="2828925" h="430530">
                <a:moveTo>
                  <a:pt x="1317599" y="100884"/>
                </a:moveTo>
                <a:lnTo>
                  <a:pt x="1159684" y="100884"/>
                </a:lnTo>
                <a:lnTo>
                  <a:pt x="1149312" y="145658"/>
                </a:lnTo>
                <a:lnTo>
                  <a:pt x="1307228" y="145658"/>
                </a:lnTo>
                <a:lnTo>
                  <a:pt x="1317599" y="100884"/>
                </a:lnTo>
                <a:close/>
              </a:path>
              <a:path w="2828925" h="430530">
                <a:moveTo>
                  <a:pt x="1284600" y="26870"/>
                </a:moveTo>
                <a:lnTo>
                  <a:pt x="1217668" y="26870"/>
                </a:lnTo>
                <a:lnTo>
                  <a:pt x="1202583" y="100884"/>
                </a:lnTo>
                <a:lnTo>
                  <a:pt x="1269514" y="100884"/>
                </a:lnTo>
                <a:lnTo>
                  <a:pt x="1284600" y="26870"/>
                </a:lnTo>
                <a:close/>
              </a:path>
              <a:path w="2828925" h="430530">
                <a:moveTo>
                  <a:pt x="1450068" y="100884"/>
                </a:moveTo>
                <a:lnTo>
                  <a:pt x="1382666" y="100884"/>
                </a:lnTo>
                <a:lnTo>
                  <a:pt x="1330809" y="344597"/>
                </a:lnTo>
                <a:lnTo>
                  <a:pt x="1398223" y="344597"/>
                </a:lnTo>
                <a:lnTo>
                  <a:pt x="1450068" y="100884"/>
                </a:lnTo>
                <a:close/>
              </a:path>
              <a:path w="2828925" h="430530">
                <a:moveTo>
                  <a:pt x="1469868" y="8014"/>
                </a:moveTo>
                <a:lnTo>
                  <a:pt x="1402455" y="8014"/>
                </a:lnTo>
                <a:lnTo>
                  <a:pt x="1390198" y="63170"/>
                </a:lnTo>
                <a:lnTo>
                  <a:pt x="1457611" y="63170"/>
                </a:lnTo>
                <a:lnTo>
                  <a:pt x="1469868" y="8014"/>
                </a:lnTo>
                <a:close/>
              </a:path>
              <a:path w="2828925" h="430530">
                <a:moveTo>
                  <a:pt x="1591495" y="100884"/>
                </a:moveTo>
                <a:lnTo>
                  <a:pt x="1527381" y="100884"/>
                </a:lnTo>
                <a:lnTo>
                  <a:pt x="1476468" y="344597"/>
                </a:lnTo>
                <a:lnTo>
                  <a:pt x="1543410" y="344597"/>
                </a:lnTo>
                <a:lnTo>
                  <a:pt x="1570752" y="214957"/>
                </a:lnTo>
                <a:lnTo>
                  <a:pt x="1578715" y="190030"/>
                </a:lnTo>
                <a:lnTo>
                  <a:pt x="1592378" y="168286"/>
                </a:lnTo>
                <a:lnTo>
                  <a:pt x="1612318" y="152906"/>
                </a:lnTo>
                <a:lnTo>
                  <a:pt x="1639108" y="147072"/>
                </a:lnTo>
                <a:lnTo>
                  <a:pt x="1739303" y="147072"/>
                </a:lnTo>
                <a:lnTo>
                  <a:pt x="1737289" y="134826"/>
                </a:lnTo>
                <a:lnTo>
                  <a:pt x="1583952" y="134826"/>
                </a:lnTo>
                <a:lnTo>
                  <a:pt x="1591495" y="100884"/>
                </a:lnTo>
                <a:close/>
              </a:path>
              <a:path w="2828925" h="430530">
                <a:moveTo>
                  <a:pt x="1739303" y="147072"/>
                </a:moveTo>
                <a:lnTo>
                  <a:pt x="1639108" y="147072"/>
                </a:lnTo>
                <a:lnTo>
                  <a:pt x="1650678" y="148921"/>
                </a:lnTo>
                <a:lnTo>
                  <a:pt x="1660965" y="154085"/>
                </a:lnTo>
                <a:lnTo>
                  <a:pt x="1668335" y="161988"/>
                </a:lnTo>
                <a:lnTo>
                  <a:pt x="1671154" y="172058"/>
                </a:lnTo>
                <a:lnTo>
                  <a:pt x="1670756" y="178488"/>
                </a:lnTo>
                <a:lnTo>
                  <a:pt x="1669740" y="186731"/>
                </a:lnTo>
                <a:lnTo>
                  <a:pt x="1668370" y="195061"/>
                </a:lnTo>
                <a:lnTo>
                  <a:pt x="1666911" y="201757"/>
                </a:lnTo>
                <a:lnTo>
                  <a:pt x="1637222" y="344597"/>
                </a:lnTo>
                <a:lnTo>
                  <a:pt x="1704154" y="344597"/>
                </a:lnTo>
                <a:lnTo>
                  <a:pt x="1734325" y="201757"/>
                </a:lnTo>
                <a:lnTo>
                  <a:pt x="1736225" y="193014"/>
                </a:lnTo>
                <a:lnTo>
                  <a:pt x="1738567" y="181309"/>
                </a:lnTo>
                <a:lnTo>
                  <a:pt x="1740556" y="169340"/>
                </a:lnTo>
                <a:lnTo>
                  <a:pt x="1741396" y="159801"/>
                </a:lnTo>
                <a:lnTo>
                  <a:pt x="1739303" y="147072"/>
                </a:lnTo>
                <a:close/>
              </a:path>
              <a:path w="2828925" h="430530">
                <a:moveTo>
                  <a:pt x="1670211" y="94284"/>
                </a:moveTo>
                <a:lnTo>
                  <a:pt x="1645217" y="96840"/>
                </a:lnTo>
                <a:lnTo>
                  <a:pt x="1622607" y="104478"/>
                </a:lnTo>
                <a:lnTo>
                  <a:pt x="1602470" y="117155"/>
                </a:lnTo>
                <a:lnTo>
                  <a:pt x="1584895" y="134826"/>
                </a:lnTo>
                <a:lnTo>
                  <a:pt x="1737289" y="134826"/>
                </a:lnTo>
                <a:lnTo>
                  <a:pt x="1736770" y="131669"/>
                </a:lnTo>
                <a:lnTo>
                  <a:pt x="1723128" y="111136"/>
                </a:lnTo>
                <a:lnTo>
                  <a:pt x="1700824" y="98556"/>
                </a:lnTo>
                <a:lnTo>
                  <a:pt x="1670211" y="94284"/>
                </a:lnTo>
                <a:close/>
              </a:path>
              <a:path w="2828925" h="430530">
                <a:moveTo>
                  <a:pt x="1909222" y="100884"/>
                </a:moveTo>
                <a:lnTo>
                  <a:pt x="1842290" y="100884"/>
                </a:lnTo>
                <a:lnTo>
                  <a:pt x="1812119" y="243713"/>
                </a:lnTo>
                <a:lnTo>
                  <a:pt x="1810219" y="252457"/>
                </a:lnTo>
                <a:lnTo>
                  <a:pt x="1807877" y="264161"/>
                </a:lnTo>
                <a:lnTo>
                  <a:pt x="1805888" y="276131"/>
                </a:lnTo>
                <a:lnTo>
                  <a:pt x="1805048" y="285670"/>
                </a:lnTo>
                <a:lnTo>
                  <a:pt x="1809674" y="313808"/>
                </a:lnTo>
                <a:lnTo>
                  <a:pt x="1823314" y="334344"/>
                </a:lnTo>
                <a:lnTo>
                  <a:pt x="1845615" y="346925"/>
                </a:lnTo>
                <a:lnTo>
                  <a:pt x="1876222" y="351197"/>
                </a:lnTo>
                <a:lnTo>
                  <a:pt x="1901222" y="348641"/>
                </a:lnTo>
                <a:lnTo>
                  <a:pt x="1923836" y="341003"/>
                </a:lnTo>
                <a:lnTo>
                  <a:pt x="1943974" y="328326"/>
                </a:lnTo>
                <a:lnTo>
                  <a:pt x="1961549" y="310655"/>
                </a:lnTo>
                <a:lnTo>
                  <a:pt x="2026153" y="310655"/>
                </a:lnTo>
                <a:lnTo>
                  <a:pt x="2028714" y="298398"/>
                </a:lnTo>
                <a:lnTo>
                  <a:pt x="1907336" y="298398"/>
                </a:lnTo>
                <a:lnTo>
                  <a:pt x="1895764" y="296549"/>
                </a:lnTo>
                <a:lnTo>
                  <a:pt x="1885474" y="291386"/>
                </a:lnTo>
                <a:lnTo>
                  <a:pt x="1878100" y="283482"/>
                </a:lnTo>
                <a:lnTo>
                  <a:pt x="1875279" y="273413"/>
                </a:lnTo>
                <a:lnTo>
                  <a:pt x="1875677" y="266983"/>
                </a:lnTo>
                <a:lnTo>
                  <a:pt x="1876694" y="258740"/>
                </a:lnTo>
                <a:lnTo>
                  <a:pt x="1878064" y="250409"/>
                </a:lnTo>
                <a:lnTo>
                  <a:pt x="1879522" y="243713"/>
                </a:lnTo>
                <a:lnTo>
                  <a:pt x="1909222" y="100884"/>
                </a:lnTo>
                <a:close/>
              </a:path>
              <a:path w="2828925" h="430530">
                <a:moveTo>
                  <a:pt x="2026153" y="310655"/>
                </a:moveTo>
                <a:lnTo>
                  <a:pt x="1962492" y="310655"/>
                </a:lnTo>
                <a:lnTo>
                  <a:pt x="1954949" y="344597"/>
                </a:lnTo>
                <a:lnTo>
                  <a:pt x="2019063" y="344597"/>
                </a:lnTo>
                <a:lnTo>
                  <a:pt x="2026153" y="310655"/>
                </a:lnTo>
                <a:close/>
              </a:path>
              <a:path w="2828925" h="430530">
                <a:moveTo>
                  <a:pt x="2069976" y="100884"/>
                </a:moveTo>
                <a:lnTo>
                  <a:pt x="2003034" y="100884"/>
                </a:lnTo>
                <a:lnTo>
                  <a:pt x="1975692" y="230514"/>
                </a:lnTo>
                <a:lnTo>
                  <a:pt x="1967729" y="255440"/>
                </a:lnTo>
                <a:lnTo>
                  <a:pt x="1954065" y="277184"/>
                </a:lnTo>
                <a:lnTo>
                  <a:pt x="1934126" y="292564"/>
                </a:lnTo>
                <a:lnTo>
                  <a:pt x="1907336" y="298398"/>
                </a:lnTo>
                <a:lnTo>
                  <a:pt x="2028714" y="298398"/>
                </a:lnTo>
                <a:lnTo>
                  <a:pt x="2069976" y="100884"/>
                </a:lnTo>
                <a:close/>
              </a:path>
              <a:path w="2828925" h="430530">
                <a:moveTo>
                  <a:pt x="2244402" y="94284"/>
                </a:moveTo>
                <a:lnTo>
                  <a:pt x="2198568" y="102455"/>
                </a:lnTo>
                <a:lnTo>
                  <a:pt x="2161266" y="124813"/>
                </a:lnTo>
                <a:lnTo>
                  <a:pt x="2133444" y="158122"/>
                </a:lnTo>
                <a:lnTo>
                  <a:pt x="2116055" y="199148"/>
                </a:lnTo>
                <a:lnTo>
                  <a:pt x="2110047" y="244656"/>
                </a:lnTo>
                <a:lnTo>
                  <a:pt x="2117840" y="290539"/>
                </a:lnTo>
                <a:lnTo>
                  <a:pt x="2139864" y="323914"/>
                </a:lnTo>
                <a:lnTo>
                  <a:pt x="2174086" y="344295"/>
                </a:lnTo>
                <a:lnTo>
                  <a:pt x="2218474" y="351197"/>
                </a:lnTo>
                <a:lnTo>
                  <a:pt x="2264864" y="345776"/>
                </a:lnTo>
                <a:lnTo>
                  <a:pt x="2300029" y="329748"/>
                </a:lnTo>
                <a:lnTo>
                  <a:pt x="2326002" y="303466"/>
                </a:lnTo>
                <a:lnTo>
                  <a:pt x="2327411" y="300755"/>
                </a:lnTo>
                <a:lnTo>
                  <a:pt x="2227902" y="300755"/>
                </a:lnTo>
                <a:lnTo>
                  <a:pt x="2204191" y="297293"/>
                </a:lnTo>
                <a:lnTo>
                  <a:pt x="2187419" y="287556"/>
                </a:lnTo>
                <a:lnTo>
                  <a:pt x="2177453" y="272514"/>
                </a:lnTo>
                <a:lnTo>
                  <a:pt x="2174160" y="253142"/>
                </a:lnTo>
                <a:lnTo>
                  <a:pt x="2174196" y="244656"/>
                </a:lnTo>
                <a:lnTo>
                  <a:pt x="2174631" y="238999"/>
                </a:lnTo>
                <a:lnTo>
                  <a:pt x="2354243" y="238999"/>
                </a:lnTo>
                <a:lnTo>
                  <a:pt x="2355826" y="229917"/>
                </a:lnTo>
                <a:lnTo>
                  <a:pt x="2357012" y="220437"/>
                </a:lnTo>
                <a:lnTo>
                  <a:pt x="2357756" y="210692"/>
                </a:lnTo>
                <a:lnTo>
                  <a:pt x="2358014" y="200814"/>
                </a:lnTo>
                <a:lnTo>
                  <a:pt x="2357265" y="196571"/>
                </a:lnTo>
                <a:lnTo>
                  <a:pt x="2181703" y="196571"/>
                </a:lnTo>
                <a:lnTo>
                  <a:pt x="2190962" y="176934"/>
                </a:lnTo>
                <a:lnTo>
                  <a:pt x="2204508" y="160390"/>
                </a:lnTo>
                <a:lnTo>
                  <a:pt x="2223269" y="148973"/>
                </a:lnTo>
                <a:lnTo>
                  <a:pt x="2248173" y="144715"/>
                </a:lnTo>
                <a:lnTo>
                  <a:pt x="2343122" y="144715"/>
                </a:lnTo>
                <a:lnTo>
                  <a:pt x="2326665" y="121032"/>
                </a:lnTo>
                <a:lnTo>
                  <a:pt x="2290792" y="100985"/>
                </a:lnTo>
                <a:lnTo>
                  <a:pt x="2244402" y="94284"/>
                </a:lnTo>
                <a:close/>
              </a:path>
              <a:path w="2828925" h="430530">
                <a:moveTo>
                  <a:pt x="2344814" y="267285"/>
                </a:moveTo>
                <a:lnTo>
                  <a:pt x="2277873" y="267285"/>
                </a:lnTo>
                <a:lnTo>
                  <a:pt x="2269667" y="279077"/>
                </a:lnTo>
                <a:lnTo>
                  <a:pt x="2259251" y="289854"/>
                </a:lnTo>
                <a:lnTo>
                  <a:pt x="2245654" y="297713"/>
                </a:lnTo>
                <a:lnTo>
                  <a:pt x="2227902" y="300755"/>
                </a:lnTo>
                <a:lnTo>
                  <a:pt x="2327411" y="300755"/>
                </a:lnTo>
                <a:lnTo>
                  <a:pt x="2344814" y="267285"/>
                </a:lnTo>
                <a:close/>
              </a:path>
              <a:path w="2828925" h="430530">
                <a:moveTo>
                  <a:pt x="2343122" y="144715"/>
                </a:moveTo>
                <a:lnTo>
                  <a:pt x="2248173" y="144715"/>
                </a:lnTo>
                <a:lnTo>
                  <a:pt x="2271751" y="149304"/>
                </a:lnTo>
                <a:lnTo>
                  <a:pt x="2285474" y="161274"/>
                </a:lnTo>
                <a:lnTo>
                  <a:pt x="2291860" y="177928"/>
                </a:lnTo>
                <a:lnTo>
                  <a:pt x="2293429" y="196571"/>
                </a:lnTo>
                <a:lnTo>
                  <a:pt x="2357265" y="196571"/>
                </a:lnTo>
                <a:lnTo>
                  <a:pt x="2349808" y="154337"/>
                </a:lnTo>
                <a:lnTo>
                  <a:pt x="2343122" y="144715"/>
                </a:lnTo>
                <a:close/>
              </a:path>
              <a:path w="2828925" h="430530">
                <a:moveTo>
                  <a:pt x="2799253" y="0"/>
                </a:moveTo>
                <a:lnTo>
                  <a:pt x="2748350" y="0"/>
                </a:lnTo>
                <a:lnTo>
                  <a:pt x="2755127" y="30642"/>
                </a:lnTo>
                <a:lnTo>
                  <a:pt x="2760843" y="61638"/>
                </a:lnTo>
                <a:lnTo>
                  <a:pt x="2764791" y="92810"/>
                </a:lnTo>
                <a:lnTo>
                  <a:pt x="2766264" y="123983"/>
                </a:lnTo>
                <a:lnTo>
                  <a:pt x="2764589" y="170467"/>
                </a:lnTo>
                <a:lnTo>
                  <a:pt x="2759211" y="214701"/>
                </a:lnTo>
                <a:lnTo>
                  <a:pt x="2749602" y="257492"/>
                </a:lnTo>
                <a:lnTo>
                  <a:pt x="2735236" y="299648"/>
                </a:lnTo>
                <a:lnTo>
                  <a:pt x="2715583" y="341977"/>
                </a:lnTo>
                <a:lnTo>
                  <a:pt x="2690117" y="385287"/>
                </a:lnTo>
                <a:lnTo>
                  <a:pt x="2658309" y="430386"/>
                </a:lnTo>
                <a:lnTo>
                  <a:pt x="2717237" y="430386"/>
                </a:lnTo>
                <a:lnTo>
                  <a:pt x="2749703" y="387028"/>
                </a:lnTo>
                <a:lnTo>
                  <a:pt x="2777029" y="344597"/>
                </a:lnTo>
                <a:lnTo>
                  <a:pt x="2799023" y="301225"/>
                </a:lnTo>
                <a:lnTo>
                  <a:pt x="2815145" y="255586"/>
                </a:lnTo>
                <a:lnTo>
                  <a:pt x="2825086" y="205991"/>
                </a:lnTo>
                <a:lnTo>
                  <a:pt x="2828481" y="150844"/>
                </a:lnTo>
                <a:lnTo>
                  <a:pt x="2826283" y="115957"/>
                </a:lnTo>
                <a:lnTo>
                  <a:pt x="2820231" y="75249"/>
                </a:lnTo>
                <a:lnTo>
                  <a:pt x="2810980" y="34509"/>
                </a:lnTo>
                <a:lnTo>
                  <a:pt x="2799253" y="0"/>
                </a:lnTo>
                <a:close/>
              </a:path>
              <a:path w="2828925" h="430530">
                <a:moveTo>
                  <a:pt x="2537143" y="94284"/>
                </a:moveTo>
                <a:lnTo>
                  <a:pt x="2488747" y="103307"/>
                </a:lnTo>
                <a:lnTo>
                  <a:pt x="2451459" y="127785"/>
                </a:lnTo>
                <a:lnTo>
                  <a:pt x="2425076" y="163825"/>
                </a:lnTo>
                <a:lnTo>
                  <a:pt x="2409395" y="207536"/>
                </a:lnTo>
                <a:lnTo>
                  <a:pt x="2404213" y="255028"/>
                </a:lnTo>
                <a:lnTo>
                  <a:pt x="2410504" y="294715"/>
                </a:lnTo>
                <a:lnTo>
                  <a:pt x="2428727" y="325034"/>
                </a:lnTo>
                <a:lnTo>
                  <a:pt x="2457911" y="344391"/>
                </a:lnTo>
                <a:lnTo>
                  <a:pt x="2497083" y="351197"/>
                </a:lnTo>
                <a:lnTo>
                  <a:pt x="2518907" y="349017"/>
                </a:lnTo>
                <a:lnTo>
                  <a:pt x="2539093" y="342240"/>
                </a:lnTo>
                <a:lnTo>
                  <a:pt x="2556540" y="330514"/>
                </a:lnTo>
                <a:lnTo>
                  <a:pt x="2570143" y="313484"/>
                </a:lnTo>
                <a:lnTo>
                  <a:pt x="2635651" y="313484"/>
                </a:lnTo>
                <a:lnTo>
                  <a:pt x="2638343" y="300755"/>
                </a:lnTo>
                <a:lnTo>
                  <a:pt x="2518768" y="300755"/>
                </a:lnTo>
                <a:lnTo>
                  <a:pt x="2498004" y="296395"/>
                </a:lnTo>
                <a:lnTo>
                  <a:pt x="2483117" y="284609"/>
                </a:lnTo>
                <a:lnTo>
                  <a:pt x="2474153" y="267343"/>
                </a:lnTo>
                <a:lnTo>
                  <a:pt x="2471155" y="246542"/>
                </a:lnTo>
                <a:lnTo>
                  <a:pt x="2475479" y="212533"/>
                </a:lnTo>
                <a:lnTo>
                  <a:pt x="2488773" y="179541"/>
                </a:lnTo>
                <a:lnTo>
                  <a:pt x="2511523" y="154593"/>
                </a:lnTo>
                <a:lnTo>
                  <a:pt x="2544215" y="144715"/>
                </a:lnTo>
                <a:lnTo>
                  <a:pt x="2671344" y="144715"/>
                </a:lnTo>
                <a:lnTo>
                  <a:pt x="2673737" y="133401"/>
                </a:lnTo>
                <a:lnTo>
                  <a:pt x="2605499" y="133401"/>
                </a:lnTo>
                <a:lnTo>
                  <a:pt x="2594421" y="115957"/>
                </a:lnTo>
                <a:lnTo>
                  <a:pt x="2578039" y="103770"/>
                </a:lnTo>
                <a:lnTo>
                  <a:pt x="2558298" y="96618"/>
                </a:lnTo>
                <a:lnTo>
                  <a:pt x="2537143" y="94284"/>
                </a:lnTo>
                <a:close/>
              </a:path>
              <a:path w="2828925" h="430530">
                <a:moveTo>
                  <a:pt x="2635651" y="313484"/>
                </a:moveTo>
                <a:lnTo>
                  <a:pt x="2570143" y="313484"/>
                </a:lnTo>
                <a:lnTo>
                  <a:pt x="2571086" y="314427"/>
                </a:lnTo>
                <a:lnTo>
                  <a:pt x="2564486" y="344597"/>
                </a:lnTo>
                <a:lnTo>
                  <a:pt x="2629070" y="344597"/>
                </a:lnTo>
                <a:lnTo>
                  <a:pt x="2635651" y="313484"/>
                </a:lnTo>
                <a:close/>
              </a:path>
              <a:path w="2828925" h="430530">
                <a:moveTo>
                  <a:pt x="2671344" y="144715"/>
                </a:moveTo>
                <a:lnTo>
                  <a:pt x="2544215" y="144715"/>
                </a:lnTo>
                <a:lnTo>
                  <a:pt x="2565451" y="148590"/>
                </a:lnTo>
                <a:lnTo>
                  <a:pt x="2580455" y="159447"/>
                </a:lnTo>
                <a:lnTo>
                  <a:pt x="2589361" y="176138"/>
                </a:lnTo>
                <a:lnTo>
                  <a:pt x="2592300" y="197514"/>
                </a:lnTo>
                <a:lnTo>
                  <a:pt x="2587836" y="231346"/>
                </a:lnTo>
                <a:lnTo>
                  <a:pt x="2574269" y="264868"/>
                </a:lnTo>
                <a:lnTo>
                  <a:pt x="2551335" y="290524"/>
                </a:lnTo>
                <a:lnTo>
                  <a:pt x="2518768" y="300755"/>
                </a:lnTo>
                <a:lnTo>
                  <a:pt x="2638343" y="300755"/>
                </a:lnTo>
                <a:lnTo>
                  <a:pt x="2671344" y="144715"/>
                </a:lnTo>
                <a:close/>
              </a:path>
              <a:path w="2828925" h="430530">
                <a:moveTo>
                  <a:pt x="2700255" y="8014"/>
                </a:moveTo>
                <a:lnTo>
                  <a:pt x="2633313" y="8014"/>
                </a:lnTo>
                <a:lnTo>
                  <a:pt x="2606442" y="133401"/>
                </a:lnTo>
                <a:lnTo>
                  <a:pt x="2673737" y="133401"/>
                </a:lnTo>
                <a:lnTo>
                  <a:pt x="2700255" y="8014"/>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34" name="object 25">
            <a:extLst>
              <a:ext uri="{FF2B5EF4-FFF2-40B4-BE49-F238E27FC236}">
                <a16:creationId xmlns:a16="http://schemas.microsoft.com/office/drawing/2014/main" id="{871C4C22-4DEA-4C1B-92EA-336DF892F35D}"/>
              </a:ext>
            </a:extLst>
          </p:cNvPr>
          <p:cNvSpPr/>
          <p:nvPr/>
        </p:nvSpPr>
        <p:spPr>
          <a:xfrm>
            <a:off x="580473" y="1392919"/>
            <a:ext cx="6659429" cy="234344"/>
          </a:xfrm>
          <a:prstGeom prst="rect">
            <a:avLst/>
          </a:prstGeom>
          <a:blipFill>
            <a:blip r:embed="rId17" cstate="print"/>
            <a:stretch>
              <a:fillRect/>
            </a:stretch>
          </a:blipFill>
        </p:spPr>
        <p:txBody>
          <a:bodyPr wrap="square" lIns="0" tIns="0" rIns="0" bIns="0" rtlCol="0"/>
          <a:lstStyle/>
          <a:p>
            <a:pPr defTabSz="415664">
              <a:defRPr/>
            </a:pPr>
            <a:endParaRPr sz="818">
              <a:solidFill>
                <a:prstClr val="black"/>
              </a:solidFill>
              <a:latin typeface="Calibri"/>
            </a:endParaRPr>
          </a:p>
        </p:txBody>
      </p:sp>
    </p:spTree>
    <p:extLst>
      <p:ext uri="{BB962C8B-B14F-4D97-AF65-F5344CB8AC3E}">
        <p14:creationId xmlns:p14="http://schemas.microsoft.com/office/powerpoint/2010/main" val="1689467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87" y="857250"/>
            <a:ext cx="378980" cy="5142923"/>
          </a:xfrm>
          <a:custGeom>
            <a:avLst/>
            <a:gdLst/>
            <a:ahLst/>
            <a:cxnLst/>
            <a:rect l="l" t="t" r="r" b="b"/>
            <a:pathLst>
              <a:path w="833755" h="11314430">
                <a:moveTo>
                  <a:pt x="0" y="11314094"/>
                </a:moveTo>
                <a:lnTo>
                  <a:pt x="833136" y="11314094"/>
                </a:lnTo>
                <a:lnTo>
                  <a:pt x="833136" y="0"/>
                </a:lnTo>
                <a:lnTo>
                  <a:pt x="0" y="0"/>
                </a:lnTo>
                <a:lnTo>
                  <a:pt x="0" y="11314094"/>
                </a:lnTo>
                <a:close/>
              </a:path>
            </a:pathLst>
          </a:custGeom>
          <a:solidFill>
            <a:srgbClr val="EAEBEC"/>
          </a:solidFill>
        </p:spPr>
        <p:txBody>
          <a:bodyPr wrap="square" lIns="0" tIns="0" rIns="0" bIns="0" rtlCol="0"/>
          <a:lstStyle/>
          <a:p>
            <a:pPr defTabSz="415664">
              <a:defRPr/>
            </a:pPr>
            <a:endParaRPr sz="818">
              <a:solidFill>
                <a:prstClr val="black"/>
              </a:solidFill>
              <a:latin typeface="Calibri"/>
            </a:endParaRPr>
          </a:p>
        </p:txBody>
      </p:sp>
      <p:sp>
        <p:nvSpPr>
          <p:cNvPr id="4" name="object 4"/>
          <p:cNvSpPr/>
          <p:nvPr/>
        </p:nvSpPr>
        <p:spPr>
          <a:xfrm>
            <a:off x="3811599" y="4642015"/>
            <a:ext cx="1927225" cy="824923"/>
          </a:xfrm>
          <a:custGeom>
            <a:avLst/>
            <a:gdLst/>
            <a:ahLst/>
            <a:cxnLst/>
            <a:rect l="l" t="t" r="r" b="b"/>
            <a:pathLst>
              <a:path w="4239895" h="1814829">
                <a:moveTo>
                  <a:pt x="0" y="1814298"/>
                </a:moveTo>
                <a:lnTo>
                  <a:pt x="4239894" y="1814298"/>
                </a:lnTo>
                <a:lnTo>
                  <a:pt x="4239894" y="0"/>
                </a:lnTo>
                <a:lnTo>
                  <a:pt x="0" y="0"/>
                </a:lnTo>
                <a:lnTo>
                  <a:pt x="0" y="1814298"/>
                </a:lnTo>
                <a:close/>
              </a:path>
            </a:pathLst>
          </a:custGeom>
          <a:solidFill>
            <a:srgbClr val="EFEFF2"/>
          </a:solidFill>
        </p:spPr>
        <p:txBody>
          <a:bodyPr wrap="square" lIns="0" tIns="0" rIns="0" bIns="0" rtlCol="0"/>
          <a:lstStyle/>
          <a:p>
            <a:pPr defTabSz="415664">
              <a:defRPr/>
            </a:pPr>
            <a:endParaRPr sz="818">
              <a:solidFill>
                <a:prstClr val="black"/>
              </a:solidFill>
              <a:latin typeface="Calibri"/>
            </a:endParaRPr>
          </a:p>
        </p:txBody>
      </p:sp>
      <p:sp>
        <p:nvSpPr>
          <p:cNvPr id="5" name="object 5"/>
          <p:cNvSpPr/>
          <p:nvPr/>
        </p:nvSpPr>
        <p:spPr>
          <a:xfrm>
            <a:off x="608439" y="2650682"/>
            <a:ext cx="1927225" cy="1716232"/>
          </a:xfrm>
          <a:custGeom>
            <a:avLst/>
            <a:gdLst/>
            <a:ahLst/>
            <a:cxnLst/>
            <a:rect l="l" t="t" r="r" b="b"/>
            <a:pathLst>
              <a:path w="4239895" h="3775709">
                <a:moveTo>
                  <a:pt x="0" y="3775356"/>
                </a:moveTo>
                <a:lnTo>
                  <a:pt x="4239894" y="3775356"/>
                </a:lnTo>
                <a:lnTo>
                  <a:pt x="4239894" y="0"/>
                </a:lnTo>
                <a:lnTo>
                  <a:pt x="0" y="0"/>
                </a:lnTo>
                <a:lnTo>
                  <a:pt x="0" y="3775356"/>
                </a:lnTo>
                <a:close/>
              </a:path>
            </a:pathLst>
          </a:custGeom>
          <a:solidFill>
            <a:srgbClr val="EFEFF2"/>
          </a:solidFill>
        </p:spPr>
        <p:txBody>
          <a:bodyPr wrap="square" lIns="0" tIns="0" rIns="0" bIns="0" rtlCol="0"/>
          <a:lstStyle/>
          <a:p>
            <a:pPr defTabSz="415664">
              <a:defRPr/>
            </a:pPr>
            <a:endParaRPr sz="818">
              <a:solidFill>
                <a:prstClr val="black"/>
              </a:solidFill>
              <a:latin typeface="Calibri"/>
            </a:endParaRPr>
          </a:p>
        </p:txBody>
      </p:sp>
      <p:sp>
        <p:nvSpPr>
          <p:cNvPr id="6" name="object 6"/>
          <p:cNvSpPr/>
          <p:nvPr/>
        </p:nvSpPr>
        <p:spPr>
          <a:xfrm>
            <a:off x="6603442" y="2390882"/>
            <a:ext cx="2159000" cy="1428461"/>
          </a:xfrm>
          <a:custGeom>
            <a:avLst/>
            <a:gdLst/>
            <a:ahLst/>
            <a:cxnLst/>
            <a:rect l="l" t="t" r="r" b="b"/>
            <a:pathLst>
              <a:path w="4749800" h="3142615">
                <a:moveTo>
                  <a:pt x="0" y="3142091"/>
                </a:moveTo>
                <a:lnTo>
                  <a:pt x="4749677" y="3142091"/>
                </a:lnTo>
                <a:lnTo>
                  <a:pt x="4749677" y="0"/>
                </a:lnTo>
                <a:lnTo>
                  <a:pt x="0" y="0"/>
                </a:lnTo>
                <a:lnTo>
                  <a:pt x="0" y="3142091"/>
                </a:lnTo>
                <a:close/>
              </a:path>
            </a:pathLst>
          </a:custGeom>
          <a:solidFill>
            <a:srgbClr val="EFEFF2"/>
          </a:solidFill>
        </p:spPr>
        <p:txBody>
          <a:bodyPr wrap="square" lIns="0" tIns="0" rIns="0" bIns="0" rtlCol="0"/>
          <a:lstStyle/>
          <a:p>
            <a:pPr defTabSz="415664">
              <a:defRPr/>
            </a:pPr>
            <a:endParaRPr sz="818">
              <a:solidFill>
                <a:prstClr val="black"/>
              </a:solidFill>
              <a:latin typeface="Calibri"/>
            </a:endParaRPr>
          </a:p>
        </p:txBody>
      </p:sp>
      <p:sp>
        <p:nvSpPr>
          <p:cNvPr id="7" name="object 7"/>
          <p:cNvSpPr/>
          <p:nvPr/>
        </p:nvSpPr>
        <p:spPr>
          <a:xfrm>
            <a:off x="6603443" y="4075139"/>
            <a:ext cx="2159866" cy="1687368"/>
          </a:xfrm>
          <a:custGeom>
            <a:avLst/>
            <a:gdLst/>
            <a:ahLst/>
            <a:cxnLst/>
            <a:rect l="l" t="t" r="r" b="b"/>
            <a:pathLst>
              <a:path w="4751705" h="3712209">
                <a:moveTo>
                  <a:pt x="0" y="3711986"/>
                </a:moveTo>
                <a:lnTo>
                  <a:pt x="4751322" y="3711986"/>
                </a:lnTo>
                <a:lnTo>
                  <a:pt x="4751322" y="0"/>
                </a:lnTo>
                <a:lnTo>
                  <a:pt x="0" y="0"/>
                </a:lnTo>
                <a:lnTo>
                  <a:pt x="0" y="3711986"/>
                </a:lnTo>
                <a:close/>
              </a:path>
            </a:pathLst>
          </a:custGeom>
          <a:solidFill>
            <a:srgbClr val="EFEFF2"/>
          </a:solidFill>
        </p:spPr>
        <p:txBody>
          <a:bodyPr wrap="square" lIns="0" tIns="0" rIns="0" bIns="0" rtlCol="0"/>
          <a:lstStyle/>
          <a:p>
            <a:pPr defTabSz="415664">
              <a:defRPr/>
            </a:pPr>
            <a:endParaRPr sz="818">
              <a:solidFill>
                <a:prstClr val="black"/>
              </a:solidFill>
              <a:latin typeface="Calibri"/>
            </a:endParaRPr>
          </a:p>
        </p:txBody>
      </p:sp>
      <p:sp>
        <p:nvSpPr>
          <p:cNvPr id="8" name="object 8"/>
          <p:cNvSpPr/>
          <p:nvPr/>
        </p:nvSpPr>
        <p:spPr>
          <a:xfrm>
            <a:off x="580639" y="1949623"/>
            <a:ext cx="2265947" cy="154511"/>
          </a:xfrm>
          <a:prstGeom prst="rect">
            <a:avLst/>
          </a:prstGeom>
          <a:blipFill>
            <a:blip r:embed="rId2"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9" name="object 9"/>
          <p:cNvSpPr/>
          <p:nvPr/>
        </p:nvSpPr>
        <p:spPr>
          <a:xfrm>
            <a:off x="2922909" y="1951122"/>
            <a:ext cx="4290356" cy="155345"/>
          </a:xfrm>
          <a:prstGeom prst="rect">
            <a:avLst/>
          </a:prstGeom>
          <a:blipFill>
            <a:blip r:embed="rId3"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10" name="object 10"/>
          <p:cNvSpPr/>
          <p:nvPr/>
        </p:nvSpPr>
        <p:spPr>
          <a:xfrm>
            <a:off x="2979412" y="2598136"/>
            <a:ext cx="3408614" cy="1717304"/>
          </a:xfrm>
          <a:prstGeom prst="rect">
            <a:avLst/>
          </a:prstGeom>
          <a:blipFill>
            <a:blip r:embed="rId4"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11" name="object 11"/>
          <p:cNvSpPr/>
          <p:nvPr/>
        </p:nvSpPr>
        <p:spPr>
          <a:xfrm>
            <a:off x="6215781" y="3086251"/>
            <a:ext cx="19050" cy="4907"/>
          </a:xfrm>
          <a:custGeom>
            <a:avLst/>
            <a:gdLst/>
            <a:ahLst/>
            <a:cxnLst/>
            <a:rect l="l" t="t" r="r" b="b"/>
            <a:pathLst>
              <a:path w="41909" h="10795">
                <a:moveTo>
                  <a:pt x="41904" y="0"/>
                </a:moveTo>
                <a:lnTo>
                  <a:pt x="0" y="0"/>
                </a:lnTo>
                <a:lnTo>
                  <a:pt x="0" y="10476"/>
                </a:lnTo>
                <a:lnTo>
                  <a:pt x="41904" y="10476"/>
                </a:lnTo>
                <a:lnTo>
                  <a:pt x="41904"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2" name="object 12"/>
          <p:cNvSpPr/>
          <p:nvPr/>
        </p:nvSpPr>
        <p:spPr>
          <a:xfrm>
            <a:off x="6253876" y="3086251"/>
            <a:ext cx="19339" cy="4907"/>
          </a:xfrm>
          <a:custGeom>
            <a:avLst/>
            <a:gdLst/>
            <a:ahLst/>
            <a:cxnLst/>
            <a:rect l="l" t="t" r="r" b="b"/>
            <a:pathLst>
              <a:path w="42544" h="10795">
                <a:moveTo>
                  <a:pt x="41925" y="0"/>
                </a:moveTo>
                <a:lnTo>
                  <a:pt x="0" y="0"/>
                </a:lnTo>
                <a:lnTo>
                  <a:pt x="0" y="10476"/>
                </a:lnTo>
                <a:lnTo>
                  <a:pt x="41925" y="10476"/>
                </a:lnTo>
                <a:lnTo>
                  <a:pt x="4192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3" name="object 13"/>
          <p:cNvSpPr/>
          <p:nvPr/>
        </p:nvSpPr>
        <p:spPr>
          <a:xfrm>
            <a:off x="6291971" y="3086251"/>
            <a:ext cx="19339" cy="4907"/>
          </a:xfrm>
          <a:custGeom>
            <a:avLst/>
            <a:gdLst/>
            <a:ahLst/>
            <a:cxnLst/>
            <a:rect l="l" t="t" r="r" b="b"/>
            <a:pathLst>
              <a:path w="42544" h="10795">
                <a:moveTo>
                  <a:pt x="41925" y="0"/>
                </a:moveTo>
                <a:lnTo>
                  <a:pt x="0" y="0"/>
                </a:lnTo>
                <a:lnTo>
                  <a:pt x="0" y="10476"/>
                </a:lnTo>
                <a:lnTo>
                  <a:pt x="41925" y="10476"/>
                </a:lnTo>
                <a:lnTo>
                  <a:pt x="4192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4" name="object 14"/>
          <p:cNvSpPr/>
          <p:nvPr/>
        </p:nvSpPr>
        <p:spPr>
          <a:xfrm>
            <a:off x="6330114" y="3086251"/>
            <a:ext cx="19339" cy="4907"/>
          </a:xfrm>
          <a:custGeom>
            <a:avLst/>
            <a:gdLst/>
            <a:ahLst/>
            <a:cxnLst/>
            <a:rect l="l" t="t" r="r" b="b"/>
            <a:pathLst>
              <a:path w="42544" h="10795">
                <a:moveTo>
                  <a:pt x="41925" y="0"/>
                </a:moveTo>
                <a:lnTo>
                  <a:pt x="0" y="0"/>
                </a:lnTo>
                <a:lnTo>
                  <a:pt x="0" y="10476"/>
                </a:lnTo>
                <a:lnTo>
                  <a:pt x="41925" y="10476"/>
                </a:lnTo>
                <a:lnTo>
                  <a:pt x="4192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5" name="object 15"/>
          <p:cNvSpPr/>
          <p:nvPr/>
        </p:nvSpPr>
        <p:spPr>
          <a:xfrm>
            <a:off x="6368208" y="3086251"/>
            <a:ext cx="19339" cy="4907"/>
          </a:xfrm>
          <a:custGeom>
            <a:avLst/>
            <a:gdLst/>
            <a:ahLst/>
            <a:cxnLst/>
            <a:rect l="l" t="t" r="r" b="b"/>
            <a:pathLst>
              <a:path w="42544" h="10795">
                <a:moveTo>
                  <a:pt x="41925" y="0"/>
                </a:moveTo>
                <a:lnTo>
                  <a:pt x="0" y="0"/>
                </a:lnTo>
                <a:lnTo>
                  <a:pt x="0" y="10476"/>
                </a:lnTo>
                <a:lnTo>
                  <a:pt x="41925" y="10476"/>
                </a:lnTo>
                <a:lnTo>
                  <a:pt x="4192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6" name="object 16"/>
          <p:cNvSpPr/>
          <p:nvPr/>
        </p:nvSpPr>
        <p:spPr>
          <a:xfrm>
            <a:off x="6406303" y="3086251"/>
            <a:ext cx="19339" cy="4907"/>
          </a:xfrm>
          <a:custGeom>
            <a:avLst/>
            <a:gdLst/>
            <a:ahLst/>
            <a:cxnLst/>
            <a:rect l="l" t="t" r="r" b="b"/>
            <a:pathLst>
              <a:path w="42544" h="10795">
                <a:moveTo>
                  <a:pt x="41925" y="0"/>
                </a:moveTo>
                <a:lnTo>
                  <a:pt x="0" y="0"/>
                </a:lnTo>
                <a:lnTo>
                  <a:pt x="0" y="10476"/>
                </a:lnTo>
                <a:lnTo>
                  <a:pt x="41925" y="10476"/>
                </a:lnTo>
                <a:lnTo>
                  <a:pt x="4192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7" name="object 17"/>
          <p:cNvSpPr/>
          <p:nvPr/>
        </p:nvSpPr>
        <p:spPr>
          <a:xfrm>
            <a:off x="6444445" y="3086251"/>
            <a:ext cx="19339" cy="4907"/>
          </a:xfrm>
          <a:custGeom>
            <a:avLst/>
            <a:gdLst/>
            <a:ahLst/>
            <a:cxnLst/>
            <a:rect l="l" t="t" r="r" b="b"/>
            <a:pathLst>
              <a:path w="42544" h="10795">
                <a:moveTo>
                  <a:pt x="41925" y="0"/>
                </a:moveTo>
                <a:lnTo>
                  <a:pt x="0" y="0"/>
                </a:lnTo>
                <a:lnTo>
                  <a:pt x="0" y="10476"/>
                </a:lnTo>
                <a:lnTo>
                  <a:pt x="41925" y="10476"/>
                </a:lnTo>
                <a:lnTo>
                  <a:pt x="4192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8" name="object 18"/>
          <p:cNvSpPr/>
          <p:nvPr/>
        </p:nvSpPr>
        <p:spPr>
          <a:xfrm>
            <a:off x="6482539" y="3086251"/>
            <a:ext cx="19339" cy="4907"/>
          </a:xfrm>
          <a:custGeom>
            <a:avLst/>
            <a:gdLst/>
            <a:ahLst/>
            <a:cxnLst/>
            <a:rect l="l" t="t" r="r" b="b"/>
            <a:pathLst>
              <a:path w="42544" h="10795">
                <a:moveTo>
                  <a:pt x="41925" y="0"/>
                </a:moveTo>
                <a:lnTo>
                  <a:pt x="0" y="0"/>
                </a:lnTo>
                <a:lnTo>
                  <a:pt x="0" y="10476"/>
                </a:lnTo>
                <a:lnTo>
                  <a:pt x="41925" y="10476"/>
                </a:lnTo>
                <a:lnTo>
                  <a:pt x="4192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19" name="object 19"/>
          <p:cNvSpPr/>
          <p:nvPr/>
        </p:nvSpPr>
        <p:spPr>
          <a:xfrm>
            <a:off x="6520681" y="3086251"/>
            <a:ext cx="19339" cy="4907"/>
          </a:xfrm>
          <a:custGeom>
            <a:avLst/>
            <a:gdLst/>
            <a:ahLst/>
            <a:cxnLst/>
            <a:rect l="l" t="t" r="r" b="b"/>
            <a:pathLst>
              <a:path w="42544" h="10795">
                <a:moveTo>
                  <a:pt x="41925" y="0"/>
                </a:moveTo>
                <a:lnTo>
                  <a:pt x="0" y="0"/>
                </a:lnTo>
                <a:lnTo>
                  <a:pt x="0" y="10476"/>
                </a:lnTo>
                <a:lnTo>
                  <a:pt x="41925" y="10476"/>
                </a:lnTo>
                <a:lnTo>
                  <a:pt x="4192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0" name="object 20"/>
          <p:cNvSpPr/>
          <p:nvPr/>
        </p:nvSpPr>
        <p:spPr>
          <a:xfrm>
            <a:off x="6558776" y="3086251"/>
            <a:ext cx="19339" cy="4907"/>
          </a:xfrm>
          <a:custGeom>
            <a:avLst/>
            <a:gdLst/>
            <a:ahLst/>
            <a:cxnLst/>
            <a:rect l="l" t="t" r="r" b="b"/>
            <a:pathLst>
              <a:path w="42544" h="10795">
                <a:moveTo>
                  <a:pt x="41925" y="0"/>
                </a:moveTo>
                <a:lnTo>
                  <a:pt x="0" y="0"/>
                </a:lnTo>
                <a:lnTo>
                  <a:pt x="0" y="10476"/>
                </a:lnTo>
                <a:lnTo>
                  <a:pt x="41925" y="10476"/>
                </a:lnTo>
                <a:lnTo>
                  <a:pt x="4192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1" name="object 21"/>
          <p:cNvSpPr/>
          <p:nvPr/>
        </p:nvSpPr>
        <p:spPr>
          <a:xfrm>
            <a:off x="6190258" y="3038633"/>
            <a:ext cx="51089" cy="95250"/>
          </a:xfrm>
          <a:custGeom>
            <a:avLst/>
            <a:gdLst/>
            <a:ahLst/>
            <a:cxnLst/>
            <a:rect l="l" t="t" r="r" b="b"/>
            <a:pathLst>
              <a:path w="112394" h="209550">
                <a:moveTo>
                  <a:pt x="112198" y="0"/>
                </a:moveTo>
                <a:lnTo>
                  <a:pt x="0" y="104760"/>
                </a:lnTo>
                <a:lnTo>
                  <a:pt x="112198" y="209520"/>
                </a:lnTo>
                <a:lnTo>
                  <a:pt x="112198"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2" name="object 22"/>
          <p:cNvSpPr/>
          <p:nvPr/>
        </p:nvSpPr>
        <p:spPr>
          <a:xfrm>
            <a:off x="6215781" y="4223774"/>
            <a:ext cx="19050" cy="4907"/>
          </a:xfrm>
          <a:custGeom>
            <a:avLst/>
            <a:gdLst/>
            <a:ahLst/>
            <a:cxnLst/>
            <a:rect l="l" t="t" r="r" b="b"/>
            <a:pathLst>
              <a:path w="41909" h="10795">
                <a:moveTo>
                  <a:pt x="41285" y="0"/>
                </a:moveTo>
                <a:lnTo>
                  <a:pt x="0" y="0"/>
                </a:lnTo>
                <a:lnTo>
                  <a:pt x="0" y="10476"/>
                </a:lnTo>
                <a:lnTo>
                  <a:pt x="41285" y="10476"/>
                </a:lnTo>
                <a:lnTo>
                  <a:pt x="4128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3" name="object 23"/>
          <p:cNvSpPr/>
          <p:nvPr/>
        </p:nvSpPr>
        <p:spPr>
          <a:xfrm>
            <a:off x="6253304" y="4223774"/>
            <a:ext cx="19050" cy="4907"/>
          </a:xfrm>
          <a:custGeom>
            <a:avLst/>
            <a:gdLst/>
            <a:ahLst/>
            <a:cxnLst/>
            <a:rect l="l" t="t" r="r" b="b"/>
            <a:pathLst>
              <a:path w="41909" h="10795">
                <a:moveTo>
                  <a:pt x="41285" y="0"/>
                </a:moveTo>
                <a:lnTo>
                  <a:pt x="0" y="0"/>
                </a:lnTo>
                <a:lnTo>
                  <a:pt x="0" y="10476"/>
                </a:lnTo>
                <a:lnTo>
                  <a:pt x="41285" y="10476"/>
                </a:lnTo>
                <a:lnTo>
                  <a:pt x="4128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4" name="object 24"/>
          <p:cNvSpPr/>
          <p:nvPr/>
        </p:nvSpPr>
        <p:spPr>
          <a:xfrm>
            <a:off x="6290828" y="4223774"/>
            <a:ext cx="19050" cy="4907"/>
          </a:xfrm>
          <a:custGeom>
            <a:avLst/>
            <a:gdLst/>
            <a:ahLst/>
            <a:cxnLst/>
            <a:rect l="l" t="t" r="r" b="b"/>
            <a:pathLst>
              <a:path w="41909" h="10795">
                <a:moveTo>
                  <a:pt x="41285" y="0"/>
                </a:moveTo>
                <a:lnTo>
                  <a:pt x="0" y="0"/>
                </a:lnTo>
                <a:lnTo>
                  <a:pt x="0" y="10476"/>
                </a:lnTo>
                <a:lnTo>
                  <a:pt x="41285" y="10476"/>
                </a:lnTo>
                <a:lnTo>
                  <a:pt x="4128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5" name="object 25"/>
          <p:cNvSpPr/>
          <p:nvPr/>
        </p:nvSpPr>
        <p:spPr>
          <a:xfrm>
            <a:off x="6328399" y="4223774"/>
            <a:ext cx="19050" cy="4907"/>
          </a:xfrm>
          <a:custGeom>
            <a:avLst/>
            <a:gdLst/>
            <a:ahLst/>
            <a:cxnLst/>
            <a:rect l="l" t="t" r="r" b="b"/>
            <a:pathLst>
              <a:path w="41909" h="10795">
                <a:moveTo>
                  <a:pt x="41285" y="0"/>
                </a:moveTo>
                <a:lnTo>
                  <a:pt x="0" y="0"/>
                </a:lnTo>
                <a:lnTo>
                  <a:pt x="0" y="10476"/>
                </a:lnTo>
                <a:lnTo>
                  <a:pt x="41285" y="10476"/>
                </a:lnTo>
                <a:lnTo>
                  <a:pt x="4128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6" name="object 26"/>
          <p:cNvSpPr/>
          <p:nvPr/>
        </p:nvSpPr>
        <p:spPr>
          <a:xfrm>
            <a:off x="6365922" y="4223774"/>
            <a:ext cx="19050" cy="4907"/>
          </a:xfrm>
          <a:custGeom>
            <a:avLst/>
            <a:gdLst/>
            <a:ahLst/>
            <a:cxnLst/>
            <a:rect l="l" t="t" r="r" b="b"/>
            <a:pathLst>
              <a:path w="41909" h="10795">
                <a:moveTo>
                  <a:pt x="41285" y="0"/>
                </a:moveTo>
                <a:lnTo>
                  <a:pt x="0" y="0"/>
                </a:lnTo>
                <a:lnTo>
                  <a:pt x="0" y="10476"/>
                </a:lnTo>
                <a:lnTo>
                  <a:pt x="41285" y="10476"/>
                </a:lnTo>
                <a:lnTo>
                  <a:pt x="4128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7" name="object 27"/>
          <p:cNvSpPr/>
          <p:nvPr/>
        </p:nvSpPr>
        <p:spPr>
          <a:xfrm>
            <a:off x="6403445" y="4223774"/>
            <a:ext cx="19050" cy="4907"/>
          </a:xfrm>
          <a:custGeom>
            <a:avLst/>
            <a:gdLst/>
            <a:ahLst/>
            <a:cxnLst/>
            <a:rect l="l" t="t" r="r" b="b"/>
            <a:pathLst>
              <a:path w="41909" h="10795">
                <a:moveTo>
                  <a:pt x="41306" y="0"/>
                </a:moveTo>
                <a:lnTo>
                  <a:pt x="0" y="0"/>
                </a:lnTo>
                <a:lnTo>
                  <a:pt x="0" y="10476"/>
                </a:lnTo>
                <a:lnTo>
                  <a:pt x="41306" y="10476"/>
                </a:lnTo>
                <a:lnTo>
                  <a:pt x="41306"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8" name="object 28"/>
          <p:cNvSpPr/>
          <p:nvPr/>
        </p:nvSpPr>
        <p:spPr>
          <a:xfrm>
            <a:off x="6441016" y="4223774"/>
            <a:ext cx="19050" cy="4907"/>
          </a:xfrm>
          <a:custGeom>
            <a:avLst/>
            <a:gdLst/>
            <a:ahLst/>
            <a:cxnLst/>
            <a:rect l="l" t="t" r="r" b="b"/>
            <a:pathLst>
              <a:path w="41909" h="10795">
                <a:moveTo>
                  <a:pt x="41285" y="0"/>
                </a:moveTo>
                <a:lnTo>
                  <a:pt x="0" y="0"/>
                </a:lnTo>
                <a:lnTo>
                  <a:pt x="0" y="10476"/>
                </a:lnTo>
                <a:lnTo>
                  <a:pt x="41285" y="10476"/>
                </a:lnTo>
                <a:lnTo>
                  <a:pt x="4128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29" name="object 29"/>
          <p:cNvSpPr/>
          <p:nvPr/>
        </p:nvSpPr>
        <p:spPr>
          <a:xfrm>
            <a:off x="6478539" y="4223774"/>
            <a:ext cx="19050" cy="4907"/>
          </a:xfrm>
          <a:custGeom>
            <a:avLst/>
            <a:gdLst/>
            <a:ahLst/>
            <a:cxnLst/>
            <a:rect l="l" t="t" r="r" b="b"/>
            <a:pathLst>
              <a:path w="41909" h="10795">
                <a:moveTo>
                  <a:pt x="41285" y="0"/>
                </a:moveTo>
                <a:lnTo>
                  <a:pt x="0" y="0"/>
                </a:lnTo>
                <a:lnTo>
                  <a:pt x="0" y="10476"/>
                </a:lnTo>
                <a:lnTo>
                  <a:pt x="41285" y="10476"/>
                </a:lnTo>
                <a:lnTo>
                  <a:pt x="4128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0" name="object 30"/>
          <p:cNvSpPr/>
          <p:nvPr/>
        </p:nvSpPr>
        <p:spPr>
          <a:xfrm>
            <a:off x="6516062" y="4223774"/>
            <a:ext cx="19050" cy="4907"/>
          </a:xfrm>
          <a:custGeom>
            <a:avLst/>
            <a:gdLst/>
            <a:ahLst/>
            <a:cxnLst/>
            <a:rect l="l" t="t" r="r" b="b"/>
            <a:pathLst>
              <a:path w="41909" h="10795">
                <a:moveTo>
                  <a:pt x="41306" y="0"/>
                </a:moveTo>
                <a:lnTo>
                  <a:pt x="0" y="0"/>
                </a:lnTo>
                <a:lnTo>
                  <a:pt x="0" y="10476"/>
                </a:lnTo>
                <a:lnTo>
                  <a:pt x="41306" y="10476"/>
                </a:lnTo>
                <a:lnTo>
                  <a:pt x="41306"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1" name="object 31"/>
          <p:cNvSpPr/>
          <p:nvPr/>
        </p:nvSpPr>
        <p:spPr>
          <a:xfrm>
            <a:off x="6553633" y="4223774"/>
            <a:ext cx="19050" cy="4907"/>
          </a:xfrm>
          <a:custGeom>
            <a:avLst/>
            <a:gdLst/>
            <a:ahLst/>
            <a:cxnLst/>
            <a:rect l="l" t="t" r="r" b="b"/>
            <a:pathLst>
              <a:path w="41909" h="10795">
                <a:moveTo>
                  <a:pt x="41285" y="0"/>
                </a:moveTo>
                <a:lnTo>
                  <a:pt x="0" y="0"/>
                </a:lnTo>
                <a:lnTo>
                  <a:pt x="0" y="10476"/>
                </a:lnTo>
                <a:lnTo>
                  <a:pt x="41285" y="10476"/>
                </a:lnTo>
                <a:lnTo>
                  <a:pt x="4128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2" name="object 32"/>
          <p:cNvSpPr/>
          <p:nvPr/>
        </p:nvSpPr>
        <p:spPr>
          <a:xfrm>
            <a:off x="6591156" y="4223774"/>
            <a:ext cx="19050" cy="4907"/>
          </a:xfrm>
          <a:custGeom>
            <a:avLst/>
            <a:gdLst/>
            <a:ahLst/>
            <a:cxnLst/>
            <a:rect l="l" t="t" r="r" b="b"/>
            <a:pathLst>
              <a:path w="41909" h="10795">
                <a:moveTo>
                  <a:pt x="41285" y="0"/>
                </a:moveTo>
                <a:lnTo>
                  <a:pt x="0" y="0"/>
                </a:lnTo>
                <a:lnTo>
                  <a:pt x="0" y="10476"/>
                </a:lnTo>
                <a:lnTo>
                  <a:pt x="41285" y="10476"/>
                </a:lnTo>
                <a:lnTo>
                  <a:pt x="4128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3" name="object 33"/>
          <p:cNvSpPr/>
          <p:nvPr/>
        </p:nvSpPr>
        <p:spPr>
          <a:xfrm>
            <a:off x="6628679" y="4223774"/>
            <a:ext cx="19050" cy="4907"/>
          </a:xfrm>
          <a:custGeom>
            <a:avLst/>
            <a:gdLst/>
            <a:ahLst/>
            <a:cxnLst/>
            <a:rect l="l" t="t" r="r" b="b"/>
            <a:pathLst>
              <a:path w="41909" h="10795">
                <a:moveTo>
                  <a:pt x="41306" y="0"/>
                </a:moveTo>
                <a:lnTo>
                  <a:pt x="0" y="0"/>
                </a:lnTo>
                <a:lnTo>
                  <a:pt x="0" y="10476"/>
                </a:lnTo>
                <a:lnTo>
                  <a:pt x="41306" y="10476"/>
                </a:lnTo>
                <a:lnTo>
                  <a:pt x="41306"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4" name="object 34"/>
          <p:cNvSpPr/>
          <p:nvPr/>
        </p:nvSpPr>
        <p:spPr>
          <a:xfrm>
            <a:off x="6666250" y="4223774"/>
            <a:ext cx="19050" cy="4907"/>
          </a:xfrm>
          <a:custGeom>
            <a:avLst/>
            <a:gdLst/>
            <a:ahLst/>
            <a:cxnLst/>
            <a:rect l="l" t="t" r="r" b="b"/>
            <a:pathLst>
              <a:path w="41909" h="10795">
                <a:moveTo>
                  <a:pt x="41285" y="0"/>
                </a:moveTo>
                <a:lnTo>
                  <a:pt x="0" y="0"/>
                </a:lnTo>
                <a:lnTo>
                  <a:pt x="0" y="10476"/>
                </a:lnTo>
                <a:lnTo>
                  <a:pt x="41285" y="10476"/>
                </a:lnTo>
                <a:lnTo>
                  <a:pt x="4128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5" name="object 35"/>
          <p:cNvSpPr/>
          <p:nvPr/>
        </p:nvSpPr>
        <p:spPr>
          <a:xfrm>
            <a:off x="6703773" y="4223774"/>
            <a:ext cx="19050" cy="4907"/>
          </a:xfrm>
          <a:custGeom>
            <a:avLst/>
            <a:gdLst/>
            <a:ahLst/>
            <a:cxnLst/>
            <a:rect l="l" t="t" r="r" b="b"/>
            <a:pathLst>
              <a:path w="41909" h="10795">
                <a:moveTo>
                  <a:pt x="41285" y="0"/>
                </a:moveTo>
                <a:lnTo>
                  <a:pt x="0" y="0"/>
                </a:lnTo>
                <a:lnTo>
                  <a:pt x="0" y="10476"/>
                </a:lnTo>
                <a:lnTo>
                  <a:pt x="41285" y="10476"/>
                </a:lnTo>
                <a:lnTo>
                  <a:pt x="4128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6" name="object 36"/>
          <p:cNvSpPr/>
          <p:nvPr/>
        </p:nvSpPr>
        <p:spPr>
          <a:xfrm>
            <a:off x="6741344" y="4223774"/>
            <a:ext cx="19050" cy="4907"/>
          </a:xfrm>
          <a:custGeom>
            <a:avLst/>
            <a:gdLst/>
            <a:ahLst/>
            <a:cxnLst/>
            <a:rect l="l" t="t" r="r" b="b"/>
            <a:pathLst>
              <a:path w="41909" h="10795">
                <a:moveTo>
                  <a:pt x="41285" y="0"/>
                </a:moveTo>
                <a:lnTo>
                  <a:pt x="0" y="0"/>
                </a:lnTo>
                <a:lnTo>
                  <a:pt x="0" y="10476"/>
                </a:lnTo>
                <a:lnTo>
                  <a:pt x="41285" y="10476"/>
                </a:lnTo>
                <a:lnTo>
                  <a:pt x="4128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7" name="object 37"/>
          <p:cNvSpPr/>
          <p:nvPr/>
        </p:nvSpPr>
        <p:spPr>
          <a:xfrm>
            <a:off x="6778868" y="4223774"/>
            <a:ext cx="19050" cy="4907"/>
          </a:xfrm>
          <a:custGeom>
            <a:avLst/>
            <a:gdLst/>
            <a:ahLst/>
            <a:cxnLst/>
            <a:rect l="l" t="t" r="r" b="b"/>
            <a:pathLst>
              <a:path w="41909" h="10795">
                <a:moveTo>
                  <a:pt x="41285" y="0"/>
                </a:moveTo>
                <a:lnTo>
                  <a:pt x="0" y="0"/>
                </a:lnTo>
                <a:lnTo>
                  <a:pt x="0" y="10476"/>
                </a:lnTo>
                <a:lnTo>
                  <a:pt x="41285" y="10476"/>
                </a:lnTo>
                <a:lnTo>
                  <a:pt x="4128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8" name="object 38"/>
          <p:cNvSpPr/>
          <p:nvPr/>
        </p:nvSpPr>
        <p:spPr>
          <a:xfrm>
            <a:off x="6816391" y="4223774"/>
            <a:ext cx="19050" cy="4907"/>
          </a:xfrm>
          <a:custGeom>
            <a:avLst/>
            <a:gdLst/>
            <a:ahLst/>
            <a:cxnLst/>
            <a:rect l="l" t="t" r="r" b="b"/>
            <a:pathLst>
              <a:path w="41909" h="10795">
                <a:moveTo>
                  <a:pt x="41285" y="0"/>
                </a:moveTo>
                <a:lnTo>
                  <a:pt x="0" y="0"/>
                </a:lnTo>
                <a:lnTo>
                  <a:pt x="0" y="10476"/>
                </a:lnTo>
                <a:lnTo>
                  <a:pt x="41285" y="10476"/>
                </a:lnTo>
                <a:lnTo>
                  <a:pt x="41285"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9" name="object 39"/>
          <p:cNvSpPr/>
          <p:nvPr/>
        </p:nvSpPr>
        <p:spPr>
          <a:xfrm>
            <a:off x="6190258" y="4176156"/>
            <a:ext cx="51089" cy="95250"/>
          </a:xfrm>
          <a:custGeom>
            <a:avLst/>
            <a:gdLst/>
            <a:ahLst/>
            <a:cxnLst/>
            <a:rect l="l" t="t" r="r" b="b"/>
            <a:pathLst>
              <a:path w="112394" h="209550">
                <a:moveTo>
                  <a:pt x="112198" y="0"/>
                </a:moveTo>
                <a:lnTo>
                  <a:pt x="0" y="104760"/>
                </a:lnTo>
                <a:lnTo>
                  <a:pt x="112198" y="209520"/>
                </a:lnTo>
                <a:lnTo>
                  <a:pt x="112198"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0" name="object 40"/>
          <p:cNvSpPr/>
          <p:nvPr/>
        </p:nvSpPr>
        <p:spPr>
          <a:xfrm>
            <a:off x="3103539" y="3384484"/>
            <a:ext cx="19050" cy="4907"/>
          </a:xfrm>
          <a:custGeom>
            <a:avLst/>
            <a:gdLst/>
            <a:ahLst/>
            <a:cxnLst/>
            <a:rect l="l" t="t" r="r" b="b"/>
            <a:pathLst>
              <a:path w="41909" h="10795">
                <a:moveTo>
                  <a:pt x="41684" y="0"/>
                </a:moveTo>
                <a:lnTo>
                  <a:pt x="0" y="0"/>
                </a:lnTo>
                <a:lnTo>
                  <a:pt x="0" y="10476"/>
                </a:lnTo>
                <a:lnTo>
                  <a:pt x="41684" y="10476"/>
                </a:lnTo>
                <a:lnTo>
                  <a:pt x="41684"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1" name="object 41"/>
          <p:cNvSpPr/>
          <p:nvPr/>
        </p:nvSpPr>
        <p:spPr>
          <a:xfrm>
            <a:off x="3065649" y="3384484"/>
            <a:ext cx="19050" cy="4907"/>
          </a:xfrm>
          <a:custGeom>
            <a:avLst/>
            <a:gdLst/>
            <a:ahLst/>
            <a:cxnLst/>
            <a:rect l="l" t="t" r="r" b="b"/>
            <a:pathLst>
              <a:path w="41909" h="10795">
                <a:moveTo>
                  <a:pt x="41684" y="0"/>
                </a:moveTo>
                <a:lnTo>
                  <a:pt x="0" y="0"/>
                </a:lnTo>
                <a:lnTo>
                  <a:pt x="0" y="10476"/>
                </a:lnTo>
                <a:lnTo>
                  <a:pt x="41684" y="10476"/>
                </a:lnTo>
                <a:lnTo>
                  <a:pt x="41684"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2" name="object 42"/>
          <p:cNvSpPr/>
          <p:nvPr/>
        </p:nvSpPr>
        <p:spPr>
          <a:xfrm>
            <a:off x="3027769" y="3384484"/>
            <a:ext cx="19050" cy="4907"/>
          </a:xfrm>
          <a:custGeom>
            <a:avLst/>
            <a:gdLst/>
            <a:ahLst/>
            <a:cxnLst/>
            <a:rect l="l" t="t" r="r" b="b"/>
            <a:pathLst>
              <a:path w="41909" h="10795">
                <a:moveTo>
                  <a:pt x="41684" y="0"/>
                </a:moveTo>
                <a:lnTo>
                  <a:pt x="0" y="0"/>
                </a:lnTo>
                <a:lnTo>
                  <a:pt x="0" y="10476"/>
                </a:lnTo>
                <a:lnTo>
                  <a:pt x="41684" y="10476"/>
                </a:lnTo>
                <a:lnTo>
                  <a:pt x="41684"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3" name="object 43"/>
          <p:cNvSpPr/>
          <p:nvPr/>
        </p:nvSpPr>
        <p:spPr>
          <a:xfrm>
            <a:off x="2989889" y="3384484"/>
            <a:ext cx="19050" cy="4907"/>
          </a:xfrm>
          <a:custGeom>
            <a:avLst/>
            <a:gdLst/>
            <a:ahLst/>
            <a:cxnLst/>
            <a:rect l="l" t="t" r="r" b="b"/>
            <a:pathLst>
              <a:path w="41909" h="10795">
                <a:moveTo>
                  <a:pt x="41663" y="0"/>
                </a:moveTo>
                <a:lnTo>
                  <a:pt x="0" y="0"/>
                </a:lnTo>
                <a:lnTo>
                  <a:pt x="0" y="10476"/>
                </a:lnTo>
                <a:lnTo>
                  <a:pt x="41663" y="10476"/>
                </a:lnTo>
                <a:lnTo>
                  <a:pt x="41663"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4" name="object 44"/>
          <p:cNvSpPr/>
          <p:nvPr/>
        </p:nvSpPr>
        <p:spPr>
          <a:xfrm>
            <a:off x="2951999" y="3384484"/>
            <a:ext cx="19050" cy="4907"/>
          </a:xfrm>
          <a:custGeom>
            <a:avLst/>
            <a:gdLst/>
            <a:ahLst/>
            <a:cxnLst/>
            <a:rect l="l" t="t" r="r" b="b"/>
            <a:pathLst>
              <a:path w="41909" h="10795">
                <a:moveTo>
                  <a:pt x="41684" y="0"/>
                </a:moveTo>
                <a:lnTo>
                  <a:pt x="0" y="0"/>
                </a:lnTo>
                <a:lnTo>
                  <a:pt x="0" y="10476"/>
                </a:lnTo>
                <a:lnTo>
                  <a:pt x="41684" y="10476"/>
                </a:lnTo>
                <a:lnTo>
                  <a:pt x="41684"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5" name="object 45"/>
          <p:cNvSpPr/>
          <p:nvPr/>
        </p:nvSpPr>
        <p:spPr>
          <a:xfrm>
            <a:off x="2914118" y="3384484"/>
            <a:ext cx="19050" cy="4907"/>
          </a:xfrm>
          <a:custGeom>
            <a:avLst/>
            <a:gdLst/>
            <a:ahLst/>
            <a:cxnLst/>
            <a:rect l="l" t="t" r="r" b="b"/>
            <a:pathLst>
              <a:path w="41910" h="10795">
                <a:moveTo>
                  <a:pt x="41684" y="0"/>
                </a:moveTo>
                <a:lnTo>
                  <a:pt x="0" y="0"/>
                </a:lnTo>
                <a:lnTo>
                  <a:pt x="0" y="10476"/>
                </a:lnTo>
                <a:lnTo>
                  <a:pt x="41684" y="10476"/>
                </a:lnTo>
                <a:lnTo>
                  <a:pt x="41684"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6" name="object 46"/>
          <p:cNvSpPr/>
          <p:nvPr/>
        </p:nvSpPr>
        <p:spPr>
          <a:xfrm>
            <a:off x="2876228" y="3384484"/>
            <a:ext cx="19050" cy="4907"/>
          </a:xfrm>
          <a:custGeom>
            <a:avLst/>
            <a:gdLst/>
            <a:ahLst/>
            <a:cxnLst/>
            <a:rect l="l" t="t" r="r" b="b"/>
            <a:pathLst>
              <a:path w="41910" h="10795">
                <a:moveTo>
                  <a:pt x="41684" y="0"/>
                </a:moveTo>
                <a:lnTo>
                  <a:pt x="0" y="0"/>
                </a:lnTo>
                <a:lnTo>
                  <a:pt x="0" y="10476"/>
                </a:lnTo>
                <a:lnTo>
                  <a:pt x="41684" y="10476"/>
                </a:lnTo>
                <a:lnTo>
                  <a:pt x="41684"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7" name="object 47"/>
          <p:cNvSpPr/>
          <p:nvPr/>
        </p:nvSpPr>
        <p:spPr>
          <a:xfrm>
            <a:off x="2838348" y="3384484"/>
            <a:ext cx="19050" cy="4907"/>
          </a:xfrm>
          <a:custGeom>
            <a:avLst/>
            <a:gdLst/>
            <a:ahLst/>
            <a:cxnLst/>
            <a:rect l="l" t="t" r="r" b="b"/>
            <a:pathLst>
              <a:path w="41910" h="10795">
                <a:moveTo>
                  <a:pt x="41684" y="0"/>
                </a:moveTo>
                <a:lnTo>
                  <a:pt x="0" y="0"/>
                </a:lnTo>
                <a:lnTo>
                  <a:pt x="0" y="10476"/>
                </a:lnTo>
                <a:lnTo>
                  <a:pt x="41684" y="10476"/>
                </a:lnTo>
                <a:lnTo>
                  <a:pt x="41684"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8" name="object 48"/>
          <p:cNvSpPr/>
          <p:nvPr/>
        </p:nvSpPr>
        <p:spPr>
          <a:xfrm>
            <a:off x="2800467" y="3384484"/>
            <a:ext cx="19050" cy="4907"/>
          </a:xfrm>
          <a:custGeom>
            <a:avLst/>
            <a:gdLst/>
            <a:ahLst/>
            <a:cxnLst/>
            <a:rect l="l" t="t" r="r" b="b"/>
            <a:pathLst>
              <a:path w="41910" h="10795">
                <a:moveTo>
                  <a:pt x="41663" y="0"/>
                </a:moveTo>
                <a:lnTo>
                  <a:pt x="0" y="0"/>
                </a:lnTo>
                <a:lnTo>
                  <a:pt x="0" y="10476"/>
                </a:lnTo>
                <a:lnTo>
                  <a:pt x="41663" y="10476"/>
                </a:lnTo>
                <a:lnTo>
                  <a:pt x="41663"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49" name="object 49"/>
          <p:cNvSpPr/>
          <p:nvPr/>
        </p:nvSpPr>
        <p:spPr>
          <a:xfrm>
            <a:off x="2762573" y="3384484"/>
            <a:ext cx="19050" cy="4907"/>
          </a:xfrm>
          <a:custGeom>
            <a:avLst/>
            <a:gdLst/>
            <a:ahLst/>
            <a:cxnLst/>
            <a:rect l="l" t="t" r="r" b="b"/>
            <a:pathLst>
              <a:path w="41910" h="10795">
                <a:moveTo>
                  <a:pt x="41684" y="0"/>
                </a:moveTo>
                <a:lnTo>
                  <a:pt x="0" y="0"/>
                </a:lnTo>
                <a:lnTo>
                  <a:pt x="0" y="10476"/>
                </a:lnTo>
                <a:lnTo>
                  <a:pt x="41684" y="10476"/>
                </a:lnTo>
                <a:lnTo>
                  <a:pt x="41684"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0" name="object 50"/>
          <p:cNvSpPr/>
          <p:nvPr/>
        </p:nvSpPr>
        <p:spPr>
          <a:xfrm>
            <a:off x="2724693" y="3384484"/>
            <a:ext cx="19050" cy="4907"/>
          </a:xfrm>
          <a:custGeom>
            <a:avLst/>
            <a:gdLst/>
            <a:ahLst/>
            <a:cxnLst/>
            <a:rect l="l" t="t" r="r" b="b"/>
            <a:pathLst>
              <a:path w="41910" h="10795">
                <a:moveTo>
                  <a:pt x="41684" y="0"/>
                </a:moveTo>
                <a:lnTo>
                  <a:pt x="0" y="0"/>
                </a:lnTo>
                <a:lnTo>
                  <a:pt x="0" y="10476"/>
                </a:lnTo>
                <a:lnTo>
                  <a:pt x="41684" y="10476"/>
                </a:lnTo>
                <a:lnTo>
                  <a:pt x="41684"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1" name="object 51"/>
          <p:cNvSpPr/>
          <p:nvPr/>
        </p:nvSpPr>
        <p:spPr>
          <a:xfrm>
            <a:off x="2686812" y="3384484"/>
            <a:ext cx="19050" cy="4907"/>
          </a:xfrm>
          <a:custGeom>
            <a:avLst/>
            <a:gdLst/>
            <a:ahLst/>
            <a:cxnLst/>
            <a:rect l="l" t="t" r="r" b="b"/>
            <a:pathLst>
              <a:path w="41910" h="10795">
                <a:moveTo>
                  <a:pt x="41663" y="0"/>
                </a:moveTo>
                <a:lnTo>
                  <a:pt x="0" y="0"/>
                </a:lnTo>
                <a:lnTo>
                  <a:pt x="0" y="10476"/>
                </a:lnTo>
                <a:lnTo>
                  <a:pt x="41663" y="10476"/>
                </a:lnTo>
                <a:lnTo>
                  <a:pt x="41663"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2" name="object 52"/>
          <p:cNvSpPr/>
          <p:nvPr/>
        </p:nvSpPr>
        <p:spPr>
          <a:xfrm>
            <a:off x="2648922" y="3384484"/>
            <a:ext cx="19050" cy="4907"/>
          </a:xfrm>
          <a:custGeom>
            <a:avLst/>
            <a:gdLst/>
            <a:ahLst/>
            <a:cxnLst/>
            <a:rect l="l" t="t" r="r" b="b"/>
            <a:pathLst>
              <a:path w="41910" h="10795">
                <a:moveTo>
                  <a:pt x="41684" y="0"/>
                </a:moveTo>
                <a:lnTo>
                  <a:pt x="0" y="0"/>
                </a:lnTo>
                <a:lnTo>
                  <a:pt x="0" y="10476"/>
                </a:lnTo>
                <a:lnTo>
                  <a:pt x="41684" y="10476"/>
                </a:lnTo>
                <a:lnTo>
                  <a:pt x="41684"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3" name="object 53"/>
          <p:cNvSpPr/>
          <p:nvPr/>
        </p:nvSpPr>
        <p:spPr>
          <a:xfrm>
            <a:off x="2611043" y="3384484"/>
            <a:ext cx="19050" cy="4907"/>
          </a:xfrm>
          <a:custGeom>
            <a:avLst/>
            <a:gdLst/>
            <a:ahLst/>
            <a:cxnLst/>
            <a:rect l="l" t="t" r="r" b="b"/>
            <a:pathLst>
              <a:path w="41910" h="10795">
                <a:moveTo>
                  <a:pt x="41663" y="0"/>
                </a:moveTo>
                <a:lnTo>
                  <a:pt x="0" y="0"/>
                </a:lnTo>
                <a:lnTo>
                  <a:pt x="0" y="10476"/>
                </a:lnTo>
                <a:lnTo>
                  <a:pt x="41663" y="10476"/>
                </a:lnTo>
                <a:lnTo>
                  <a:pt x="41663"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4" name="object 54"/>
          <p:cNvSpPr/>
          <p:nvPr/>
        </p:nvSpPr>
        <p:spPr>
          <a:xfrm>
            <a:off x="2573153" y="3384484"/>
            <a:ext cx="19050" cy="4907"/>
          </a:xfrm>
          <a:custGeom>
            <a:avLst/>
            <a:gdLst/>
            <a:ahLst/>
            <a:cxnLst/>
            <a:rect l="l" t="t" r="r" b="b"/>
            <a:pathLst>
              <a:path w="41910" h="10795">
                <a:moveTo>
                  <a:pt x="41684" y="0"/>
                </a:moveTo>
                <a:lnTo>
                  <a:pt x="0" y="0"/>
                </a:lnTo>
                <a:lnTo>
                  <a:pt x="0" y="10476"/>
                </a:lnTo>
                <a:lnTo>
                  <a:pt x="41684" y="10476"/>
                </a:lnTo>
                <a:lnTo>
                  <a:pt x="41684"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5" name="object 55"/>
          <p:cNvSpPr/>
          <p:nvPr/>
        </p:nvSpPr>
        <p:spPr>
          <a:xfrm>
            <a:off x="2535272" y="3384484"/>
            <a:ext cx="19050" cy="4907"/>
          </a:xfrm>
          <a:custGeom>
            <a:avLst/>
            <a:gdLst/>
            <a:ahLst/>
            <a:cxnLst/>
            <a:rect l="l" t="t" r="r" b="b"/>
            <a:pathLst>
              <a:path w="41910" h="10795">
                <a:moveTo>
                  <a:pt x="41684" y="0"/>
                </a:moveTo>
                <a:lnTo>
                  <a:pt x="0" y="0"/>
                </a:lnTo>
                <a:lnTo>
                  <a:pt x="0" y="10476"/>
                </a:lnTo>
                <a:lnTo>
                  <a:pt x="41684" y="10476"/>
                </a:lnTo>
                <a:lnTo>
                  <a:pt x="41684"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6" name="object 56"/>
          <p:cNvSpPr/>
          <p:nvPr/>
        </p:nvSpPr>
        <p:spPr>
          <a:xfrm>
            <a:off x="3096982" y="3339246"/>
            <a:ext cx="51089" cy="95250"/>
          </a:xfrm>
          <a:custGeom>
            <a:avLst/>
            <a:gdLst/>
            <a:ahLst/>
            <a:cxnLst/>
            <a:rect l="l" t="t" r="r" b="b"/>
            <a:pathLst>
              <a:path w="112395" h="209550">
                <a:moveTo>
                  <a:pt x="0" y="0"/>
                </a:moveTo>
                <a:lnTo>
                  <a:pt x="0" y="209520"/>
                </a:lnTo>
                <a:lnTo>
                  <a:pt x="112198" y="104760"/>
                </a:lnTo>
                <a:lnTo>
                  <a:pt x="0"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57" name="object 57"/>
          <p:cNvSpPr/>
          <p:nvPr/>
        </p:nvSpPr>
        <p:spPr>
          <a:xfrm>
            <a:off x="844291" y="3024176"/>
            <a:ext cx="1486478" cy="405534"/>
          </a:xfrm>
          <a:custGeom>
            <a:avLst/>
            <a:gdLst/>
            <a:ahLst/>
            <a:cxnLst/>
            <a:rect l="l" t="t" r="r" b="b"/>
            <a:pathLst>
              <a:path w="3270250" h="892175">
                <a:moveTo>
                  <a:pt x="0" y="891938"/>
                </a:moveTo>
                <a:lnTo>
                  <a:pt x="3269741" y="891938"/>
                </a:lnTo>
                <a:lnTo>
                  <a:pt x="3269741" y="0"/>
                </a:lnTo>
                <a:lnTo>
                  <a:pt x="0" y="0"/>
                </a:lnTo>
                <a:lnTo>
                  <a:pt x="0" y="891938"/>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58" name="object 58"/>
          <p:cNvSpPr/>
          <p:nvPr/>
        </p:nvSpPr>
        <p:spPr>
          <a:xfrm>
            <a:off x="916600" y="3072050"/>
            <a:ext cx="1175084" cy="99360"/>
          </a:xfrm>
          <a:prstGeom prst="rect">
            <a:avLst/>
          </a:prstGeom>
          <a:blipFill>
            <a:blip r:embed="rId5"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59" name="object 59"/>
          <p:cNvSpPr/>
          <p:nvPr/>
        </p:nvSpPr>
        <p:spPr>
          <a:xfrm>
            <a:off x="920986" y="3191097"/>
            <a:ext cx="1043111" cy="90003"/>
          </a:xfrm>
          <a:prstGeom prst="rect">
            <a:avLst/>
          </a:prstGeom>
          <a:blipFill>
            <a:blip r:embed="rId6"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60" name="object 60"/>
          <p:cNvSpPr/>
          <p:nvPr/>
        </p:nvSpPr>
        <p:spPr>
          <a:xfrm>
            <a:off x="919004" y="3312391"/>
            <a:ext cx="408998" cy="68984"/>
          </a:xfrm>
          <a:custGeom>
            <a:avLst/>
            <a:gdLst/>
            <a:ahLst/>
            <a:cxnLst/>
            <a:rect l="l" t="t" r="r" b="b"/>
            <a:pathLst>
              <a:path w="899794" h="151764">
                <a:moveTo>
                  <a:pt x="88365" y="137770"/>
                </a:moveTo>
                <a:lnTo>
                  <a:pt x="22355" y="137770"/>
                </a:lnTo>
                <a:lnTo>
                  <a:pt x="20669" y="138220"/>
                </a:lnTo>
                <a:lnTo>
                  <a:pt x="18636" y="140022"/>
                </a:lnTo>
                <a:lnTo>
                  <a:pt x="18123" y="141216"/>
                </a:lnTo>
                <a:lnTo>
                  <a:pt x="18123" y="144118"/>
                </a:lnTo>
                <a:lnTo>
                  <a:pt x="18636" y="145302"/>
                </a:lnTo>
                <a:lnTo>
                  <a:pt x="20669" y="147177"/>
                </a:lnTo>
                <a:lnTo>
                  <a:pt x="22355" y="147648"/>
                </a:lnTo>
                <a:lnTo>
                  <a:pt x="88365" y="147648"/>
                </a:lnTo>
                <a:lnTo>
                  <a:pt x="90041" y="147177"/>
                </a:lnTo>
                <a:lnTo>
                  <a:pt x="92084" y="145302"/>
                </a:lnTo>
                <a:lnTo>
                  <a:pt x="92597" y="144118"/>
                </a:lnTo>
                <a:lnTo>
                  <a:pt x="92597" y="141216"/>
                </a:lnTo>
                <a:lnTo>
                  <a:pt x="92084" y="140022"/>
                </a:lnTo>
                <a:lnTo>
                  <a:pt x="90041" y="138220"/>
                </a:lnTo>
                <a:lnTo>
                  <a:pt x="88365" y="137770"/>
                </a:lnTo>
                <a:close/>
              </a:path>
              <a:path w="899794" h="151764">
                <a:moveTo>
                  <a:pt x="60362" y="19883"/>
                </a:moveTo>
                <a:lnTo>
                  <a:pt x="50358" y="19883"/>
                </a:lnTo>
                <a:lnTo>
                  <a:pt x="50358" y="137770"/>
                </a:lnTo>
                <a:lnTo>
                  <a:pt x="60362" y="137770"/>
                </a:lnTo>
                <a:lnTo>
                  <a:pt x="60362" y="19883"/>
                </a:lnTo>
                <a:close/>
              </a:path>
              <a:path w="899794" h="151764">
                <a:moveTo>
                  <a:pt x="110710" y="10004"/>
                </a:moveTo>
                <a:lnTo>
                  <a:pt x="0" y="10004"/>
                </a:lnTo>
                <a:lnTo>
                  <a:pt x="0" y="56549"/>
                </a:lnTo>
                <a:lnTo>
                  <a:pt x="471" y="58278"/>
                </a:lnTo>
                <a:lnTo>
                  <a:pt x="2357" y="60320"/>
                </a:lnTo>
                <a:lnTo>
                  <a:pt x="3530" y="60823"/>
                </a:lnTo>
                <a:lnTo>
                  <a:pt x="6432" y="60823"/>
                </a:lnTo>
                <a:lnTo>
                  <a:pt x="7637" y="60320"/>
                </a:lnTo>
                <a:lnTo>
                  <a:pt x="9438" y="58278"/>
                </a:lnTo>
                <a:lnTo>
                  <a:pt x="9889" y="56549"/>
                </a:lnTo>
                <a:lnTo>
                  <a:pt x="9889" y="19883"/>
                </a:lnTo>
                <a:lnTo>
                  <a:pt x="110710" y="19883"/>
                </a:lnTo>
                <a:lnTo>
                  <a:pt x="110710" y="10004"/>
                </a:lnTo>
                <a:close/>
              </a:path>
              <a:path w="899794" h="151764">
                <a:moveTo>
                  <a:pt x="110710" y="19883"/>
                </a:moveTo>
                <a:lnTo>
                  <a:pt x="100831" y="19883"/>
                </a:lnTo>
                <a:lnTo>
                  <a:pt x="100831" y="56549"/>
                </a:lnTo>
                <a:lnTo>
                  <a:pt x="101282" y="58278"/>
                </a:lnTo>
                <a:lnTo>
                  <a:pt x="103083" y="60320"/>
                </a:lnTo>
                <a:lnTo>
                  <a:pt x="104278" y="60823"/>
                </a:lnTo>
                <a:lnTo>
                  <a:pt x="107263" y="60823"/>
                </a:lnTo>
                <a:lnTo>
                  <a:pt x="108458" y="60320"/>
                </a:lnTo>
                <a:lnTo>
                  <a:pt x="110260" y="58278"/>
                </a:lnTo>
                <a:lnTo>
                  <a:pt x="110710" y="56549"/>
                </a:lnTo>
                <a:lnTo>
                  <a:pt x="110710" y="19883"/>
                </a:lnTo>
                <a:close/>
              </a:path>
              <a:path w="899794" h="151764">
                <a:moveTo>
                  <a:pt x="212181" y="42239"/>
                </a:moveTo>
                <a:lnTo>
                  <a:pt x="173000" y="58299"/>
                </a:lnTo>
                <a:lnTo>
                  <a:pt x="156878" y="96945"/>
                </a:lnTo>
                <a:lnTo>
                  <a:pt x="157899" y="107825"/>
                </a:lnTo>
                <a:lnTo>
                  <a:pt x="181490" y="142501"/>
                </a:lnTo>
                <a:lnTo>
                  <a:pt x="212181" y="151535"/>
                </a:lnTo>
                <a:lnTo>
                  <a:pt x="223188" y="150531"/>
                </a:lnTo>
                <a:lnTo>
                  <a:pt x="233368" y="147520"/>
                </a:lnTo>
                <a:lnTo>
                  <a:pt x="242714" y="142501"/>
                </a:lnTo>
                <a:lnTo>
                  <a:pt x="243741" y="141656"/>
                </a:lnTo>
                <a:lnTo>
                  <a:pt x="212055" y="141656"/>
                </a:lnTo>
                <a:lnTo>
                  <a:pt x="202992" y="140831"/>
                </a:lnTo>
                <a:lnTo>
                  <a:pt x="170075" y="114003"/>
                </a:lnTo>
                <a:lnTo>
                  <a:pt x="166767" y="96945"/>
                </a:lnTo>
                <a:lnTo>
                  <a:pt x="167609" y="87995"/>
                </a:lnTo>
                <a:lnTo>
                  <a:pt x="194682" y="55500"/>
                </a:lnTo>
                <a:lnTo>
                  <a:pt x="212055" y="52233"/>
                </a:lnTo>
                <a:lnTo>
                  <a:pt x="243881" y="52233"/>
                </a:lnTo>
                <a:lnTo>
                  <a:pt x="242671" y="51237"/>
                </a:lnTo>
                <a:lnTo>
                  <a:pt x="233338" y="46238"/>
                </a:lnTo>
                <a:lnTo>
                  <a:pt x="223174" y="43239"/>
                </a:lnTo>
                <a:lnTo>
                  <a:pt x="212181" y="42239"/>
                </a:lnTo>
                <a:close/>
              </a:path>
              <a:path w="899794" h="151764">
                <a:moveTo>
                  <a:pt x="243881" y="52233"/>
                </a:moveTo>
                <a:lnTo>
                  <a:pt x="212055" y="52233"/>
                </a:lnTo>
                <a:lnTo>
                  <a:pt x="221132" y="53054"/>
                </a:lnTo>
                <a:lnTo>
                  <a:pt x="229513" y="55516"/>
                </a:lnTo>
                <a:lnTo>
                  <a:pt x="256531" y="88045"/>
                </a:lnTo>
                <a:lnTo>
                  <a:pt x="257353" y="96945"/>
                </a:lnTo>
                <a:lnTo>
                  <a:pt x="256526" y="105844"/>
                </a:lnTo>
                <a:lnTo>
                  <a:pt x="229483" y="138373"/>
                </a:lnTo>
                <a:lnTo>
                  <a:pt x="212055" y="141656"/>
                </a:lnTo>
                <a:lnTo>
                  <a:pt x="243741" y="141656"/>
                </a:lnTo>
                <a:lnTo>
                  <a:pt x="266350" y="107779"/>
                </a:lnTo>
                <a:lnTo>
                  <a:pt x="267358" y="96945"/>
                </a:lnTo>
                <a:lnTo>
                  <a:pt x="266346" y="86010"/>
                </a:lnTo>
                <a:lnTo>
                  <a:pt x="263311" y="75913"/>
                </a:lnTo>
                <a:lnTo>
                  <a:pt x="258254" y="66654"/>
                </a:lnTo>
                <a:lnTo>
                  <a:pt x="251172" y="58236"/>
                </a:lnTo>
                <a:lnTo>
                  <a:pt x="243881" y="52233"/>
                </a:lnTo>
                <a:close/>
              </a:path>
              <a:path w="899794" h="151764">
                <a:moveTo>
                  <a:pt x="336929" y="45769"/>
                </a:moveTo>
                <a:lnTo>
                  <a:pt x="311399" y="45769"/>
                </a:lnTo>
                <a:lnTo>
                  <a:pt x="309712" y="46241"/>
                </a:lnTo>
                <a:lnTo>
                  <a:pt x="307680" y="48116"/>
                </a:lnTo>
                <a:lnTo>
                  <a:pt x="307167" y="49300"/>
                </a:lnTo>
                <a:lnTo>
                  <a:pt x="307167" y="52201"/>
                </a:lnTo>
                <a:lnTo>
                  <a:pt x="307680" y="53417"/>
                </a:lnTo>
                <a:lnTo>
                  <a:pt x="309712" y="55292"/>
                </a:lnTo>
                <a:lnTo>
                  <a:pt x="311399" y="55763"/>
                </a:lnTo>
                <a:lnTo>
                  <a:pt x="327050" y="55763"/>
                </a:lnTo>
                <a:lnTo>
                  <a:pt x="327050" y="119531"/>
                </a:lnTo>
                <a:lnTo>
                  <a:pt x="349165" y="151535"/>
                </a:lnTo>
                <a:lnTo>
                  <a:pt x="358813" y="151535"/>
                </a:lnTo>
                <a:lnTo>
                  <a:pt x="370375" y="150388"/>
                </a:lnTo>
                <a:lnTo>
                  <a:pt x="381523" y="146947"/>
                </a:lnTo>
                <a:lnTo>
                  <a:pt x="391424" y="141656"/>
                </a:lnTo>
                <a:lnTo>
                  <a:pt x="352224" y="141656"/>
                </a:lnTo>
                <a:lnTo>
                  <a:pt x="347122" y="139571"/>
                </a:lnTo>
                <a:lnTo>
                  <a:pt x="338972" y="131264"/>
                </a:lnTo>
                <a:lnTo>
                  <a:pt x="337021" y="126201"/>
                </a:lnTo>
                <a:lnTo>
                  <a:pt x="336929" y="45769"/>
                </a:lnTo>
                <a:close/>
              </a:path>
              <a:path w="899794" h="151764">
                <a:moveTo>
                  <a:pt x="412461" y="133181"/>
                </a:moveTo>
                <a:lnTo>
                  <a:pt x="402582" y="133181"/>
                </a:lnTo>
                <a:lnTo>
                  <a:pt x="402582" y="147648"/>
                </a:lnTo>
                <a:lnTo>
                  <a:pt x="423168" y="147648"/>
                </a:lnTo>
                <a:lnTo>
                  <a:pt x="424854" y="147177"/>
                </a:lnTo>
                <a:lnTo>
                  <a:pt x="426897" y="145302"/>
                </a:lnTo>
                <a:lnTo>
                  <a:pt x="427410" y="144118"/>
                </a:lnTo>
                <a:lnTo>
                  <a:pt x="427408" y="141211"/>
                </a:lnTo>
                <a:lnTo>
                  <a:pt x="426897" y="140022"/>
                </a:lnTo>
                <a:lnTo>
                  <a:pt x="424854" y="138220"/>
                </a:lnTo>
                <a:lnTo>
                  <a:pt x="423168" y="137770"/>
                </a:lnTo>
                <a:lnTo>
                  <a:pt x="412461" y="137770"/>
                </a:lnTo>
                <a:lnTo>
                  <a:pt x="412461" y="133181"/>
                </a:lnTo>
                <a:close/>
              </a:path>
              <a:path w="899794" h="151764">
                <a:moveTo>
                  <a:pt x="412461" y="45769"/>
                </a:moveTo>
                <a:lnTo>
                  <a:pt x="381997" y="45769"/>
                </a:lnTo>
                <a:lnTo>
                  <a:pt x="380300" y="46241"/>
                </a:lnTo>
                <a:lnTo>
                  <a:pt x="378267" y="48116"/>
                </a:lnTo>
                <a:lnTo>
                  <a:pt x="377754" y="49300"/>
                </a:lnTo>
                <a:lnTo>
                  <a:pt x="377754" y="52201"/>
                </a:lnTo>
                <a:lnTo>
                  <a:pt x="378267" y="53417"/>
                </a:lnTo>
                <a:lnTo>
                  <a:pt x="380300" y="55292"/>
                </a:lnTo>
                <a:lnTo>
                  <a:pt x="381997" y="55763"/>
                </a:lnTo>
                <a:lnTo>
                  <a:pt x="402582" y="55763"/>
                </a:lnTo>
                <a:lnTo>
                  <a:pt x="402582" y="119531"/>
                </a:lnTo>
                <a:lnTo>
                  <a:pt x="392274" y="129211"/>
                </a:lnTo>
                <a:lnTo>
                  <a:pt x="381464" y="136125"/>
                </a:lnTo>
                <a:lnTo>
                  <a:pt x="370153" y="140273"/>
                </a:lnTo>
                <a:lnTo>
                  <a:pt x="358342" y="141656"/>
                </a:lnTo>
                <a:lnTo>
                  <a:pt x="391424" y="141656"/>
                </a:lnTo>
                <a:lnTo>
                  <a:pt x="392258" y="141211"/>
                </a:lnTo>
                <a:lnTo>
                  <a:pt x="402582" y="133181"/>
                </a:lnTo>
                <a:lnTo>
                  <a:pt x="412461" y="133181"/>
                </a:lnTo>
                <a:lnTo>
                  <a:pt x="412461" y="45769"/>
                </a:lnTo>
                <a:close/>
              </a:path>
              <a:path w="899794" h="151764">
                <a:moveTo>
                  <a:pt x="513576" y="45769"/>
                </a:moveTo>
                <a:lnTo>
                  <a:pt x="483017" y="45769"/>
                </a:lnTo>
                <a:lnTo>
                  <a:pt x="481320" y="46241"/>
                </a:lnTo>
                <a:lnTo>
                  <a:pt x="479350" y="48116"/>
                </a:lnTo>
                <a:lnTo>
                  <a:pt x="478869" y="49300"/>
                </a:lnTo>
                <a:lnTo>
                  <a:pt x="478869" y="52201"/>
                </a:lnTo>
                <a:lnTo>
                  <a:pt x="479371" y="53417"/>
                </a:lnTo>
                <a:lnTo>
                  <a:pt x="481414" y="55292"/>
                </a:lnTo>
                <a:lnTo>
                  <a:pt x="483101" y="55763"/>
                </a:lnTo>
                <a:lnTo>
                  <a:pt x="503686" y="55763"/>
                </a:lnTo>
                <a:lnTo>
                  <a:pt x="503686" y="138126"/>
                </a:lnTo>
                <a:lnTo>
                  <a:pt x="473222" y="144244"/>
                </a:lnTo>
                <a:lnTo>
                  <a:pt x="473725" y="145396"/>
                </a:lnTo>
                <a:lnTo>
                  <a:pt x="475768" y="147198"/>
                </a:lnTo>
                <a:lnTo>
                  <a:pt x="477454" y="147648"/>
                </a:lnTo>
                <a:lnTo>
                  <a:pt x="559764" y="147648"/>
                </a:lnTo>
                <a:lnTo>
                  <a:pt x="561493" y="147177"/>
                </a:lnTo>
                <a:lnTo>
                  <a:pt x="563536" y="145302"/>
                </a:lnTo>
                <a:lnTo>
                  <a:pt x="563995" y="144244"/>
                </a:lnTo>
                <a:lnTo>
                  <a:pt x="564049" y="141216"/>
                </a:lnTo>
                <a:lnTo>
                  <a:pt x="563536" y="140022"/>
                </a:lnTo>
                <a:lnTo>
                  <a:pt x="561493" y="138220"/>
                </a:lnTo>
                <a:lnTo>
                  <a:pt x="559764" y="137770"/>
                </a:lnTo>
                <a:lnTo>
                  <a:pt x="513576" y="137770"/>
                </a:lnTo>
                <a:lnTo>
                  <a:pt x="513576" y="83650"/>
                </a:lnTo>
                <a:lnTo>
                  <a:pt x="523976" y="74527"/>
                </a:lnTo>
                <a:lnTo>
                  <a:pt x="528564" y="70713"/>
                </a:lnTo>
                <a:lnTo>
                  <a:pt x="513576" y="70713"/>
                </a:lnTo>
                <a:lnTo>
                  <a:pt x="513576" y="45769"/>
                </a:lnTo>
                <a:close/>
              </a:path>
              <a:path w="899794" h="151764">
                <a:moveTo>
                  <a:pt x="566050" y="43297"/>
                </a:moveTo>
                <a:lnTo>
                  <a:pt x="554746" y="43297"/>
                </a:lnTo>
                <a:lnTo>
                  <a:pt x="548848" y="44963"/>
                </a:lnTo>
                <a:lnTo>
                  <a:pt x="513576" y="70713"/>
                </a:lnTo>
                <a:lnTo>
                  <a:pt x="528564" y="70713"/>
                </a:lnTo>
                <a:lnTo>
                  <a:pt x="532707" y="67269"/>
                </a:lnTo>
                <a:lnTo>
                  <a:pt x="539810" y="61850"/>
                </a:lnTo>
                <a:lnTo>
                  <a:pt x="545161" y="58351"/>
                </a:lnTo>
                <a:lnTo>
                  <a:pt x="551237" y="54904"/>
                </a:lnTo>
                <a:lnTo>
                  <a:pt x="556433" y="53176"/>
                </a:lnTo>
                <a:lnTo>
                  <a:pt x="581611" y="53176"/>
                </a:lnTo>
                <a:lnTo>
                  <a:pt x="571518" y="45277"/>
                </a:lnTo>
                <a:lnTo>
                  <a:pt x="566050" y="43297"/>
                </a:lnTo>
                <a:close/>
              </a:path>
              <a:path w="899794" h="151764">
                <a:moveTo>
                  <a:pt x="581611" y="53176"/>
                </a:moveTo>
                <a:lnTo>
                  <a:pt x="562708" y="53176"/>
                </a:lnTo>
                <a:lnTo>
                  <a:pt x="564709" y="53689"/>
                </a:lnTo>
                <a:lnTo>
                  <a:pt x="568824" y="55763"/>
                </a:lnTo>
                <a:lnTo>
                  <a:pt x="571183" y="57607"/>
                </a:lnTo>
                <a:lnTo>
                  <a:pt x="575447" y="61877"/>
                </a:lnTo>
                <a:lnTo>
                  <a:pt x="576432" y="62730"/>
                </a:lnTo>
                <a:lnTo>
                  <a:pt x="576987" y="63002"/>
                </a:lnTo>
                <a:lnTo>
                  <a:pt x="578988" y="63411"/>
                </a:lnTo>
                <a:lnTo>
                  <a:pt x="580475" y="63411"/>
                </a:lnTo>
                <a:lnTo>
                  <a:pt x="581712" y="62929"/>
                </a:lnTo>
                <a:lnTo>
                  <a:pt x="583671" y="60959"/>
                </a:lnTo>
                <a:lnTo>
                  <a:pt x="584163" y="59723"/>
                </a:lnTo>
                <a:lnTo>
                  <a:pt x="584163" y="56203"/>
                </a:lnTo>
                <a:lnTo>
                  <a:pt x="581611" y="53176"/>
                </a:lnTo>
                <a:close/>
              </a:path>
              <a:path w="899794" h="151764">
                <a:moveTo>
                  <a:pt x="682334" y="0"/>
                </a:moveTo>
                <a:lnTo>
                  <a:pt x="656804" y="0"/>
                </a:lnTo>
                <a:lnTo>
                  <a:pt x="636564" y="50703"/>
                </a:lnTo>
                <a:lnTo>
                  <a:pt x="635862" y="52516"/>
                </a:lnTo>
                <a:lnTo>
                  <a:pt x="635506" y="53920"/>
                </a:lnTo>
                <a:lnTo>
                  <a:pt x="635506" y="56518"/>
                </a:lnTo>
                <a:lnTo>
                  <a:pt x="636093" y="57879"/>
                </a:lnTo>
                <a:lnTo>
                  <a:pt x="638450" y="60237"/>
                </a:lnTo>
                <a:lnTo>
                  <a:pt x="639864" y="60823"/>
                </a:lnTo>
                <a:lnTo>
                  <a:pt x="643855" y="60823"/>
                </a:lnTo>
                <a:lnTo>
                  <a:pt x="645982" y="59262"/>
                </a:lnTo>
                <a:lnTo>
                  <a:pt x="647857" y="56120"/>
                </a:lnTo>
                <a:lnTo>
                  <a:pt x="682334" y="0"/>
                </a:lnTo>
                <a:close/>
              </a:path>
              <a:path w="899794" h="151764">
                <a:moveTo>
                  <a:pt x="733153" y="0"/>
                </a:moveTo>
                <a:lnTo>
                  <a:pt x="707623" y="0"/>
                </a:lnTo>
                <a:lnTo>
                  <a:pt x="687509" y="50703"/>
                </a:lnTo>
                <a:lnTo>
                  <a:pt x="686723" y="52516"/>
                </a:lnTo>
                <a:lnTo>
                  <a:pt x="686336" y="53920"/>
                </a:lnTo>
                <a:lnTo>
                  <a:pt x="686336" y="56518"/>
                </a:lnTo>
                <a:lnTo>
                  <a:pt x="686922" y="57879"/>
                </a:lnTo>
                <a:lnTo>
                  <a:pt x="689269" y="60237"/>
                </a:lnTo>
                <a:lnTo>
                  <a:pt x="690725" y="60823"/>
                </a:lnTo>
                <a:lnTo>
                  <a:pt x="694727" y="60823"/>
                </a:lnTo>
                <a:lnTo>
                  <a:pt x="696843" y="59262"/>
                </a:lnTo>
                <a:lnTo>
                  <a:pt x="698802" y="56120"/>
                </a:lnTo>
                <a:lnTo>
                  <a:pt x="733153" y="0"/>
                </a:lnTo>
                <a:close/>
              </a:path>
              <a:path w="899794" h="151764">
                <a:moveTo>
                  <a:pt x="789713" y="18123"/>
                </a:moveTo>
                <a:lnTo>
                  <a:pt x="787513" y="18123"/>
                </a:lnTo>
                <a:lnTo>
                  <a:pt x="786361" y="18605"/>
                </a:lnTo>
                <a:lnTo>
                  <a:pt x="784402" y="20574"/>
                </a:lnTo>
                <a:lnTo>
                  <a:pt x="783909" y="21727"/>
                </a:lnTo>
                <a:lnTo>
                  <a:pt x="783909" y="25016"/>
                </a:lnTo>
                <a:lnTo>
                  <a:pt x="785240" y="26745"/>
                </a:lnTo>
                <a:lnTo>
                  <a:pt x="879325" y="79062"/>
                </a:lnTo>
                <a:lnTo>
                  <a:pt x="785124" y="131379"/>
                </a:lnTo>
                <a:lnTo>
                  <a:pt x="783794" y="133108"/>
                </a:lnTo>
                <a:lnTo>
                  <a:pt x="783794" y="136397"/>
                </a:lnTo>
                <a:lnTo>
                  <a:pt x="784286" y="137550"/>
                </a:lnTo>
                <a:lnTo>
                  <a:pt x="786270" y="139530"/>
                </a:lnTo>
                <a:lnTo>
                  <a:pt x="787398" y="140001"/>
                </a:lnTo>
                <a:lnTo>
                  <a:pt x="789598" y="140001"/>
                </a:lnTo>
                <a:lnTo>
                  <a:pt x="790906" y="139519"/>
                </a:lnTo>
                <a:lnTo>
                  <a:pt x="792615" y="138597"/>
                </a:lnTo>
                <a:lnTo>
                  <a:pt x="899439" y="79062"/>
                </a:lnTo>
                <a:lnTo>
                  <a:pt x="791012" y="18584"/>
                </a:lnTo>
                <a:lnTo>
                  <a:pt x="789713" y="18123"/>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61" name="object 61"/>
          <p:cNvSpPr/>
          <p:nvPr/>
        </p:nvSpPr>
        <p:spPr>
          <a:xfrm>
            <a:off x="808283" y="3556248"/>
            <a:ext cx="1592984" cy="742661"/>
          </a:xfrm>
          <a:custGeom>
            <a:avLst/>
            <a:gdLst/>
            <a:ahLst/>
            <a:cxnLst/>
            <a:rect l="l" t="t" r="r" b="b"/>
            <a:pathLst>
              <a:path w="3504565" h="1633854">
                <a:moveTo>
                  <a:pt x="0" y="1633252"/>
                </a:moveTo>
                <a:lnTo>
                  <a:pt x="3504100" y="1633252"/>
                </a:lnTo>
                <a:lnTo>
                  <a:pt x="3504100" y="0"/>
                </a:lnTo>
                <a:lnTo>
                  <a:pt x="0" y="0"/>
                </a:lnTo>
                <a:lnTo>
                  <a:pt x="0" y="1633252"/>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62" name="object 62"/>
          <p:cNvSpPr/>
          <p:nvPr/>
        </p:nvSpPr>
        <p:spPr>
          <a:xfrm>
            <a:off x="937776" y="3678345"/>
            <a:ext cx="1334366" cy="113146"/>
          </a:xfrm>
          <a:custGeom>
            <a:avLst/>
            <a:gdLst/>
            <a:ahLst/>
            <a:cxnLst/>
            <a:rect l="l" t="t" r="r" b="b"/>
            <a:pathLst>
              <a:path w="2935604" h="248920">
                <a:moveTo>
                  <a:pt x="25886" y="0"/>
                </a:moveTo>
                <a:lnTo>
                  <a:pt x="0" y="0"/>
                </a:lnTo>
                <a:lnTo>
                  <a:pt x="0" y="124203"/>
                </a:lnTo>
                <a:lnTo>
                  <a:pt x="5423" y="157746"/>
                </a:lnTo>
                <a:lnTo>
                  <a:pt x="21114" y="181071"/>
                </a:lnTo>
                <a:lnTo>
                  <a:pt x="46202" y="194691"/>
                </a:lnTo>
                <a:lnTo>
                  <a:pt x="79816" y="199117"/>
                </a:lnTo>
                <a:lnTo>
                  <a:pt x="112229" y="194308"/>
                </a:lnTo>
                <a:lnTo>
                  <a:pt x="136266" y="180049"/>
                </a:lnTo>
                <a:lnTo>
                  <a:pt x="138001" y="177327"/>
                </a:lnTo>
                <a:lnTo>
                  <a:pt x="79816" y="177327"/>
                </a:lnTo>
                <a:lnTo>
                  <a:pt x="56911" y="173854"/>
                </a:lnTo>
                <a:lnTo>
                  <a:pt x="39981" y="163639"/>
                </a:lnTo>
                <a:lnTo>
                  <a:pt x="29486" y="146987"/>
                </a:lnTo>
                <a:lnTo>
                  <a:pt x="25886" y="124203"/>
                </a:lnTo>
                <a:lnTo>
                  <a:pt x="25886" y="0"/>
                </a:lnTo>
                <a:close/>
              </a:path>
              <a:path w="2935604" h="248920">
                <a:moveTo>
                  <a:pt x="156354" y="0"/>
                </a:moveTo>
                <a:lnTo>
                  <a:pt x="130478" y="0"/>
                </a:lnTo>
                <a:lnTo>
                  <a:pt x="130478" y="124203"/>
                </a:lnTo>
                <a:lnTo>
                  <a:pt x="127159" y="146987"/>
                </a:lnTo>
                <a:lnTo>
                  <a:pt x="117404" y="163639"/>
                </a:lnTo>
                <a:lnTo>
                  <a:pt x="101521" y="173854"/>
                </a:lnTo>
                <a:lnTo>
                  <a:pt x="79816" y="177327"/>
                </a:lnTo>
                <a:lnTo>
                  <a:pt x="138001" y="177327"/>
                </a:lnTo>
                <a:lnTo>
                  <a:pt x="151213" y="156596"/>
                </a:lnTo>
                <a:lnTo>
                  <a:pt x="156354" y="124203"/>
                </a:lnTo>
                <a:lnTo>
                  <a:pt x="156354" y="0"/>
                </a:lnTo>
                <a:close/>
              </a:path>
              <a:path w="2935604" h="248920">
                <a:moveTo>
                  <a:pt x="221714" y="150089"/>
                </a:moveTo>
                <a:lnTo>
                  <a:pt x="198562" y="150089"/>
                </a:lnTo>
                <a:lnTo>
                  <a:pt x="204014" y="172245"/>
                </a:lnTo>
                <a:lnTo>
                  <a:pt x="217049" y="186996"/>
                </a:lnTo>
                <a:lnTo>
                  <a:pt x="235754" y="195210"/>
                </a:lnTo>
                <a:lnTo>
                  <a:pt x="258212" y="197755"/>
                </a:lnTo>
                <a:lnTo>
                  <a:pt x="279641" y="195529"/>
                </a:lnTo>
                <a:lnTo>
                  <a:pt x="298899" y="188120"/>
                </a:lnTo>
                <a:lnTo>
                  <a:pt x="309852" y="177327"/>
                </a:lnTo>
                <a:lnTo>
                  <a:pt x="259574" y="177327"/>
                </a:lnTo>
                <a:lnTo>
                  <a:pt x="245730" y="175982"/>
                </a:lnTo>
                <a:lnTo>
                  <a:pt x="233801" y="171471"/>
                </a:lnTo>
                <a:lnTo>
                  <a:pt x="225293" y="163078"/>
                </a:lnTo>
                <a:lnTo>
                  <a:pt x="221714" y="150089"/>
                </a:lnTo>
                <a:close/>
              </a:path>
              <a:path w="2935604" h="248920">
                <a:moveTo>
                  <a:pt x="254127" y="50389"/>
                </a:moveTo>
                <a:lnTo>
                  <a:pt x="235571" y="52662"/>
                </a:lnTo>
                <a:lnTo>
                  <a:pt x="218650" y="59786"/>
                </a:lnTo>
                <a:lnTo>
                  <a:pt x="206325" y="72222"/>
                </a:lnTo>
                <a:lnTo>
                  <a:pt x="201558" y="90428"/>
                </a:lnTo>
                <a:lnTo>
                  <a:pt x="205533" y="107290"/>
                </a:lnTo>
                <a:lnTo>
                  <a:pt x="215994" y="118483"/>
                </a:lnTo>
                <a:lnTo>
                  <a:pt x="230745" y="125591"/>
                </a:lnTo>
                <a:lnTo>
                  <a:pt x="247590" y="130195"/>
                </a:lnTo>
                <a:lnTo>
                  <a:pt x="264549" y="133936"/>
                </a:lnTo>
                <a:lnTo>
                  <a:pt x="279287" y="138470"/>
                </a:lnTo>
                <a:lnTo>
                  <a:pt x="289685" y="145406"/>
                </a:lnTo>
                <a:lnTo>
                  <a:pt x="293621" y="156354"/>
                </a:lnTo>
                <a:lnTo>
                  <a:pt x="290331" y="167100"/>
                </a:lnTo>
                <a:lnTo>
                  <a:pt x="282011" y="173480"/>
                </a:lnTo>
                <a:lnTo>
                  <a:pt x="270984" y="176540"/>
                </a:lnTo>
                <a:lnTo>
                  <a:pt x="259574" y="177327"/>
                </a:lnTo>
                <a:lnTo>
                  <a:pt x="309852" y="177327"/>
                </a:lnTo>
                <a:lnTo>
                  <a:pt x="312794" y="174429"/>
                </a:lnTo>
                <a:lnTo>
                  <a:pt x="318135" y="153358"/>
                </a:lnTo>
                <a:lnTo>
                  <a:pt x="314198" y="136333"/>
                </a:lnTo>
                <a:lnTo>
                  <a:pt x="303801" y="125056"/>
                </a:lnTo>
                <a:lnTo>
                  <a:pt x="289063" y="117917"/>
                </a:lnTo>
                <a:lnTo>
                  <a:pt x="272103" y="113308"/>
                </a:lnTo>
                <a:lnTo>
                  <a:pt x="255833" y="109631"/>
                </a:lnTo>
                <a:lnTo>
                  <a:pt x="241019" y="105341"/>
                </a:lnTo>
                <a:lnTo>
                  <a:pt x="230238" y="98906"/>
                </a:lnTo>
                <a:lnTo>
                  <a:pt x="226072" y="88794"/>
                </a:lnTo>
                <a:lnTo>
                  <a:pt x="228800" y="80010"/>
                </a:lnTo>
                <a:lnTo>
                  <a:pt x="235843" y="74494"/>
                </a:lnTo>
                <a:lnTo>
                  <a:pt x="245491" y="71634"/>
                </a:lnTo>
                <a:lnTo>
                  <a:pt x="256033" y="70817"/>
                </a:lnTo>
                <a:lnTo>
                  <a:pt x="304271" y="70817"/>
                </a:lnTo>
                <a:lnTo>
                  <a:pt x="293928" y="59582"/>
                </a:lnTo>
                <a:lnTo>
                  <a:pt x="275981" y="52457"/>
                </a:lnTo>
                <a:lnTo>
                  <a:pt x="254127" y="50389"/>
                </a:lnTo>
                <a:close/>
              </a:path>
              <a:path w="2935604" h="248920">
                <a:moveTo>
                  <a:pt x="304271" y="70817"/>
                </a:moveTo>
                <a:lnTo>
                  <a:pt x="256033" y="70817"/>
                </a:lnTo>
                <a:lnTo>
                  <a:pt x="267345" y="71992"/>
                </a:lnTo>
                <a:lnTo>
                  <a:pt x="277483" y="75924"/>
                </a:lnTo>
                <a:lnTo>
                  <a:pt x="285067" y="83228"/>
                </a:lnTo>
                <a:lnTo>
                  <a:pt x="288718" y="94514"/>
                </a:lnTo>
                <a:lnTo>
                  <a:pt x="311870" y="94514"/>
                </a:lnTo>
                <a:lnTo>
                  <a:pt x="306410" y="73141"/>
                </a:lnTo>
                <a:lnTo>
                  <a:pt x="304271" y="70817"/>
                </a:lnTo>
                <a:close/>
              </a:path>
              <a:path w="2935604" h="248920">
                <a:moveTo>
                  <a:pt x="415918" y="50389"/>
                </a:moveTo>
                <a:lnTo>
                  <a:pt x="389374" y="55900"/>
                </a:lnTo>
                <a:lnTo>
                  <a:pt x="368423" y="71192"/>
                </a:lnTo>
                <a:lnTo>
                  <a:pt x="354672" y="94399"/>
                </a:lnTo>
                <a:lnTo>
                  <a:pt x="349731" y="123658"/>
                </a:lnTo>
                <a:lnTo>
                  <a:pt x="354540" y="153396"/>
                </a:lnTo>
                <a:lnTo>
                  <a:pt x="367163" y="176849"/>
                </a:lnTo>
                <a:lnTo>
                  <a:pt x="387957" y="192231"/>
                </a:lnTo>
                <a:lnTo>
                  <a:pt x="417280" y="197755"/>
                </a:lnTo>
                <a:lnTo>
                  <a:pt x="439134" y="194631"/>
                </a:lnTo>
                <a:lnTo>
                  <a:pt x="456877" y="185430"/>
                </a:lnTo>
                <a:lnTo>
                  <a:pt x="463885" y="177327"/>
                </a:lnTo>
                <a:lnTo>
                  <a:pt x="418097" y="177327"/>
                </a:lnTo>
                <a:lnTo>
                  <a:pt x="398146" y="173539"/>
                </a:lnTo>
                <a:lnTo>
                  <a:pt x="384323" y="163366"/>
                </a:lnTo>
                <a:lnTo>
                  <a:pt x="376424" y="148595"/>
                </a:lnTo>
                <a:lnTo>
                  <a:pt x="374245" y="131013"/>
                </a:lnTo>
                <a:lnTo>
                  <a:pt x="479654" y="131013"/>
                </a:lnTo>
                <a:lnTo>
                  <a:pt x="477855" y="110584"/>
                </a:lnTo>
                <a:lnTo>
                  <a:pt x="374245" y="110584"/>
                </a:lnTo>
                <a:lnTo>
                  <a:pt x="377824" y="95293"/>
                </a:lnTo>
                <a:lnTo>
                  <a:pt x="385923" y="82632"/>
                </a:lnTo>
                <a:lnTo>
                  <a:pt x="398261" y="74005"/>
                </a:lnTo>
                <a:lnTo>
                  <a:pt x="414556" y="70817"/>
                </a:lnTo>
                <a:lnTo>
                  <a:pt x="459816" y="70817"/>
                </a:lnTo>
                <a:lnTo>
                  <a:pt x="447097" y="58199"/>
                </a:lnTo>
                <a:lnTo>
                  <a:pt x="415918" y="50389"/>
                </a:lnTo>
                <a:close/>
              </a:path>
              <a:path w="2935604" h="248920">
                <a:moveTo>
                  <a:pt x="477475" y="149817"/>
                </a:moveTo>
                <a:lnTo>
                  <a:pt x="454596" y="149817"/>
                </a:lnTo>
                <a:lnTo>
                  <a:pt x="449850" y="161814"/>
                </a:lnTo>
                <a:lnTo>
                  <a:pt x="441964" y="170415"/>
                </a:lnTo>
                <a:lnTo>
                  <a:pt x="431269" y="175595"/>
                </a:lnTo>
                <a:lnTo>
                  <a:pt x="418097" y="177327"/>
                </a:lnTo>
                <a:lnTo>
                  <a:pt x="463885" y="177327"/>
                </a:lnTo>
                <a:lnTo>
                  <a:pt x="469870" y="170407"/>
                </a:lnTo>
                <a:lnTo>
                  <a:pt x="477475" y="149817"/>
                </a:lnTo>
                <a:close/>
              </a:path>
              <a:path w="2935604" h="248920">
                <a:moveTo>
                  <a:pt x="459816" y="70817"/>
                </a:moveTo>
                <a:lnTo>
                  <a:pt x="414556" y="70817"/>
                </a:lnTo>
                <a:lnTo>
                  <a:pt x="430397" y="73928"/>
                </a:lnTo>
                <a:lnTo>
                  <a:pt x="443020" y="82427"/>
                </a:lnTo>
                <a:lnTo>
                  <a:pt x="451557" y="95063"/>
                </a:lnTo>
                <a:lnTo>
                  <a:pt x="455140" y="110584"/>
                </a:lnTo>
                <a:lnTo>
                  <a:pt x="477855" y="110584"/>
                </a:lnTo>
                <a:lnTo>
                  <a:pt x="477279" y="104052"/>
                </a:lnTo>
                <a:lnTo>
                  <a:pt x="466989" y="77933"/>
                </a:lnTo>
                <a:lnTo>
                  <a:pt x="459816" y="70817"/>
                </a:lnTo>
                <a:close/>
              </a:path>
              <a:path w="2935604" h="248920">
                <a:moveTo>
                  <a:pt x="691835" y="0"/>
                </a:moveTo>
                <a:lnTo>
                  <a:pt x="663236" y="0"/>
                </a:lnTo>
                <a:lnTo>
                  <a:pt x="587243" y="194487"/>
                </a:lnTo>
                <a:lnTo>
                  <a:pt x="613936" y="194487"/>
                </a:lnTo>
                <a:lnTo>
                  <a:pt x="635726" y="135915"/>
                </a:lnTo>
                <a:lnTo>
                  <a:pt x="744943" y="135915"/>
                </a:lnTo>
                <a:lnTo>
                  <a:pt x="736428" y="114125"/>
                </a:lnTo>
                <a:lnTo>
                  <a:pt x="643897" y="114125"/>
                </a:lnTo>
                <a:lnTo>
                  <a:pt x="676855" y="23424"/>
                </a:lnTo>
                <a:lnTo>
                  <a:pt x="700988" y="23424"/>
                </a:lnTo>
                <a:lnTo>
                  <a:pt x="691835" y="0"/>
                </a:lnTo>
                <a:close/>
              </a:path>
              <a:path w="2935604" h="248920">
                <a:moveTo>
                  <a:pt x="744943" y="135915"/>
                </a:moveTo>
                <a:lnTo>
                  <a:pt x="717984" y="135915"/>
                </a:lnTo>
                <a:lnTo>
                  <a:pt x="739229" y="194487"/>
                </a:lnTo>
                <a:lnTo>
                  <a:pt x="767828" y="194487"/>
                </a:lnTo>
                <a:lnTo>
                  <a:pt x="744943" y="135915"/>
                </a:lnTo>
                <a:close/>
              </a:path>
              <a:path w="2935604" h="248920">
                <a:moveTo>
                  <a:pt x="700988" y="23424"/>
                </a:moveTo>
                <a:lnTo>
                  <a:pt x="677400" y="23424"/>
                </a:lnTo>
                <a:lnTo>
                  <a:pt x="709812" y="114125"/>
                </a:lnTo>
                <a:lnTo>
                  <a:pt x="736428" y="114125"/>
                </a:lnTo>
                <a:lnTo>
                  <a:pt x="700988" y="23424"/>
                </a:lnTo>
                <a:close/>
              </a:path>
              <a:path w="2935604" h="248920">
                <a:moveTo>
                  <a:pt x="821214" y="0"/>
                </a:moveTo>
                <a:lnTo>
                  <a:pt x="798062" y="0"/>
                </a:lnTo>
                <a:lnTo>
                  <a:pt x="798062" y="194487"/>
                </a:lnTo>
                <a:lnTo>
                  <a:pt x="821214" y="194487"/>
                </a:lnTo>
                <a:lnTo>
                  <a:pt x="821214" y="0"/>
                </a:lnTo>
                <a:close/>
              </a:path>
              <a:path w="2935604" h="248920">
                <a:moveTo>
                  <a:pt x="902917" y="74086"/>
                </a:moveTo>
                <a:lnTo>
                  <a:pt x="879765" y="74086"/>
                </a:lnTo>
                <a:lnTo>
                  <a:pt x="879765" y="163708"/>
                </a:lnTo>
                <a:lnTo>
                  <a:pt x="881629" y="179434"/>
                </a:lnTo>
                <a:lnTo>
                  <a:pt x="887527" y="188801"/>
                </a:lnTo>
                <a:lnTo>
                  <a:pt x="897920" y="193316"/>
                </a:lnTo>
                <a:lnTo>
                  <a:pt x="913267" y="194487"/>
                </a:lnTo>
                <a:lnTo>
                  <a:pt x="930971" y="194487"/>
                </a:lnTo>
                <a:lnTo>
                  <a:pt x="930971" y="174058"/>
                </a:lnTo>
                <a:lnTo>
                  <a:pt x="905913" y="174058"/>
                </a:lnTo>
                <a:lnTo>
                  <a:pt x="902917" y="172152"/>
                </a:lnTo>
                <a:lnTo>
                  <a:pt x="902917" y="74086"/>
                </a:lnTo>
                <a:close/>
              </a:path>
              <a:path w="2935604" h="248920">
                <a:moveTo>
                  <a:pt x="930971" y="53658"/>
                </a:moveTo>
                <a:lnTo>
                  <a:pt x="855796" y="53658"/>
                </a:lnTo>
                <a:lnTo>
                  <a:pt x="855796" y="74086"/>
                </a:lnTo>
                <a:lnTo>
                  <a:pt x="930971" y="74086"/>
                </a:lnTo>
                <a:lnTo>
                  <a:pt x="930971" y="53658"/>
                </a:lnTo>
                <a:close/>
              </a:path>
              <a:path w="2935604" h="248920">
                <a:moveTo>
                  <a:pt x="902917" y="11439"/>
                </a:moveTo>
                <a:lnTo>
                  <a:pt x="879765" y="11439"/>
                </a:lnTo>
                <a:lnTo>
                  <a:pt x="879765" y="53658"/>
                </a:lnTo>
                <a:lnTo>
                  <a:pt x="902917" y="53658"/>
                </a:lnTo>
                <a:lnTo>
                  <a:pt x="902917" y="11439"/>
                </a:lnTo>
                <a:close/>
              </a:path>
              <a:path w="2935604" h="248920">
                <a:moveTo>
                  <a:pt x="1091673" y="74086"/>
                </a:moveTo>
                <a:lnTo>
                  <a:pt x="1068521" y="74086"/>
                </a:lnTo>
                <a:lnTo>
                  <a:pt x="1068521" y="163708"/>
                </a:lnTo>
                <a:lnTo>
                  <a:pt x="1070386" y="179434"/>
                </a:lnTo>
                <a:lnTo>
                  <a:pt x="1076284" y="188801"/>
                </a:lnTo>
                <a:lnTo>
                  <a:pt x="1086677" y="193316"/>
                </a:lnTo>
                <a:lnTo>
                  <a:pt x="1102024" y="194487"/>
                </a:lnTo>
                <a:lnTo>
                  <a:pt x="1119728" y="194487"/>
                </a:lnTo>
                <a:lnTo>
                  <a:pt x="1119728" y="174058"/>
                </a:lnTo>
                <a:lnTo>
                  <a:pt x="1094670" y="174058"/>
                </a:lnTo>
                <a:lnTo>
                  <a:pt x="1091673" y="172152"/>
                </a:lnTo>
                <a:lnTo>
                  <a:pt x="1091673" y="74086"/>
                </a:lnTo>
                <a:close/>
              </a:path>
              <a:path w="2935604" h="248920">
                <a:moveTo>
                  <a:pt x="1119728" y="53658"/>
                </a:moveTo>
                <a:lnTo>
                  <a:pt x="1044552" y="53658"/>
                </a:lnTo>
                <a:lnTo>
                  <a:pt x="1044552" y="74086"/>
                </a:lnTo>
                <a:lnTo>
                  <a:pt x="1119728" y="74086"/>
                </a:lnTo>
                <a:lnTo>
                  <a:pt x="1119728" y="53658"/>
                </a:lnTo>
                <a:close/>
              </a:path>
              <a:path w="2935604" h="248920">
                <a:moveTo>
                  <a:pt x="1091673" y="11439"/>
                </a:moveTo>
                <a:lnTo>
                  <a:pt x="1068521" y="11439"/>
                </a:lnTo>
                <a:lnTo>
                  <a:pt x="1068521" y="53658"/>
                </a:lnTo>
                <a:lnTo>
                  <a:pt x="1091673" y="53658"/>
                </a:lnTo>
                <a:lnTo>
                  <a:pt x="1091673" y="11439"/>
                </a:lnTo>
                <a:close/>
              </a:path>
              <a:path w="2935604" h="248920">
                <a:moveTo>
                  <a:pt x="1217511" y="50389"/>
                </a:moveTo>
                <a:lnTo>
                  <a:pt x="1190966" y="55900"/>
                </a:lnTo>
                <a:lnTo>
                  <a:pt x="1170010" y="71192"/>
                </a:lnTo>
                <a:lnTo>
                  <a:pt x="1156256" y="94399"/>
                </a:lnTo>
                <a:lnTo>
                  <a:pt x="1151313" y="123658"/>
                </a:lnTo>
                <a:lnTo>
                  <a:pt x="1156124" y="153396"/>
                </a:lnTo>
                <a:lnTo>
                  <a:pt x="1168751" y="176849"/>
                </a:lnTo>
                <a:lnTo>
                  <a:pt x="1189549" y="192231"/>
                </a:lnTo>
                <a:lnTo>
                  <a:pt x="1218873" y="197755"/>
                </a:lnTo>
                <a:lnTo>
                  <a:pt x="1240727" y="194631"/>
                </a:lnTo>
                <a:lnTo>
                  <a:pt x="1258470" y="185430"/>
                </a:lnTo>
                <a:lnTo>
                  <a:pt x="1265478" y="177327"/>
                </a:lnTo>
                <a:lnTo>
                  <a:pt x="1219690" y="177327"/>
                </a:lnTo>
                <a:lnTo>
                  <a:pt x="1199739" y="173539"/>
                </a:lnTo>
                <a:lnTo>
                  <a:pt x="1185916" y="163366"/>
                </a:lnTo>
                <a:lnTo>
                  <a:pt x="1178017" y="148595"/>
                </a:lnTo>
                <a:lnTo>
                  <a:pt x="1175838" y="131013"/>
                </a:lnTo>
                <a:lnTo>
                  <a:pt x="1281247" y="131013"/>
                </a:lnTo>
                <a:lnTo>
                  <a:pt x="1279448" y="110584"/>
                </a:lnTo>
                <a:lnTo>
                  <a:pt x="1175838" y="110584"/>
                </a:lnTo>
                <a:lnTo>
                  <a:pt x="1179417" y="95293"/>
                </a:lnTo>
                <a:lnTo>
                  <a:pt x="1187516" y="82632"/>
                </a:lnTo>
                <a:lnTo>
                  <a:pt x="1199854" y="74005"/>
                </a:lnTo>
                <a:lnTo>
                  <a:pt x="1216149" y="70817"/>
                </a:lnTo>
                <a:lnTo>
                  <a:pt x="1261409" y="70817"/>
                </a:lnTo>
                <a:lnTo>
                  <a:pt x="1248690" y="58199"/>
                </a:lnTo>
                <a:lnTo>
                  <a:pt x="1217511" y="50389"/>
                </a:lnTo>
                <a:close/>
              </a:path>
              <a:path w="2935604" h="248920">
                <a:moveTo>
                  <a:pt x="1279068" y="149817"/>
                </a:moveTo>
                <a:lnTo>
                  <a:pt x="1256189" y="149817"/>
                </a:lnTo>
                <a:lnTo>
                  <a:pt x="1251443" y="161814"/>
                </a:lnTo>
                <a:lnTo>
                  <a:pt x="1243557" y="170415"/>
                </a:lnTo>
                <a:lnTo>
                  <a:pt x="1232862" y="175595"/>
                </a:lnTo>
                <a:lnTo>
                  <a:pt x="1219690" y="177327"/>
                </a:lnTo>
                <a:lnTo>
                  <a:pt x="1265478" y="177327"/>
                </a:lnTo>
                <a:lnTo>
                  <a:pt x="1271463" y="170407"/>
                </a:lnTo>
                <a:lnTo>
                  <a:pt x="1279068" y="149817"/>
                </a:lnTo>
                <a:close/>
              </a:path>
              <a:path w="2935604" h="248920">
                <a:moveTo>
                  <a:pt x="1261409" y="70817"/>
                </a:moveTo>
                <a:lnTo>
                  <a:pt x="1216149" y="70817"/>
                </a:lnTo>
                <a:lnTo>
                  <a:pt x="1231990" y="73928"/>
                </a:lnTo>
                <a:lnTo>
                  <a:pt x="1244613" y="82427"/>
                </a:lnTo>
                <a:lnTo>
                  <a:pt x="1253150" y="95063"/>
                </a:lnTo>
                <a:lnTo>
                  <a:pt x="1256734" y="110584"/>
                </a:lnTo>
                <a:lnTo>
                  <a:pt x="1279448" y="110584"/>
                </a:lnTo>
                <a:lnTo>
                  <a:pt x="1278873" y="104052"/>
                </a:lnTo>
                <a:lnTo>
                  <a:pt x="1268582" y="77933"/>
                </a:lnTo>
                <a:lnTo>
                  <a:pt x="1261409" y="70817"/>
                </a:lnTo>
                <a:close/>
              </a:path>
              <a:path w="2935604" h="248920">
                <a:moveTo>
                  <a:pt x="1337346" y="53658"/>
                </a:moveTo>
                <a:lnTo>
                  <a:pt x="1307657" y="53658"/>
                </a:lnTo>
                <a:lnTo>
                  <a:pt x="1356685" y="120390"/>
                </a:lnTo>
                <a:lnTo>
                  <a:pt x="1303844" y="194487"/>
                </a:lnTo>
                <a:lnTo>
                  <a:pt x="1331899" y="194487"/>
                </a:lnTo>
                <a:lnTo>
                  <a:pt x="1371121" y="136188"/>
                </a:lnTo>
                <a:lnTo>
                  <a:pt x="1398249" y="136188"/>
                </a:lnTo>
                <a:lnTo>
                  <a:pt x="1385557" y="118483"/>
                </a:lnTo>
                <a:lnTo>
                  <a:pt x="1397171" y="102958"/>
                </a:lnTo>
                <a:lnTo>
                  <a:pt x="1371121" y="102958"/>
                </a:lnTo>
                <a:lnTo>
                  <a:pt x="1337346" y="53658"/>
                </a:lnTo>
                <a:close/>
              </a:path>
              <a:path w="2935604" h="248920">
                <a:moveTo>
                  <a:pt x="1398249" y="136188"/>
                </a:moveTo>
                <a:lnTo>
                  <a:pt x="1371121" y="136188"/>
                </a:lnTo>
                <a:lnTo>
                  <a:pt x="1410354" y="194487"/>
                </a:lnTo>
                <a:lnTo>
                  <a:pt x="1440043" y="194487"/>
                </a:lnTo>
                <a:lnTo>
                  <a:pt x="1398249" y="136188"/>
                </a:lnTo>
                <a:close/>
              </a:path>
              <a:path w="2935604" h="248920">
                <a:moveTo>
                  <a:pt x="1434051" y="53658"/>
                </a:moveTo>
                <a:lnTo>
                  <a:pt x="1406258" y="53658"/>
                </a:lnTo>
                <a:lnTo>
                  <a:pt x="1371121" y="102958"/>
                </a:lnTo>
                <a:lnTo>
                  <a:pt x="1397171" y="102958"/>
                </a:lnTo>
                <a:lnTo>
                  <a:pt x="1434051" y="53658"/>
                </a:lnTo>
                <a:close/>
              </a:path>
              <a:path w="2935604" h="248920">
                <a:moveTo>
                  <a:pt x="1505675" y="74086"/>
                </a:moveTo>
                <a:lnTo>
                  <a:pt x="1482523" y="74086"/>
                </a:lnTo>
                <a:lnTo>
                  <a:pt x="1482523" y="163708"/>
                </a:lnTo>
                <a:lnTo>
                  <a:pt x="1484387" y="179434"/>
                </a:lnTo>
                <a:lnTo>
                  <a:pt x="1490286" y="188801"/>
                </a:lnTo>
                <a:lnTo>
                  <a:pt x="1500679" y="193316"/>
                </a:lnTo>
                <a:lnTo>
                  <a:pt x="1516025" y="194487"/>
                </a:lnTo>
                <a:lnTo>
                  <a:pt x="1533730" y="194487"/>
                </a:lnTo>
                <a:lnTo>
                  <a:pt x="1533730" y="174058"/>
                </a:lnTo>
                <a:lnTo>
                  <a:pt x="1508671" y="174058"/>
                </a:lnTo>
                <a:lnTo>
                  <a:pt x="1505675" y="172152"/>
                </a:lnTo>
                <a:lnTo>
                  <a:pt x="1505675" y="74086"/>
                </a:lnTo>
                <a:close/>
              </a:path>
              <a:path w="2935604" h="248920">
                <a:moveTo>
                  <a:pt x="1533730" y="53658"/>
                </a:moveTo>
                <a:lnTo>
                  <a:pt x="1458554" y="53658"/>
                </a:lnTo>
                <a:lnTo>
                  <a:pt x="1458554" y="74086"/>
                </a:lnTo>
                <a:lnTo>
                  <a:pt x="1533730" y="74086"/>
                </a:lnTo>
                <a:lnTo>
                  <a:pt x="1533730" y="53658"/>
                </a:lnTo>
                <a:close/>
              </a:path>
              <a:path w="2935604" h="248920">
                <a:moveTo>
                  <a:pt x="1505675" y="11439"/>
                </a:moveTo>
                <a:lnTo>
                  <a:pt x="1482523" y="11439"/>
                </a:lnTo>
                <a:lnTo>
                  <a:pt x="1482523" y="53658"/>
                </a:lnTo>
                <a:lnTo>
                  <a:pt x="1505675" y="53658"/>
                </a:lnTo>
                <a:lnTo>
                  <a:pt x="1505675" y="11439"/>
                </a:lnTo>
                <a:close/>
              </a:path>
              <a:path w="2935604" h="248920">
                <a:moveTo>
                  <a:pt x="1694432" y="74086"/>
                </a:moveTo>
                <a:lnTo>
                  <a:pt x="1671280" y="74086"/>
                </a:lnTo>
                <a:lnTo>
                  <a:pt x="1671280" y="163708"/>
                </a:lnTo>
                <a:lnTo>
                  <a:pt x="1673144" y="179434"/>
                </a:lnTo>
                <a:lnTo>
                  <a:pt x="1679043" y="188801"/>
                </a:lnTo>
                <a:lnTo>
                  <a:pt x="1689435" y="193316"/>
                </a:lnTo>
                <a:lnTo>
                  <a:pt x="1704782" y="194487"/>
                </a:lnTo>
                <a:lnTo>
                  <a:pt x="1722487" y="194487"/>
                </a:lnTo>
                <a:lnTo>
                  <a:pt x="1722487" y="174058"/>
                </a:lnTo>
                <a:lnTo>
                  <a:pt x="1697428" y="174058"/>
                </a:lnTo>
                <a:lnTo>
                  <a:pt x="1694432" y="172152"/>
                </a:lnTo>
                <a:lnTo>
                  <a:pt x="1694432" y="74086"/>
                </a:lnTo>
                <a:close/>
              </a:path>
              <a:path w="2935604" h="248920">
                <a:moveTo>
                  <a:pt x="1722487" y="53658"/>
                </a:moveTo>
                <a:lnTo>
                  <a:pt x="1647311" y="53658"/>
                </a:lnTo>
                <a:lnTo>
                  <a:pt x="1647311" y="74086"/>
                </a:lnTo>
                <a:lnTo>
                  <a:pt x="1722487" y="74086"/>
                </a:lnTo>
                <a:lnTo>
                  <a:pt x="1722487" y="53658"/>
                </a:lnTo>
                <a:close/>
              </a:path>
              <a:path w="2935604" h="248920">
                <a:moveTo>
                  <a:pt x="1694432" y="11439"/>
                </a:moveTo>
                <a:lnTo>
                  <a:pt x="1671280" y="11439"/>
                </a:lnTo>
                <a:lnTo>
                  <a:pt x="1671280" y="53658"/>
                </a:lnTo>
                <a:lnTo>
                  <a:pt x="1694432" y="53658"/>
                </a:lnTo>
                <a:lnTo>
                  <a:pt x="1694432" y="11439"/>
                </a:lnTo>
                <a:close/>
              </a:path>
              <a:path w="2935604" h="248920">
                <a:moveTo>
                  <a:pt x="1822438" y="50389"/>
                </a:moveTo>
                <a:lnTo>
                  <a:pt x="1792911" y="56101"/>
                </a:lnTo>
                <a:lnTo>
                  <a:pt x="1771504" y="71771"/>
                </a:lnTo>
                <a:lnTo>
                  <a:pt x="1758472" y="95204"/>
                </a:lnTo>
                <a:lnTo>
                  <a:pt x="1754072" y="124203"/>
                </a:lnTo>
                <a:lnTo>
                  <a:pt x="1758472" y="153051"/>
                </a:lnTo>
                <a:lnTo>
                  <a:pt x="1771504" y="176406"/>
                </a:lnTo>
                <a:lnTo>
                  <a:pt x="1792911" y="192048"/>
                </a:lnTo>
                <a:lnTo>
                  <a:pt x="1822438" y="197755"/>
                </a:lnTo>
                <a:lnTo>
                  <a:pt x="1851972" y="192048"/>
                </a:lnTo>
                <a:lnTo>
                  <a:pt x="1872122" y="177327"/>
                </a:lnTo>
                <a:lnTo>
                  <a:pt x="1822438" y="177327"/>
                </a:lnTo>
                <a:lnTo>
                  <a:pt x="1805359" y="173816"/>
                </a:lnTo>
                <a:lnTo>
                  <a:pt x="1791421" y="163537"/>
                </a:lnTo>
                <a:lnTo>
                  <a:pt x="1782029" y="146872"/>
                </a:lnTo>
                <a:lnTo>
                  <a:pt x="1778586" y="124203"/>
                </a:lnTo>
                <a:lnTo>
                  <a:pt x="1782029" y="101383"/>
                </a:lnTo>
                <a:lnTo>
                  <a:pt x="1791421" y="84640"/>
                </a:lnTo>
                <a:lnTo>
                  <a:pt x="1805359" y="74333"/>
                </a:lnTo>
                <a:lnTo>
                  <a:pt x="1822438" y="70817"/>
                </a:lnTo>
                <a:lnTo>
                  <a:pt x="1872079" y="70817"/>
                </a:lnTo>
                <a:lnTo>
                  <a:pt x="1851972" y="56101"/>
                </a:lnTo>
                <a:lnTo>
                  <a:pt x="1822438" y="50389"/>
                </a:lnTo>
                <a:close/>
              </a:path>
              <a:path w="2935604" h="248920">
                <a:moveTo>
                  <a:pt x="1872079" y="70817"/>
                </a:moveTo>
                <a:lnTo>
                  <a:pt x="1822438" y="70817"/>
                </a:lnTo>
                <a:lnTo>
                  <a:pt x="1839523" y="74333"/>
                </a:lnTo>
                <a:lnTo>
                  <a:pt x="1853464" y="84640"/>
                </a:lnTo>
                <a:lnTo>
                  <a:pt x="1862858" y="101383"/>
                </a:lnTo>
                <a:lnTo>
                  <a:pt x="1866301" y="124203"/>
                </a:lnTo>
                <a:lnTo>
                  <a:pt x="1862858" y="146872"/>
                </a:lnTo>
                <a:lnTo>
                  <a:pt x="1853464" y="163537"/>
                </a:lnTo>
                <a:lnTo>
                  <a:pt x="1839523" y="173816"/>
                </a:lnTo>
                <a:lnTo>
                  <a:pt x="1822438" y="177327"/>
                </a:lnTo>
                <a:lnTo>
                  <a:pt x="1872122" y="177327"/>
                </a:lnTo>
                <a:lnTo>
                  <a:pt x="1873382" y="176406"/>
                </a:lnTo>
                <a:lnTo>
                  <a:pt x="1886414" y="153051"/>
                </a:lnTo>
                <a:lnTo>
                  <a:pt x="1890815" y="124203"/>
                </a:lnTo>
                <a:lnTo>
                  <a:pt x="1886414" y="95204"/>
                </a:lnTo>
                <a:lnTo>
                  <a:pt x="1873382" y="71771"/>
                </a:lnTo>
                <a:lnTo>
                  <a:pt x="1872079" y="70817"/>
                </a:lnTo>
                <a:close/>
              </a:path>
              <a:path w="2935604" h="248920">
                <a:moveTo>
                  <a:pt x="2079562" y="50389"/>
                </a:moveTo>
                <a:lnTo>
                  <a:pt x="2053018" y="55900"/>
                </a:lnTo>
                <a:lnTo>
                  <a:pt x="2032066" y="71192"/>
                </a:lnTo>
                <a:lnTo>
                  <a:pt x="2018315" y="94399"/>
                </a:lnTo>
                <a:lnTo>
                  <a:pt x="2013374" y="123658"/>
                </a:lnTo>
                <a:lnTo>
                  <a:pt x="2018183" y="153396"/>
                </a:lnTo>
                <a:lnTo>
                  <a:pt x="2030806" y="176849"/>
                </a:lnTo>
                <a:lnTo>
                  <a:pt x="2051600" y="192231"/>
                </a:lnTo>
                <a:lnTo>
                  <a:pt x="2080923" y="197755"/>
                </a:lnTo>
                <a:lnTo>
                  <a:pt x="2102777" y="194631"/>
                </a:lnTo>
                <a:lnTo>
                  <a:pt x="2120520" y="185430"/>
                </a:lnTo>
                <a:lnTo>
                  <a:pt x="2127528" y="177327"/>
                </a:lnTo>
                <a:lnTo>
                  <a:pt x="2081741" y="177327"/>
                </a:lnTo>
                <a:lnTo>
                  <a:pt x="2061789" y="173539"/>
                </a:lnTo>
                <a:lnTo>
                  <a:pt x="2047966" y="163366"/>
                </a:lnTo>
                <a:lnTo>
                  <a:pt x="2040067" y="148595"/>
                </a:lnTo>
                <a:lnTo>
                  <a:pt x="2037888" y="131013"/>
                </a:lnTo>
                <a:lnTo>
                  <a:pt x="2143298" y="131013"/>
                </a:lnTo>
                <a:lnTo>
                  <a:pt x="2141498" y="110584"/>
                </a:lnTo>
                <a:lnTo>
                  <a:pt x="2037888" y="110584"/>
                </a:lnTo>
                <a:lnTo>
                  <a:pt x="2041467" y="95293"/>
                </a:lnTo>
                <a:lnTo>
                  <a:pt x="2049566" y="82632"/>
                </a:lnTo>
                <a:lnTo>
                  <a:pt x="2061904" y="74005"/>
                </a:lnTo>
                <a:lnTo>
                  <a:pt x="2078200" y="70817"/>
                </a:lnTo>
                <a:lnTo>
                  <a:pt x="2123460" y="70817"/>
                </a:lnTo>
                <a:lnTo>
                  <a:pt x="2110740" y="58199"/>
                </a:lnTo>
                <a:lnTo>
                  <a:pt x="2079562" y="50389"/>
                </a:lnTo>
                <a:close/>
              </a:path>
              <a:path w="2935604" h="248920">
                <a:moveTo>
                  <a:pt x="2141119" y="149817"/>
                </a:moveTo>
                <a:lnTo>
                  <a:pt x="2118239" y="149817"/>
                </a:lnTo>
                <a:lnTo>
                  <a:pt x="2113494" y="161814"/>
                </a:lnTo>
                <a:lnTo>
                  <a:pt x="2105608" y="170415"/>
                </a:lnTo>
                <a:lnTo>
                  <a:pt x="2094913" y="175595"/>
                </a:lnTo>
                <a:lnTo>
                  <a:pt x="2081741" y="177327"/>
                </a:lnTo>
                <a:lnTo>
                  <a:pt x="2127528" y="177327"/>
                </a:lnTo>
                <a:lnTo>
                  <a:pt x="2133513" y="170407"/>
                </a:lnTo>
                <a:lnTo>
                  <a:pt x="2141119" y="149817"/>
                </a:lnTo>
                <a:close/>
              </a:path>
              <a:path w="2935604" h="248920">
                <a:moveTo>
                  <a:pt x="2123460" y="70817"/>
                </a:moveTo>
                <a:lnTo>
                  <a:pt x="2078200" y="70817"/>
                </a:lnTo>
                <a:lnTo>
                  <a:pt x="2094040" y="73928"/>
                </a:lnTo>
                <a:lnTo>
                  <a:pt x="2106663" y="82427"/>
                </a:lnTo>
                <a:lnTo>
                  <a:pt x="2115200" y="95063"/>
                </a:lnTo>
                <a:lnTo>
                  <a:pt x="2118784" y="110584"/>
                </a:lnTo>
                <a:lnTo>
                  <a:pt x="2141498" y="110584"/>
                </a:lnTo>
                <a:lnTo>
                  <a:pt x="2140923" y="104052"/>
                </a:lnTo>
                <a:lnTo>
                  <a:pt x="2130632" y="77933"/>
                </a:lnTo>
                <a:lnTo>
                  <a:pt x="2123460" y="70817"/>
                </a:lnTo>
                <a:close/>
              </a:path>
              <a:path w="2935604" h="248920">
                <a:moveTo>
                  <a:pt x="2199407" y="53658"/>
                </a:moveTo>
                <a:lnTo>
                  <a:pt x="2169718" y="53658"/>
                </a:lnTo>
                <a:lnTo>
                  <a:pt x="2218746" y="120390"/>
                </a:lnTo>
                <a:lnTo>
                  <a:pt x="2165905" y="194487"/>
                </a:lnTo>
                <a:lnTo>
                  <a:pt x="2193960" y="194487"/>
                </a:lnTo>
                <a:lnTo>
                  <a:pt x="2233182" y="136188"/>
                </a:lnTo>
                <a:lnTo>
                  <a:pt x="2260307" y="136188"/>
                </a:lnTo>
                <a:lnTo>
                  <a:pt x="2247618" y="118483"/>
                </a:lnTo>
                <a:lnTo>
                  <a:pt x="2259229" y="102958"/>
                </a:lnTo>
                <a:lnTo>
                  <a:pt x="2233182" y="102958"/>
                </a:lnTo>
                <a:lnTo>
                  <a:pt x="2199407" y="53658"/>
                </a:lnTo>
                <a:close/>
              </a:path>
              <a:path w="2935604" h="248920">
                <a:moveTo>
                  <a:pt x="2260307" y="136188"/>
                </a:moveTo>
                <a:lnTo>
                  <a:pt x="2233182" y="136188"/>
                </a:lnTo>
                <a:lnTo>
                  <a:pt x="2272404" y="194487"/>
                </a:lnTo>
                <a:lnTo>
                  <a:pt x="2302093" y="194487"/>
                </a:lnTo>
                <a:lnTo>
                  <a:pt x="2260307" y="136188"/>
                </a:lnTo>
                <a:close/>
              </a:path>
              <a:path w="2935604" h="248920">
                <a:moveTo>
                  <a:pt x="2296101" y="53658"/>
                </a:moveTo>
                <a:lnTo>
                  <a:pt x="2268318" y="53658"/>
                </a:lnTo>
                <a:lnTo>
                  <a:pt x="2233182" y="102958"/>
                </a:lnTo>
                <a:lnTo>
                  <a:pt x="2259229" y="102958"/>
                </a:lnTo>
                <a:lnTo>
                  <a:pt x="2296101" y="53658"/>
                </a:lnTo>
                <a:close/>
              </a:path>
              <a:path w="2935604" h="248920">
                <a:moveTo>
                  <a:pt x="2359554" y="53658"/>
                </a:moveTo>
                <a:lnTo>
                  <a:pt x="2336402" y="53658"/>
                </a:lnTo>
                <a:lnTo>
                  <a:pt x="2336402" y="248417"/>
                </a:lnTo>
                <a:lnTo>
                  <a:pt x="2359554" y="248417"/>
                </a:lnTo>
                <a:lnTo>
                  <a:pt x="2359554" y="175693"/>
                </a:lnTo>
                <a:lnTo>
                  <a:pt x="2395633" y="175693"/>
                </a:lnTo>
                <a:lnTo>
                  <a:pt x="2382762" y="172892"/>
                </a:lnTo>
                <a:lnTo>
                  <a:pt x="2368990" y="161051"/>
                </a:lnTo>
                <a:lnTo>
                  <a:pt x="2361194" y="143999"/>
                </a:lnTo>
                <a:lnTo>
                  <a:pt x="2358737" y="123931"/>
                </a:lnTo>
                <a:lnTo>
                  <a:pt x="2361096" y="104486"/>
                </a:lnTo>
                <a:lnTo>
                  <a:pt x="2368616" y="87466"/>
                </a:lnTo>
                <a:lnTo>
                  <a:pt x="2381957" y="75401"/>
                </a:lnTo>
                <a:lnTo>
                  <a:pt x="2393536" y="72724"/>
                </a:lnTo>
                <a:lnTo>
                  <a:pt x="2359554" y="72724"/>
                </a:lnTo>
                <a:lnTo>
                  <a:pt x="2359554" y="53658"/>
                </a:lnTo>
                <a:close/>
              </a:path>
              <a:path w="2935604" h="248920">
                <a:moveTo>
                  <a:pt x="2395633" y="175693"/>
                </a:moveTo>
                <a:lnTo>
                  <a:pt x="2360099" y="175693"/>
                </a:lnTo>
                <a:lnTo>
                  <a:pt x="2369549" y="186149"/>
                </a:lnTo>
                <a:lnTo>
                  <a:pt x="2381319" y="192955"/>
                </a:lnTo>
                <a:lnTo>
                  <a:pt x="2393854" y="196644"/>
                </a:lnTo>
                <a:lnTo>
                  <a:pt x="2405596" y="197755"/>
                </a:lnTo>
                <a:lnTo>
                  <a:pt x="2433796" y="191899"/>
                </a:lnTo>
                <a:lnTo>
                  <a:pt x="2452236" y="177327"/>
                </a:lnTo>
                <a:lnTo>
                  <a:pt x="2403145" y="177327"/>
                </a:lnTo>
                <a:lnTo>
                  <a:pt x="2395633" y="175693"/>
                </a:lnTo>
                <a:close/>
              </a:path>
              <a:path w="2935604" h="248920">
                <a:moveTo>
                  <a:pt x="2451569" y="70817"/>
                </a:moveTo>
                <a:lnTo>
                  <a:pt x="2401783" y="70817"/>
                </a:lnTo>
                <a:lnTo>
                  <a:pt x="2421232" y="75231"/>
                </a:lnTo>
                <a:lnTo>
                  <a:pt x="2434808" y="86922"/>
                </a:lnTo>
                <a:lnTo>
                  <a:pt x="2442767" y="103566"/>
                </a:lnTo>
                <a:lnTo>
                  <a:pt x="2445363" y="122841"/>
                </a:lnTo>
                <a:lnTo>
                  <a:pt x="2443210" y="142965"/>
                </a:lnTo>
                <a:lnTo>
                  <a:pt x="2436102" y="160404"/>
                </a:lnTo>
                <a:lnTo>
                  <a:pt x="2423071" y="172684"/>
                </a:lnTo>
                <a:lnTo>
                  <a:pt x="2403145" y="177327"/>
                </a:lnTo>
                <a:lnTo>
                  <a:pt x="2452236" y="177327"/>
                </a:lnTo>
                <a:lnTo>
                  <a:pt x="2453875" y="176032"/>
                </a:lnTo>
                <a:lnTo>
                  <a:pt x="2465885" y="152707"/>
                </a:lnTo>
                <a:lnTo>
                  <a:pt x="2469877" y="124475"/>
                </a:lnTo>
                <a:lnTo>
                  <a:pt x="2465838" y="96123"/>
                </a:lnTo>
                <a:lnTo>
                  <a:pt x="2453705" y="72520"/>
                </a:lnTo>
                <a:lnTo>
                  <a:pt x="2451569" y="70817"/>
                </a:lnTo>
                <a:close/>
              </a:path>
              <a:path w="2935604" h="248920">
                <a:moveTo>
                  <a:pt x="2405051" y="50389"/>
                </a:moveTo>
                <a:lnTo>
                  <a:pt x="2390943" y="51696"/>
                </a:lnTo>
                <a:lnTo>
                  <a:pt x="2378187" y="55735"/>
                </a:lnTo>
                <a:lnTo>
                  <a:pt x="2367625" y="62684"/>
                </a:lnTo>
                <a:lnTo>
                  <a:pt x="2360099" y="72724"/>
                </a:lnTo>
                <a:lnTo>
                  <a:pt x="2393536" y="72724"/>
                </a:lnTo>
                <a:lnTo>
                  <a:pt x="2401783" y="70817"/>
                </a:lnTo>
                <a:lnTo>
                  <a:pt x="2451569" y="70817"/>
                </a:lnTo>
                <a:lnTo>
                  <a:pt x="2433451" y="56373"/>
                </a:lnTo>
                <a:lnTo>
                  <a:pt x="2405051" y="50389"/>
                </a:lnTo>
                <a:close/>
              </a:path>
              <a:path w="2935604" h="248920">
                <a:moveTo>
                  <a:pt x="2535237" y="0"/>
                </a:moveTo>
                <a:lnTo>
                  <a:pt x="2512085" y="0"/>
                </a:lnTo>
                <a:lnTo>
                  <a:pt x="2512085" y="194487"/>
                </a:lnTo>
                <a:lnTo>
                  <a:pt x="2535237" y="194487"/>
                </a:lnTo>
                <a:lnTo>
                  <a:pt x="2535237" y="0"/>
                </a:lnTo>
                <a:close/>
              </a:path>
              <a:path w="2935604" h="248920">
                <a:moveTo>
                  <a:pt x="2690827" y="70817"/>
                </a:moveTo>
                <a:lnTo>
                  <a:pt x="2640919" y="70817"/>
                </a:lnTo>
                <a:lnTo>
                  <a:pt x="2652018" y="71643"/>
                </a:lnTo>
                <a:lnTo>
                  <a:pt x="2662096" y="74971"/>
                </a:lnTo>
                <a:lnTo>
                  <a:pt x="2669416" y="82078"/>
                </a:lnTo>
                <a:lnTo>
                  <a:pt x="2672242" y="94242"/>
                </a:lnTo>
                <a:lnTo>
                  <a:pt x="2668437" y="104141"/>
                </a:lnTo>
                <a:lnTo>
                  <a:pt x="2658147" y="109291"/>
                </a:lnTo>
                <a:lnTo>
                  <a:pt x="2643055" y="112091"/>
                </a:lnTo>
                <a:lnTo>
                  <a:pt x="2624849" y="114942"/>
                </a:lnTo>
                <a:lnTo>
                  <a:pt x="2607289" y="119181"/>
                </a:lnTo>
                <a:lnTo>
                  <a:pt x="2592027" y="126383"/>
                </a:lnTo>
                <a:lnTo>
                  <a:pt x="2581260" y="138695"/>
                </a:lnTo>
                <a:lnTo>
                  <a:pt x="2577183" y="158261"/>
                </a:lnTo>
                <a:lnTo>
                  <a:pt x="2580860" y="176267"/>
                </a:lnTo>
                <a:lnTo>
                  <a:pt x="2590870" y="188528"/>
                </a:lnTo>
                <a:lnTo>
                  <a:pt x="2605680" y="195529"/>
                </a:lnTo>
                <a:lnTo>
                  <a:pt x="2623759" y="197755"/>
                </a:lnTo>
                <a:lnTo>
                  <a:pt x="2637978" y="196457"/>
                </a:lnTo>
                <a:lnTo>
                  <a:pt x="2651099" y="192478"/>
                </a:lnTo>
                <a:lnTo>
                  <a:pt x="2662943" y="185690"/>
                </a:lnTo>
                <a:lnTo>
                  <a:pt x="2671877" y="177327"/>
                </a:lnTo>
                <a:lnTo>
                  <a:pt x="2628934" y="177327"/>
                </a:lnTo>
                <a:lnTo>
                  <a:pt x="2618703" y="176237"/>
                </a:lnTo>
                <a:lnTo>
                  <a:pt x="2610004" y="172697"/>
                </a:lnTo>
                <a:lnTo>
                  <a:pt x="2603961" y="166296"/>
                </a:lnTo>
                <a:lnTo>
                  <a:pt x="2601697" y="156626"/>
                </a:lnTo>
                <a:lnTo>
                  <a:pt x="2603978" y="145811"/>
                </a:lnTo>
                <a:lnTo>
                  <a:pt x="2610140" y="138542"/>
                </a:lnTo>
                <a:lnTo>
                  <a:pt x="2619163" y="133981"/>
                </a:lnTo>
                <a:lnTo>
                  <a:pt x="2630024" y="131285"/>
                </a:lnTo>
                <a:lnTo>
                  <a:pt x="2653448" y="127948"/>
                </a:lnTo>
                <a:lnTo>
                  <a:pt x="2663807" y="125616"/>
                </a:lnTo>
                <a:lnTo>
                  <a:pt x="2671970" y="121752"/>
                </a:lnTo>
                <a:lnTo>
                  <a:pt x="2695122" y="121752"/>
                </a:lnTo>
                <a:lnTo>
                  <a:pt x="2695122" y="89067"/>
                </a:lnTo>
                <a:lnTo>
                  <a:pt x="2690827" y="70817"/>
                </a:lnTo>
                <a:close/>
              </a:path>
              <a:path w="2935604" h="248920">
                <a:moveTo>
                  <a:pt x="2695122" y="175965"/>
                </a:moveTo>
                <a:lnTo>
                  <a:pt x="2673332" y="175965"/>
                </a:lnTo>
                <a:lnTo>
                  <a:pt x="2674710" y="185805"/>
                </a:lnTo>
                <a:lnTo>
                  <a:pt x="2678643" y="192580"/>
                </a:lnTo>
                <a:lnTo>
                  <a:pt x="2684822" y="196495"/>
                </a:lnTo>
                <a:lnTo>
                  <a:pt x="2692943" y="197755"/>
                </a:lnTo>
                <a:lnTo>
                  <a:pt x="2700297" y="197755"/>
                </a:lnTo>
                <a:lnTo>
                  <a:pt x="2705472" y="196393"/>
                </a:lnTo>
                <a:lnTo>
                  <a:pt x="2709558" y="193942"/>
                </a:lnTo>
                <a:lnTo>
                  <a:pt x="2709558" y="177327"/>
                </a:lnTo>
                <a:lnTo>
                  <a:pt x="2695122" y="177327"/>
                </a:lnTo>
                <a:lnTo>
                  <a:pt x="2695122" y="175965"/>
                </a:lnTo>
                <a:close/>
              </a:path>
              <a:path w="2935604" h="248920">
                <a:moveTo>
                  <a:pt x="2695122" y="121752"/>
                </a:moveTo>
                <a:lnTo>
                  <a:pt x="2671970" y="121752"/>
                </a:lnTo>
                <a:lnTo>
                  <a:pt x="2671887" y="145811"/>
                </a:lnTo>
                <a:lnTo>
                  <a:pt x="2669535" y="155839"/>
                </a:lnTo>
                <a:lnTo>
                  <a:pt x="2661892" y="166194"/>
                </a:lnTo>
                <a:lnTo>
                  <a:pt x="2648528" y="174148"/>
                </a:lnTo>
                <a:lnTo>
                  <a:pt x="2628934" y="177327"/>
                </a:lnTo>
                <a:lnTo>
                  <a:pt x="2671877" y="177327"/>
                </a:lnTo>
                <a:lnTo>
                  <a:pt x="2673332" y="175965"/>
                </a:lnTo>
                <a:lnTo>
                  <a:pt x="2695122" y="175965"/>
                </a:lnTo>
                <a:lnTo>
                  <a:pt x="2695122" y="121752"/>
                </a:lnTo>
                <a:close/>
              </a:path>
              <a:path w="2935604" h="248920">
                <a:moveTo>
                  <a:pt x="2709558" y="175965"/>
                </a:moveTo>
                <a:lnTo>
                  <a:pt x="2706561" y="177055"/>
                </a:lnTo>
                <a:lnTo>
                  <a:pt x="2704382" y="177327"/>
                </a:lnTo>
                <a:lnTo>
                  <a:pt x="2709558" y="177327"/>
                </a:lnTo>
                <a:lnTo>
                  <a:pt x="2709558" y="175965"/>
                </a:lnTo>
                <a:close/>
              </a:path>
              <a:path w="2935604" h="248920">
                <a:moveTo>
                  <a:pt x="2642281" y="50389"/>
                </a:moveTo>
                <a:lnTo>
                  <a:pt x="2619937" y="52849"/>
                </a:lnTo>
                <a:lnTo>
                  <a:pt x="2601220" y="60876"/>
                </a:lnTo>
                <a:lnTo>
                  <a:pt x="2588120" y="75439"/>
                </a:lnTo>
                <a:lnTo>
                  <a:pt x="2582630" y="97510"/>
                </a:lnTo>
                <a:lnTo>
                  <a:pt x="2605782" y="97510"/>
                </a:lnTo>
                <a:lnTo>
                  <a:pt x="2608974" y="84606"/>
                </a:lnTo>
                <a:lnTo>
                  <a:pt x="2616405" y="76401"/>
                </a:lnTo>
                <a:lnTo>
                  <a:pt x="2627308" y="72077"/>
                </a:lnTo>
                <a:lnTo>
                  <a:pt x="2640919" y="70817"/>
                </a:lnTo>
                <a:lnTo>
                  <a:pt x="2690827" y="70817"/>
                </a:lnTo>
                <a:lnTo>
                  <a:pt x="2690427" y="69119"/>
                </a:lnTo>
                <a:lnTo>
                  <a:pt x="2678200" y="57369"/>
                </a:lnTo>
                <a:lnTo>
                  <a:pt x="2661224" y="51798"/>
                </a:lnTo>
                <a:lnTo>
                  <a:pt x="2642281" y="50389"/>
                </a:lnTo>
                <a:close/>
              </a:path>
              <a:path w="2935604" h="248920">
                <a:moveTo>
                  <a:pt x="2769198" y="53658"/>
                </a:moveTo>
                <a:lnTo>
                  <a:pt x="2746046" y="53658"/>
                </a:lnTo>
                <a:lnTo>
                  <a:pt x="2746046" y="194487"/>
                </a:lnTo>
                <a:lnTo>
                  <a:pt x="2769198" y="194487"/>
                </a:lnTo>
                <a:lnTo>
                  <a:pt x="2769198" y="53658"/>
                </a:lnTo>
                <a:close/>
              </a:path>
              <a:path w="2935604" h="248920">
                <a:moveTo>
                  <a:pt x="2769198" y="0"/>
                </a:moveTo>
                <a:lnTo>
                  <a:pt x="2746046" y="0"/>
                </a:lnTo>
                <a:lnTo>
                  <a:pt x="2746046" y="28327"/>
                </a:lnTo>
                <a:lnTo>
                  <a:pt x="2769198" y="28327"/>
                </a:lnTo>
                <a:lnTo>
                  <a:pt x="2769198" y="0"/>
                </a:lnTo>
                <a:close/>
              </a:path>
              <a:path w="2935604" h="248920">
                <a:moveTo>
                  <a:pt x="2840560" y="53658"/>
                </a:moveTo>
                <a:lnTo>
                  <a:pt x="2818770" y="53658"/>
                </a:lnTo>
                <a:lnTo>
                  <a:pt x="2818770" y="194487"/>
                </a:lnTo>
                <a:lnTo>
                  <a:pt x="2841922" y="194487"/>
                </a:lnTo>
                <a:lnTo>
                  <a:pt x="2841922" y="114942"/>
                </a:lnTo>
                <a:lnTo>
                  <a:pt x="2844488" y="97361"/>
                </a:lnTo>
                <a:lnTo>
                  <a:pt x="2852238" y="83381"/>
                </a:lnTo>
                <a:lnTo>
                  <a:pt x="2862651" y="75993"/>
                </a:lnTo>
                <a:lnTo>
                  <a:pt x="2840560" y="75993"/>
                </a:lnTo>
                <a:lnTo>
                  <a:pt x="2840560" y="53658"/>
                </a:lnTo>
                <a:close/>
              </a:path>
              <a:path w="2935604" h="248920">
                <a:moveTo>
                  <a:pt x="2927952" y="70817"/>
                </a:moveTo>
                <a:lnTo>
                  <a:pt x="2883596" y="70817"/>
                </a:lnTo>
                <a:lnTo>
                  <a:pt x="2895533" y="72830"/>
                </a:lnTo>
                <a:lnTo>
                  <a:pt x="2904535" y="78546"/>
                </a:lnTo>
                <a:lnTo>
                  <a:pt x="2910216" y="87479"/>
                </a:lnTo>
                <a:lnTo>
                  <a:pt x="2912195" y="99144"/>
                </a:lnTo>
                <a:lnTo>
                  <a:pt x="2912195" y="194487"/>
                </a:lnTo>
                <a:lnTo>
                  <a:pt x="2935347" y="194487"/>
                </a:lnTo>
                <a:lnTo>
                  <a:pt x="2935347" y="101868"/>
                </a:lnTo>
                <a:lnTo>
                  <a:pt x="2932981" y="81070"/>
                </a:lnTo>
                <a:lnTo>
                  <a:pt x="2927952" y="70817"/>
                </a:lnTo>
                <a:close/>
              </a:path>
              <a:path w="2935604" h="248920">
                <a:moveTo>
                  <a:pt x="2886864" y="50389"/>
                </a:moveTo>
                <a:lnTo>
                  <a:pt x="2872590" y="51938"/>
                </a:lnTo>
                <a:lnTo>
                  <a:pt x="2860103" y="56654"/>
                </a:lnTo>
                <a:lnTo>
                  <a:pt x="2849557" y="64638"/>
                </a:lnTo>
                <a:lnTo>
                  <a:pt x="2841105" y="75993"/>
                </a:lnTo>
                <a:lnTo>
                  <a:pt x="2862651" y="75993"/>
                </a:lnTo>
                <a:lnTo>
                  <a:pt x="2865249" y="74150"/>
                </a:lnTo>
                <a:lnTo>
                  <a:pt x="2883596" y="70817"/>
                </a:lnTo>
                <a:lnTo>
                  <a:pt x="2927952" y="70817"/>
                </a:lnTo>
                <a:lnTo>
                  <a:pt x="2924997" y="64791"/>
                </a:lnTo>
                <a:lnTo>
                  <a:pt x="2910067" y="54181"/>
                </a:lnTo>
                <a:lnTo>
                  <a:pt x="2886864" y="50389"/>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63" name="object 63"/>
          <p:cNvSpPr/>
          <p:nvPr/>
        </p:nvSpPr>
        <p:spPr>
          <a:xfrm>
            <a:off x="929733" y="3806915"/>
            <a:ext cx="1119620" cy="114589"/>
          </a:xfrm>
          <a:custGeom>
            <a:avLst/>
            <a:gdLst/>
            <a:ahLst/>
            <a:cxnLst/>
            <a:rect l="l" t="t" r="r" b="b"/>
            <a:pathLst>
              <a:path w="2463165" h="252095">
                <a:moveTo>
                  <a:pt x="47121" y="74086"/>
                </a:moveTo>
                <a:lnTo>
                  <a:pt x="23969" y="74086"/>
                </a:lnTo>
                <a:lnTo>
                  <a:pt x="23969" y="163708"/>
                </a:lnTo>
                <a:lnTo>
                  <a:pt x="25833" y="179434"/>
                </a:lnTo>
                <a:lnTo>
                  <a:pt x="31731" y="188801"/>
                </a:lnTo>
                <a:lnTo>
                  <a:pt x="42124" y="193316"/>
                </a:lnTo>
                <a:lnTo>
                  <a:pt x="57471" y="194487"/>
                </a:lnTo>
                <a:lnTo>
                  <a:pt x="75175" y="194487"/>
                </a:lnTo>
                <a:lnTo>
                  <a:pt x="75175" y="174058"/>
                </a:lnTo>
                <a:lnTo>
                  <a:pt x="50117" y="174058"/>
                </a:lnTo>
                <a:lnTo>
                  <a:pt x="47121" y="172152"/>
                </a:lnTo>
                <a:lnTo>
                  <a:pt x="47121" y="74086"/>
                </a:lnTo>
                <a:close/>
              </a:path>
              <a:path w="2463165" h="252095">
                <a:moveTo>
                  <a:pt x="75175" y="53658"/>
                </a:moveTo>
                <a:lnTo>
                  <a:pt x="0" y="53658"/>
                </a:lnTo>
                <a:lnTo>
                  <a:pt x="0" y="74086"/>
                </a:lnTo>
                <a:lnTo>
                  <a:pt x="75175" y="74086"/>
                </a:lnTo>
                <a:lnTo>
                  <a:pt x="75175" y="53658"/>
                </a:lnTo>
                <a:close/>
              </a:path>
              <a:path w="2463165" h="252095">
                <a:moveTo>
                  <a:pt x="47121" y="11439"/>
                </a:moveTo>
                <a:lnTo>
                  <a:pt x="23969" y="11439"/>
                </a:lnTo>
                <a:lnTo>
                  <a:pt x="23969" y="53658"/>
                </a:lnTo>
                <a:lnTo>
                  <a:pt x="47121" y="53658"/>
                </a:lnTo>
                <a:lnTo>
                  <a:pt x="47121" y="11439"/>
                </a:lnTo>
                <a:close/>
              </a:path>
              <a:path w="2463165" h="252095">
                <a:moveTo>
                  <a:pt x="137550" y="0"/>
                </a:moveTo>
                <a:lnTo>
                  <a:pt x="114398" y="0"/>
                </a:lnTo>
                <a:lnTo>
                  <a:pt x="114398" y="194487"/>
                </a:lnTo>
                <a:lnTo>
                  <a:pt x="137550" y="194487"/>
                </a:lnTo>
                <a:lnTo>
                  <a:pt x="137550" y="114942"/>
                </a:lnTo>
                <a:lnTo>
                  <a:pt x="140116" y="97361"/>
                </a:lnTo>
                <a:lnTo>
                  <a:pt x="147866" y="83381"/>
                </a:lnTo>
                <a:lnTo>
                  <a:pt x="160582" y="74358"/>
                </a:lnTo>
                <a:lnTo>
                  <a:pt x="137550" y="74358"/>
                </a:lnTo>
                <a:lnTo>
                  <a:pt x="137550" y="0"/>
                </a:lnTo>
                <a:close/>
              </a:path>
              <a:path w="2463165" h="252095">
                <a:moveTo>
                  <a:pt x="223580" y="70817"/>
                </a:moveTo>
                <a:lnTo>
                  <a:pt x="179223" y="70817"/>
                </a:lnTo>
                <a:lnTo>
                  <a:pt x="191161" y="72830"/>
                </a:lnTo>
                <a:lnTo>
                  <a:pt x="200162" y="78546"/>
                </a:lnTo>
                <a:lnTo>
                  <a:pt x="205844" y="87479"/>
                </a:lnTo>
                <a:lnTo>
                  <a:pt x="207823" y="99144"/>
                </a:lnTo>
                <a:lnTo>
                  <a:pt x="207823" y="194487"/>
                </a:lnTo>
                <a:lnTo>
                  <a:pt x="230975" y="194487"/>
                </a:lnTo>
                <a:lnTo>
                  <a:pt x="230975" y="101868"/>
                </a:lnTo>
                <a:lnTo>
                  <a:pt x="228608" y="81070"/>
                </a:lnTo>
                <a:lnTo>
                  <a:pt x="223580" y="70817"/>
                </a:lnTo>
                <a:close/>
              </a:path>
              <a:path w="2463165" h="252095">
                <a:moveTo>
                  <a:pt x="182492" y="50389"/>
                </a:moveTo>
                <a:lnTo>
                  <a:pt x="169503" y="51760"/>
                </a:lnTo>
                <a:lnTo>
                  <a:pt x="156820" y="56041"/>
                </a:lnTo>
                <a:lnTo>
                  <a:pt x="145874" y="63489"/>
                </a:lnTo>
                <a:lnTo>
                  <a:pt x="138094" y="74358"/>
                </a:lnTo>
                <a:lnTo>
                  <a:pt x="160582" y="74358"/>
                </a:lnTo>
                <a:lnTo>
                  <a:pt x="160876" y="74150"/>
                </a:lnTo>
                <a:lnTo>
                  <a:pt x="179223" y="70817"/>
                </a:lnTo>
                <a:lnTo>
                  <a:pt x="223580" y="70817"/>
                </a:lnTo>
                <a:lnTo>
                  <a:pt x="220624" y="64791"/>
                </a:lnTo>
                <a:lnTo>
                  <a:pt x="205695" y="54181"/>
                </a:lnTo>
                <a:lnTo>
                  <a:pt x="182492" y="50389"/>
                </a:lnTo>
                <a:close/>
              </a:path>
              <a:path w="2463165" h="252095">
                <a:moveTo>
                  <a:pt x="338019" y="50389"/>
                </a:moveTo>
                <a:lnTo>
                  <a:pt x="311475" y="55900"/>
                </a:lnTo>
                <a:lnTo>
                  <a:pt x="290523" y="71192"/>
                </a:lnTo>
                <a:lnTo>
                  <a:pt x="276772" y="94399"/>
                </a:lnTo>
                <a:lnTo>
                  <a:pt x="271831" y="123658"/>
                </a:lnTo>
                <a:lnTo>
                  <a:pt x="276640" y="153396"/>
                </a:lnTo>
                <a:lnTo>
                  <a:pt x="289263" y="176849"/>
                </a:lnTo>
                <a:lnTo>
                  <a:pt x="310057" y="192231"/>
                </a:lnTo>
                <a:lnTo>
                  <a:pt x="339380" y="197755"/>
                </a:lnTo>
                <a:lnTo>
                  <a:pt x="361234" y="194631"/>
                </a:lnTo>
                <a:lnTo>
                  <a:pt x="378977" y="185429"/>
                </a:lnTo>
                <a:lnTo>
                  <a:pt x="385983" y="177327"/>
                </a:lnTo>
                <a:lnTo>
                  <a:pt x="340198" y="177327"/>
                </a:lnTo>
                <a:lnTo>
                  <a:pt x="320246" y="173539"/>
                </a:lnTo>
                <a:lnTo>
                  <a:pt x="306423" y="163366"/>
                </a:lnTo>
                <a:lnTo>
                  <a:pt x="298524" y="148595"/>
                </a:lnTo>
                <a:lnTo>
                  <a:pt x="296345" y="131013"/>
                </a:lnTo>
                <a:lnTo>
                  <a:pt x="401755" y="131013"/>
                </a:lnTo>
                <a:lnTo>
                  <a:pt x="399955" y="110584"/>
                </a:lnTo>
                <a:lnTo>
                  <a:pt x="296345" y="110584"/>
                </a:lnTo>
                <a:lnTo>
                  <a:pt x="299924" y="95293"/>
                </a:lnTo>
                <a:lnTo>
                  <a:pt x="308023" y="82632"/>
                </a:lnTo>
                <a:lnTo>
                  <a:pt x="320361" y="74005"/>
                </a:lnTo>
                <a:lnTo>
                  <a:pt x="336657" y="70817"/>
                </a:lnTo>
                <a:lnTo>
                  <a:pt x="381917" y="70817"/>
                </a:lnTo>
                <a:lnTo>
                  <a:pt x="369197" y="58199"/>
                </a:lnTo>
                <a:lnTo>
                  <a:pt x="338019" y="50389"/>
                </a:lnTo>
                <a:close/>
              </a:path>
              <a:path w="2463165" h="252095">
                <a:moveTo>
                  <a:pt x="399576" y="149806"/>
                </a:moveTo>
                <a:lnTo>
                  <a:pt x="376696" y="149806"/>
                </a:lnTo>
                <a:lnTo>
                  <a:pt x="371951" y="161810"/>
                </a:lnTo>
                <a:lnTo>
                  <a:pt x="364065" y="170414"/>
                </a:lnTo>
                <a:lnTo>
                  <a:pt x="353370" y="175595"/>
                </a:lnTo>
                <a:lnTo>
                  <a:pt x="340198" y="177327"/>
                </a:lnTo>
                <a:lnTo>
                  <a:pt x="385983" y="177327"/>
                </a:lnTo>
                <a:lnTo>
                  <a:pt x="391970" y="170403"/>
                </a:lnTo>
                <a:lnTo>
                  <a:pt x="399576" y="149806"/>
                </a:lnTo>
                <a:close/>
              </a:path>
              <a:path w="2463165" h="252095">
                <a:moveTo>
                  <a:pt x="381917" y="70817"/>
                </a:moveTo>
                <a:lnTo>
                  <a:pt x="336657" y="70817"/>
                </a:lnTo>
                <a:lnTo>
                  <a:pt x="352497" y="73928"/>
                </a:lnTo>
                <a:lnTo>
                  <a:pt x="365120" y="82427"/>
                </a:lnTo>
                <a:lnTo>
                  <a:pt x="373657" y="95063"/>
                </a:lnTo>
                <a:lnTo>
                  <a:pt x="377241" y="110584"/>
                </a:lnTo>
                <a:lnTo>
                  <a:pt x="399955" y="110584"/>
                </a:lnTo>
                <a:lnTo>
                  <a:pt x="399380" y="104052"/>
                </a:lnTo>
                <a:lnTo>
                  <a:pt x="389089" y="77933"/>
                </a:lnTo>
                <a:lnTo>
                  <a:pt x="381917" y="70817"/>
                </a:lnTo>
                <a:close/>
              </a:path>
              <a:path w="2463165" h="252095">
                <a:moveTo>
                  <a:pt x="553185" y="53658"/>
                </a:moveTo>
                <a:lnTo>
                  <a:pt x="530033" y="53658"/>
                </a:lnTo>
                <a:lnTo>
                  <a:pt x="530033" y="194487"/>
                </a:lnTo>
                <a:lnTo>
                  <a:pt x="553185" y="194487"/>
                </a:lnTo>
                <a:lnTo>
                  <a:pt x="553185" y="53658"/>
                </a:lnTo>
                <a:close/>
              </a:path>
              <a:path w="2463165" h="252095">
                <a:moveTo>
                  <a:pt x="553185" y="0"/>
                </a:moveTo>
                <a:lnTo>
                  <a:pt x="530033" y="0"/>
                </a:lnTo>
                <a:lnTo>
                  <a:pt x="530033" y="28327"/>
                </a:lnTo>
                <a:lnTo>
                  <a:pt x="553185" y="28327"/>
                </a:lnTo>
                <a:lnTo>
                  <a:pt x="553185" y="0"/>
                </a:lnTo>
                <a:close/>
              </a:path>
              <a:path w="2463165" h="252095">
                <a:moveTo>
                  <a:pt x="624548" y="53658"/>
                </a:moveTo>
                <a:lnTo>
                  <a:pt x="602758" y="53658"/>
                </a:lnTo>
                <a:lnTo>
                  <a:pt x="602758" y="194487"/>
                </a:lnTo>
                <a:lnTo>
                  <a:pt x="625910" y="194487"/>
                </a:lnTo>
                <a:lnTo>
                  <a:pt x="625910" y="106771"/>
                </a:lnTo>
                <a:lnTo>
                  <a:pt x="627914" y="96672"/>
                </a:lnTo>
                <a:lnTo>
                  <a:pt x="634388" y="84811"/>
                </a:lnTo>
                <a:lnTo>
                  <a:pt x="646019" y="74941"/>
                </a:lnTo>
                <a:lnTo>
                  <a:pt x="648490" y="74358"/>
                </a:lnTo>
                <a:lnTo>
                  <a:pt x="624548" y="74358"/>
                </a:lnTo>
                <a:lnTo>
                  <a:pt x="624548" y="53658"/>
                </a:lnTo>
                <a:close/>
              </a:path>
              <a:path w="2463165" h="252095">
                <a:moveTo>
                  <a:pt x="707309" y="70817"/>
                </a:moveTo>
                <a:lnTo>
                  <a:pt x="663498" y="70817"/>
                </a:lnTo>
                <a:lnTo>
                  <a:pt x="676359" y="73145"/>
                </a:lnTo>
                <a:lnTo>
                  <a:pt x="684471" y="79636"/>
                </a:lnTo>
                <a:lnTo>
                  <a:pt x="688701" y="89547"/>
                </a:lnTo>
                <a:lnTo>
                  <a:pt x="689918" y="102141"/>
                </a:lnTo>
                <a:lnTo>
                  <a:pt x="689918" y="194487"/>
                </a:lnTo>
                <a:lnTo>
                  <a:pt x="713070" y="194487"/>
                </a:lnTo>
                <a:lnTo>
                  <a:pt x="713070" y="106771"/>
                </a:lnTo>
                <a:lnTo>
                  <a:pt x="715675" y="91961"/>
                </a:lnTo>
                <a:lnTo>
                  <a:pt x="723080" y="80623"/>
                </a:lnTo>
                <a:lnTo>
                  <a:pt x="733095" y="74358"/>
                </a:lnTo>
                <a:lnTo>
                  <a:pt x="709257" y="74358"/>
                </a:lnTo>
                <a:lnTo>
                  <a:pt x="707309" y="70817"/>
                </a:lnTo>
                <a:close/>
              </a:path>
              <a:path w="2463165" h="252095">
                <a:moveTo>
                  <a:pt x="795550" y="70817"/>
                </a:moveTo>
                <a:lnTo>
                  <a:pt x="749841" y="70817"/>
                </a:lnTo>
                <a:lnTo>
                  <a:pt x="763634" y="73260"/>
                </a:lnTo>
                <a:lnTo>
                  <a:pt x="771938" y="79942"/>
                </a:lnTo>
                <a:lnTo>
                  <a:pt x="776002" y="89892"/>
                </a:lnTo>
                <a:lnTo>
                  <a:pt x="777079" y="102141"/>
                </a:lnTo>
                <a:lnTo>
                  <a:pt x="777079" y="194487"/>
                </a:lnTo>
                <a:lnTo>
                  <a:pt x="800241" y="194487"/>
                </a:lnTo>
                <a:lnTo>
                  <a:pt x="800241" y="91246"/>
                </a:lnTo>
                <a:lnTo>
                  <a:pt x="796865" y="72567"/>
                </a:lnTo>
                <a:lnTo>
                  <a:pt x="795550" y="70817"/>
                </a:lnTo>
                <a:close/>
              </a:path>
              <a:path w="2463165" h="252095">
                <a:moveTo>
                  <a:pt x="670580" y="50389"/>
                </a:moveTo>
                <a:lnTo>
                  <a:pt x="656769" y="51913"/>
                </a:lnTo>
                <a:lnTo>
                  <a:pt x="644466" y="56450"/>
                </a:lnTo>
                <a:lnTo>
                  <a:pt x="633847" y="63948"/>
                </a:lnTo>
                <a:lnTo>
                  <a:pt x="625093" y="74358"/>
                </a:lnTo>
                <a:lnTo>
                  <a:pt x="648490" y="74358"/>
                </a:lnTo>
                <a:lnTo>
                  <a:pt x="663498" y="70817"/>
                </a:lnTo>
                <a:lnTo>
                  <a:pt x="707309" y="70817"/>
                </a:lnTo>
                <a:lnTo>
                  <a:pt x="703214" y="63374"/>
                </a:lnTo>
                <a:lnTo>
                  <a:pt x="694208" y="55939"/>
                </a:lnTo>
                <a:lnTo>
                  <a:pt x="683058" y="51721"/>
                </a:lnTo>
                <a:lnTo>
                  <a:pt x="670580" y="50389"/>
                </a:lnTo>
                <a:close/>
              </a:path>
              <a:path w="2463165" h="252095">
                <a:moveTo>
                  <a:pt x="753382" y="50389"/>
                </a:moveTo>
                <a:lnTo>
                  <a:pt x="740244" y="52028"/>
                </a:lnTo>
                <a:lnTo>
                  <a:pt x="728153" y="56756"/>
                </a:lnTo>
                <a:lnTo>
                  <a:pt x="717645" y="64293"/>
                </a:lnTo>
                <a:lnTo>
                  <a:pt x="709257" y="74358"/>
                </a:lnTo>
                <a:lnTo>
                  <a:pt x="733095" y="74358"/>
                </a:lnTo>
                <a:lnTo>
                  <a:pt x="734673" y="73371"/>
                </a:lnTo>
                <a:lnTo>
                  <a:pt x="749841" y="70817"/>
                </a:lnTo>
                <a:lnTo>
                  <a:pt x="795550" y="70817"/>
                </a:lnTo>
                <a:lnTo>
                  <a:pt x="787332" y="59888"/>
                </a:lnTo>
                <a:lnTo>
                  <a:pt x="772539" y="52675"/>
                </a:lnTo>
                <a:lnTo>
                  <a:pt x="753382" y="50389"/>
                </a:lnTo>
                <a:close/>
              </a:path>
              <a:path w="2463165" h="252095">
                <a:moveTo>
                  <a:pt x="954732" y="70817"/>
                </a:moveTo>
                <a:lnTo>
                  <a:pt x="904823" y="70817"/>
                </a:lnTo>
                <a:lnTo>
                  <a:pt x="915923" y="71643"/>
                </a:lnTo>
                <a:lnTo>
                  <a:pt x="926001" y="74971"/>
                </a:lnTo>
                <a:lnTo>
                  <a:pt x="933321" y="82078"/>
                </a:lnTo>
                <a:lnTo>
                  <a:pt x="936147" y="94242"/>
                </a:lnTo>
                <a:lnTo>
                  <a:pt x="932342" y="104141"/>
                </a:lnTo>
                <a:lnTo>
                  <a:pt x="922051" y="109291"/>
                </a:lnTo>
                <a:lnTo>
                  <a:pt x="906960" y="112091"/>
                </a:lnTo>
                <a:lnTo>
                  <a:pt x="888753" y="114942"/>
                </a:lnTo>
                <a:lnTo>
                  <a:pt x="871193" y="119181"/>
                </a:lnTo>
                <a:lnTo>
                  <a:pt x="855932" y="126383"/>
                </a:lnTo>
                <a:lnTo>
                  <a:pt x="845164" y="138695"/>
                </a:lnTo>
                <a:lnTo>
                  <a:pt x="841087" y="158261"/>
                </a:lnTo>
                <a:lnTo>
                  <a:pt x="844764" y="176267"/>
                </a:lnTo>
                <a:lnTo>
                  <a:pt x="854774" y="188528"/>
                </a:lnTo>
                <a:lnTo>
                  <a:pt x="869585" y="195529"/>
                </a:lnTo>
                <a:lnTo>
                  <a:pt x="887664" y="197755"/>
                </a:lnTo>
                <a:lnTo>
                  <a:pt x="901882" y="196457"/>
                </a:lnTo>
                <a:lnTo>
                  <a:pt x="915003" y="192478"/>
                </a:lnTo>
                <a:lnTo>
                  <a:pt x="926847" y="185690"/>
                </a:lnTo>
                <a:lnTo>
                  <a:pt x="935781" y="177327"/>
                </a:lnTo>
                <a:lnTo>
                  <a:pt x="892839" y="177327"/>
                </a:lnTo>
                <a:lnTo>
                  <a:pt x="882608" y="176237"/>
                </a:lnTo>
                <a:lnTo>
                  <a:pt x="873909" y="172697"/>
                </a:lnTo>
                <a:lnTo>
                  <a:pt x="867865" y="166296"/>
                </a:lnTo>
                <a:lnTo>
                  <a:pt x="865601" y="156626"/>
                </a:lnTo>
                <a:lnTo>
                  <a:pt x="867882" y="145806"/>
                </a:lnTo>
                <a:lnTo>
                  <a:pt x="874045" y="138538"/>
                </a:lnTo>
                <a:lnTo>
                  <a:pt x="883067" y="133979"/>
                </a:lnTo>
                <a:lnTo>
                  <a:pt x="893928" y="131285"/>
                </a:lnTo>
                <a:lnTo>
                  <a:pt x="917353" y="127948"/>
                </a:lnTo>
                <a:lnTo>
                  <a:pt x="927711" y="125616"/>
                </a:lnTo>
                <a:lnTo>
                  <a:pt x="935874" y="121752"/>
                </a:lnTo>
                <a:lnTo>
                  <a:pt x="959026" y="121752"/>
                </a:lnTo>
                <a:lnTo>
                  <a:pt x="959026" y="89067"/>
                </a:lnTo>
                <a:lnTo>
                  <a:pt x="954732" y="70817"/>
                </a:lnTo>
                <a:close/>
              </a:path>
              <a:path w="2463165" h="252095">
                <a:moveTo>
                  <a:pt x="959026" y="175965"/>
                </a:moveTo>
                <a:lnTo>
                  <a:pt x="937236" y="175965"/>
                </a:lnTo>
                <a:lnTo>
                  <a:pt x="938615" y="185805"/>
                </a:lnTo>
                <a:lnTo>
                  <a:pt x="942547" y="192580"/>
                </a:lnTo>
                <a:lnTo>
                  <a:pt x="948727" y="196495"/>
                </a:lnTo>
                <a:lnTo>
                  <a:pt x="956847" y="197755"/>
                </a:lnTo>
                <a:lnTo>
                  <a:pt x="964201" y="197755"/>
                </a:lnTo>
                <a:lnTo>
                  <a:pt x="969376" y="196393"/>
                </a:lnTo>
                <a:lnTo>
                  <a:pt x="973462" y="193942"/>
                </a:lnTo>
                <a:lnTo>
                  <a:pt x="973462" y="177327"/>
                </a:lnTo>
                <a:lnTo>
                  <a:pt x="959026" y="177327"/>
                </a:lnTo>
                <a:lnTo>
                  <a:pt x="959026" y="175965"/>
                </a:lnTo>
                <a:close/>
              </a:path>
              <a:path w="2463165" h="252095">
                <a:moveTo>
                  <a:pt x="959026" y="121752"/>
                </a:moveTo>
                <a:lnTo>
                  <a:pt x="935874" y="121752"/>
                </a:lnTo>
                <a:lnTo>
                  <a:pt x="935790" y="145806"/>
                </a:lnTo>
                <a:lnTo>
                  <a:pt x="933440" y="155835"/>
                </a:lnTo>
                <a:lnTo>
                  <a:pt x="925796" y="166192"/>
                </a:lnTo>
                <a:lnTo>
                  <a:pt x="912433" y="174148"/>
                </a:lnTo>
                <a:lnTo>
                  <a:pt x="892839" y="177327"/>
                </a:lnTo>
                <a:lnTo>
                  <a:pt x="935781" y="177327"/>
                </a:lnTo>
                <a:lnTo>
                  <a:pt x="937236" y="175965"/>
                </a:lnTo>
                <a:lnTo>
                  <a:pt x="959026" y="175965"/>
                </a:lnTo>
                <a:lnTo>
                  <a:pt x="959026" y="121752"/>
                </a:lnTo>
                <a:close/>
              </a:path>
              <a:path w="2463165" h="252095">
                <a:moveTo>
                  <a:pt x="973462" y="175965"/>
                </a:moveTo>
                <a:lnTo>
                  <a:pt x="970466" y="177055"/>
                </a:lnTo>
                <a:lnTo>
                  <a:pt x="968287" y="177327"/>
                </a:lnTo>
                <a:lnTo>
                  <a:pt x="973462" y="177327"/>
                </a:lnTo>
                <a:lnTo>
                  <a:pt x="973462" y="175965"/>
                </a:lnTo>
                <a:close/>
              </a:path>
              <a:path w="2463165" h="252095">
                <a:moveTo>
                  <a:pt x="906185" y="50389"/>
                </a:moveTo>
                <a:lnTo>
                  <a:pt x="883842" y="52849"/>
                </a:lnTo>
                <a:lnTo>
                  <a:pt x="865124" y="60876"/>
                </a:lnTo>
                <a:lnTo>
                  <a:pt x="852025" y="75439"/>
                </a:lnTo>
                <a:lnTo>
                  <a:pt x="846535" y="97510"/>
                </a:lnTo>
                <a:lnTo>
                  <a:pt x="869687" y="97510"/>
                </a:lnTo>
                <a:lnTo>
                  <a:pt x="872879" y="84606"/>
                </a:lnTo>
                <a:lnTo>
                  <a:pt x="880309" y="76401"/>
                </a:lnTo>
                <a:lnTo>
                  <a:pt x="891213" y="72077"/>
                </a:lnTo>
                <a:lnTo>
                  <a:pt x="904823" y="70817"/>
                </a:lnTo>
                <a:lnTo>
                  <a:pt x="954732" y="70817"/>
                </a:lnTo>
                <a:lnTo>
                  <a:pt x="954332" y="69119"/>
                </a:lnTo>
                <a:lnTo>
                  <a:pt x="942105" y="57369"/>
                </a:lnTo>
                <a:lnTo>
                  <a:pt x="925128" y="51798"/>
                </a:lnTo>
                <a:lnTo>
                  <a:pt x="906185" y="50389"/>
                </a:lnTo>
                <a:close/>
              </a:path>
              <a:path w="2463165" h="252095">
                <a:moveTo>
                  <a:pt x="1029561" y="210285"/>
                </a:moveTo>
                <a:lnTo>
                  <a:pt x="1006409" y="210285"/>
                </a:lnTo>
                <a:lnTo>
                  <a:pt x="1012378" y="229738"/>
                </a:lnTo>
                <a:lnTo>
                  <a:pt x="1026162" y="242527"/>
                </a:lnTo>
                <a:lnTo>
                  <a:pt x="1044644" y="249545"/>
                </a:lnTo>
                <a:lnTo>
                  <a:pt x="1064708" y="251686"/>
                </a:lnTo>
                <a:lnTo>
                  <a:pt x="1093652" y="247311"/>
                </a:lnTo>
                <a:lnTo>
                  <a:pt x="1114042" y="234254"/>
                </a:lnTo>
                <a:lnTo>
                  <a:pt x="1114650" y="233164"/>
                </a:lnTo>
                <a:lnTo>
                  <a:pt x="1066070" y="233164"/>
                </a:lnTo>
                <a:lnTo>
                  <a:pt x="1054084" y="231964"/>
                </a:lnTo>
                <a:lnTo>
                  <a:pt x="1042504" y="228057"/>
                </a:lnTo>
                <a:lnTo>
                  <a:pt x="1033580" y="220984"/>
                </a:lnTo>
                <a:lnTo>
                  <a:pt x="1029561" y="210285"/>
                </a:lnTo>
                <a:close/>
              </a:path>
              <a:path w="2463165" h="252095">
                <a:moveTo>
                  <a:pt x="1130079" y="170518"/>
                </a:moveTo>
                <a:lnTo>
                  <a:pt x="1108288" y="170518"/>
                </a:lnTo>
                <a:lnTo>
                  <a:pt x="1108288" y="179778"/>
                </a:lnTo>
                <a:lnTo>
                  <a:pt x="1105943" y="201449"/>
                </a:lnTo>
                <a:lnTo>
                  <a:pt x="1098517" y="218320"/>
                </a:lnTo>
                <a:lnTo>
                  <a:pt x="1085422" y="229266"/>
                </a:lnTo>
                <a:lnTo>
                  <a:pt x="1066070" y="233164"/>
                </a:lnTo>
                <a:lnTo>
                  <a:pt x="1114650" y="233164"/>
                </a:lnTo>
                <a:lnTo>
                  <a:pt x="1126108" y="212617"/>
                </a:lnTo>
                <a:lnTo>
                  <a:pt x="1130079" y="182502"/>
                </a:lnTo>
                <a:lnTo>
                  <a:pt x="1130079" y="170518"/>
                </a:lnTo>
                <a:close/>
              </a:path>
              <a:path w="2463165" h="252095">
                <a:moveTo>
                  <a:pt x="1066070" y="50389"/>
                </a:moveTo>
                <a:lnTo>
                  <a:pt x="1035324" y="57335"/>
                </a:lnTo>
                <a:lnTo>
                  <a:pt x="1015229" y="75107"/>
                </a:lnTo>
                <a:lnTo>
                  <a:pt x="1004277" y="99110"/>
                </a:lnTo>
                <a:lnTo>
                  <a:pt x="1000962" y="124748"/>
                </a:lnTo>
                <a:lnTo>
                  <a:pt x="1004894" y="152106"/>
                </a:lnTo>
                <a:lnTo>
                  <a:pt x="1016693" y="174840"/>
                </a:lnTo>
                <a:lnTo>
                  <a:pt x="1036358" y="190371"/>
                </a:lnTo>
                <a:lnTo>
                  <a:pt x="1063891" y="196121"/>
                </a:lnTo>
                <a:lnTo>
                  <a:pt x="1077140" y="194534"/>
                </a:lnTo>
                <a:lnTo>
                  <a:pt x="1089597" y="189754"/>
                </a:lnTo>
                <a:lnTo>
                  <a:pt x="1100164" y="181757"/>
                </a:lnTo>
                <a:lnTo>
                  <a:pt x="1104254" y="175693"/>
                </a:lnTo>
                <a:lnTo>
                  <a:pt x="1065253" y="175693"/>
                </a:lnTo>
                <a:lnTo>
                  <a:pt x="1046168" y="170869"/>
                </a:lnTo>
                <a:lnTo>
                  <a:pt x="1033924" y="158358"/>
                </a:lnTo>
                <a:lnTo>
                  <a:pt x="1027401" y="141096"/>
                </a:lnTo>
                <a:lnTo>
                  <a:pt x="1025476" y="122024"/>
                </a:lnTo>
                <a:lnTo>
                  <a:pt x="1027814" y="102647"/>
                </a:lnTo>
                <a:lnTo>
                  <a:pt x="1035184" y="86309"/>
                </a:lnTo>
                <a:lnTo>
                  <a:pt x="1048121" y="75026"/>
                </a:lnTo>
                <a:lnTo>
                  <a:pt x="1067160" y="70817"/>
                </a:lnTo>
                <a:lnTo>
                  <a:pt x="1105778" y="70817"/>
                </a:lnTo>
                <a:lnTo>
                  <a:pt x="1100390" y="63604"/>
                </a:lnTo>
                <a:lnTo>
                  <a:pt x="1090516" y="56279"/>
                </a:lnTo>
                <a:lnTo>
                  <a:pt x="1078906" y="51866"/>
                </a:lnTo>
                <a:lnTo>
                  <a:pt x="1066070" y="50389"/>
                </a:lnTo>
                <a:close/>
              </a:path>
              <a:path w="2463165" h="252095">
                <a:moveTo>
                  <a:pt x="1105778" y="70817"/>
                </a:moveTo>
                <a:lnTo>
                  <a:pt x="1067160" y="70817"/>
                </a:lnTo>
                <a:lnTo>
                  <a:pt x="1085711" y="75205"/>
                </a:lnTo>
                <a:lnTo>
                  <a:pt x="1098108" y="86717"/>
                </a:lnTo>
                <a:lnTo>
                  <a:pt x="1105041" y="102877"/>
                </a:lnTo>
                <a:lnTo>
                  <a:pt x="1107199" y="121207"/>
                </a:lnTo>
                <a:lnTo>
                  <a:pt x="1104935" y="140867"/>
                </a:lnTo>
                <a:lnTo>
                  <a:pt x="1097666" y="158358"/>
                </a:lnTo>
                <a:lnTo>
                  <a:pt x="1084677" y="170895"/>
                </a:lnTo>
                <a:lnTo>
                  <a:pt x="1065253" y="175693"/>
                </a:lnTo>
                <a:lnTo>
                  <a:pt x="1104254" y="175693"/>
                </a:lnTo>
                <a:lnTo>
                  <a:pt x="1107744" y="170518"/>
                </a:lnTo>
                <a:lnTo>
                  <a:pt x="1130079" y="170518"/>
                </a:lnTo>
                <a:lnTo>
                  <a:pt x="1130079" y="73813"/>
                </a:lnTo>
                <a:lnTo>
                  <a:pt x="1108016" y="73813"/>
                </a:lnTo>
                <a:lnTo>
                  <a:pt x="1105778" y="70817"/>
                </a:lnTo>
                <a:close/>
              </a:path>
              <a:path w="2463165" h="252095">
                <a:moveTo>
                  <a:pt x="1130079" y="53658"/>
                </a:moveTo>
                <a:lnTo>
                  <a:pt x="1108288" y="53658"/>
                </a:lnTo>
                <a:lnTo>
                  <a:pt x="1108288" y="73813"/>
                </a:lnTo>
                <a:lnTo>
                  <a:pt x="1130079" y="73813"/>
                </a:lnTo>
                <a:lnTo>
                  <a:pt x="1130079" y="53658"/>
                </a:lnTo>
                <a:close/>
              </a:path>
              <a:path w="2463165" h="252095">
                <a:moveTo>
                  <a:pt x="1237112" y="50389"/>
                </a:moveTo>
                <a:lnTo>
                  <a:pt x="1210568" y="55900"/>
                </a:lnTo>
                <a:lnTo>
                  <a:pt x="1189616" y="71192"/>
                </a:lnTo>
                <a:lnTo>
                  <a:pt x="1175866" y="94399"/>
                </a:lnTo>
                <a:lnTo>
                  <a:pt x="1170925" y="123658"/>
                </a:lnTo>
                <a:lnTo>
                  <a:pt x="1175734" y="153396"/>
                </a:lnTo>
                <a:lnTo>
                  <a:pt x="1188357" y="176849"/>
                </a:lnTo>
                <a:lnTo>
                  <a:pt x="1209151" y="192231"/>
                </a:lnTo>
                <a:lnTo>
                  <a:pt x="1238474" y="197755"/>
                </a:lnTo>
                <a:lnTo>
                  <a:pt x="1260329" y="194631"/>
                </a:lnTo>
                <a:lnTo>
                  <a:pt x="1278076" y="185429"/>
                </a:lnTo>
                <a:lnTo>
                  <a:pt x="1285083" y="177327"/>
                </a:lnTo>
                <a:lnTo>
                  <a:pt x="1239291" y="177327"/>
                </a:lnTo>
                <a:lnTo>
                  <a:pt x="1219339" y="173539"/>
                </a:lnTo>
                <a:lnTo>
                  <a:pt x="1205516" y="163366"/>
                </a:lnTo>
                <a:lnTo>
                  <a:pt x="1197617" y="148595"/>
                </a:lnTo>
                <a:lnTo>
                  <a:pt x="1195438" y="131013"/>
                </a:lnTo>
                <a:lnTo>
                  <a:pt x="1300859" y="131013"/>
                </a:lnTo>
                <a:lnTo>
                  <a:pt x="1299059" y="110584"/>
                </a:lnTo>
                <a:lnTo>
                  <a:pt x="1195438" y="110584"/>
                </a:lnTo>
                <a:lnTo>
                  <a:pt x="1199018" y="95293"/>
                </a:lnTo>
                <a:lnTo>
                  <a:pt x="1207117" y="82632"/>
                </a:lnTo>
                <a:lnTo>
                  <a:pt x="1219454" y="74005"/>
                </a:lnTo>
                <a:lnTo>
                  <a:pt x="1235750" y="70817"/>
                </a:lnTo>
                <a:lnTo>
                  <a:pt x="1281018" y="70817"/>
                </a:lnTo>
                <a:lnTo>
                  <a:pt x="1268297" y="58199"/>
                </a:lnTo>
                <a:lnTo>
                  <a:pt x="1237112" y="50389"/>
                </a:lnTo>
                <a:close/>
              </a:path>
              <a:path w="2463165" h="252095">
                <a:moveTo>
                  <a:pt x="1298680" y="149806"/>
                </a:moveTo>
                <a:lnTo>
                  <a:pt x="1275789" y="149806"/>
                </a:lnTo>
                <a:lnTo>
                  <a:pt x="1271044" y="161810"/>
                </a:lnTo>
                <a:lnTo>
                  <a:pt x="1263158" y="170414"/>
                </a:lnTo>
                <a:lnTo>
                  <a:pt x="1252463" y="175595"/>
                </a:lnTo>
                <a:lnTo>
                  <a:pt x="1239291" y="177327"/>
                </a:lnTo>
                <a:lnTo>
                  <a:pt x="1285083" y="177327"/>
                </a:lnTo>
                <a:lnTo>
                  <a:pt x="1291073" y="170403"/>
                </a:lnTo>
                <a:lnTo>
                  <a:pt x="1298680" y="149806"/>
                </a:lnTo>
                <a:close/>
              </a:path>
              <a:path w="2463165" h="252095">
                <a:moveTo>
                  <a:pt x="1281018" y="70817"/>
                </a:moveTo>
                <a:lnTo>
                  <a:pt x="1235750" y="70817"/>
                </a:lnTo>
                <a:lnTo>
                  <a:pt x="1251590" y="73928"/>
                </a:lnTo>
                <a:lnTo>
                  <a:pt x="1264213" y="82427"/>
                </a:lnTo>
                <a:lnTo>
                  <a:pt x="1272751" y="95063"/>
                </a:lnTo>
                <a:lnTo>
                  <a:pt x="1276334" y="110584"/>
                </a:lnTo>
                <a:lnTo>
                  <a:pt x="1299059" y="110584"/>
                </a:lnTo>
                <a:lnTo>
                  <a:pt x="1298484" y="104052"/>
                </a:lnTo>
                <a:lnTo>
                  <a:pt x="1288192" y="77933"/>
                </a:lnTo>
                <a:lnTo>
                  <a:pt x="1281018" y="70817"/>
                </a:lnTo>
                <a:close/>
              </a:path>
              <a:path w="2463165" h="252095">
                <a:moveTo>
                  <a:pt x="1373845" y="164253"/>
                </a:moveTo>
                <a:lnTo>
                  <a:pt x="1343611" y="164253"/>
                </a:lnTo>
                <a:lnTo>
                  <a:pt x="1343611" y="194487"/>
                </a:lnTo>
                <a:lnTo>
                  <a:pt x="1373845" y="194487"/>
                </a:lnTo>
                <a:lnTo>
                  <a:pt x="1373845" y="164253"/>
                </a:lnTo>
                <a:close/>
              </a:path>
              <a:path w="2463165" h="252095">
                <a:moveTo>
                  <a:pt x="1547893" y="0"/>
                </a:moveTo>
                <a:lnTo>
                  <a:pt x="1522018" y="0"/>
                </a:lnTo>
                <a:lnTo>
                  <a:pt x="1522018" y="194487"/>
                </a:lnTo>
                <a:lnTo>
                  <a:pt x="1547893" y="194487"/>
                </a:lnTo>
                <a:lnTo>
                  <a:pt x="1547893" y="0"/>
                </a:lnTo>
                <a:close/>
              </a:path>
              <a:path w="2463165" h="252095">
                <a:moveTo>
                  <a:pt x="1623069" y="53658"/>
                </a:moveTo>
                <a:lnTo>
                  <a:pt x="1601269" y="53658"/>
                </a:lnTo>
                <a:lnTo>
                  <a:pt x="1601269" y="194487"/>
                </a:lnTo>
                <a:lnTo>
                  <a:pt x="1624431" y="194487"/>
                </a:lnTo>
                <a:lnTo>
                  <a:pt x="1624431" y="114942"/>
                </a:lnTo>
                <a:lnTo>
                  <a:pt x="1626997" y="97361"/>
                </a:lnTo>
                <a:lnTo>
                  <a:pt x="1634747" y="83381"/>
                </a:lnTo>
                <a:lnTo>
                  <a:pt x="1645160" y="75993"/>
                </a:lnTo>
                <a:lnTo>
                  <a:pt x="1623069" y="75993"/>
                </a:lnTo>
                <a:lnTo>
                  <a:pt x="1623069" y="53658"/>
                </a:lnTo>
                <a:close/>
              </a:path>
              <a:path w="2463165" h="252095">
                <a:moveTo>
                  <a:pt x="1710462" y="70817"/>
                </a:moveTo>
                <a:lnTo>
                  <a:pt x="1666105" y="70817"/>
                </a:lnTo>
                <a:lnTo>
                  <a:pt x="1678042" y="72830"/>
                </a:lnTo>
                <a:lnTo>
                  <a:pt x="1687044" y="78546"/>
                </a:lnTo>
                <a:lnTo>
                  <a:pt x="1692725" y="87479"/>
                </a:lnTo>
                <a:lnTo>
                  <a:pt x="1694704" y="99144"/>
                </a:lnTo>
                <a:lnTo>
                  <a:pt x="1694704" y="194487"/>
                </a:lnTo>
                <a:lnTo>
                  <a:pt x="1717856" y="194487"/>
                </a:lnTo>
                <a:lnTo>
                  <a:pt x="1717856" y="101868"/>
                </a:lnTo>
                <a:lnTo>
                  <a:pt x="1715490" y="81070"/>
                </a:lnTo>
                <a:lnTo>
                  <a:pt x="1710462" y="70817"/>
                </a:lnTo>
                <a:close/>
              </a:path>
              <a:path w="2463165" h="252095">
                <a:moveTo>
                  <a:pt x="1669373" y="50389"/>
                </a:moveTo>
                <a:lnTo>
                  <a:pt x="1655099" y="51938"/>
                </a:lnTo>
                <a:lnTo>
                  <a:pt x="1642612" y="56654"/>
                </a:lnTo>
                <a:lnTo>
                  <a:pt x="1632066" y="64638"/>
                </a:lnTo>
                <a:lnTo>
                  <a:pt x="1623614" y="75993"/>
                </a:lnTo>
                <a:lnTo>
                  <a:pt x="1645160" y="75993"/>
                </a:lnTo>
                <a:lnTo>
                  <a:pt x="1647758" y="74150"/>
                </a:lnTo>
                <a:lnTo>
                  <a:pt x="1666105" y="70817"/>
                </a:lnTo>
                <a:lnTo>
                  <a:pt x="1710462" y="70817"/>
                </a:lnTo>
                <a:lnTo>
                  <a:pt x="1707506" y="64791"/>
                </a:lnTo>
                <a:lnTo>
                  <a:pt x="1692576" y="54181"/>
                </a:lnTo>
                <a:lnTo>
                  <a:pt x="1669373" y="50389"/>
                </a:lnTo>
                <a:close/>
              </a:path>
              <a:path w="2463165" h="252095">
                <a:moveTo>
                  <a:pt x="1825173" y="50389"/>
                </a:moveTo>
                <a:lnTo>
                  <a:pt x="1795942" y="56241"/>
                </a:lnTo>
                <a:lnTo>
                  <a:pt x="1775186" y="72281"/>
                </a:lnTo>
                <a:lnTo>
                  <a:pt x="1762807" y="96238"/>
                </a:lnTo>
                <a:lnTo>
                  <a:pt x="1758702" y="125837"/>
                </a:lnTo>
                <a:lnTo>
                  <a:pt x="1762951" y="154775"/>
                </a:lnTo>
                <a:lnTo>
                  <a:pt x="1775527" y="177530"/>
                </a:lnTo>
                <a:lnTo>
                  <a:pt x="1796171" y="192418"/>
                </a:lnTo>
                <a:lnTo>
                  <a:pt x="1824628" y="197755"/>
                </a:lnTo>
                <a:lnTo>
                  <a:pt x="1848542" y="194027"/>
                </a:lnTo>
                <a:lnTo>
                  <a:pt x="1867016" y="183250"/>
                </a:lnTo>
                <a:lnTo>
                  <a:pt x="1871423" y="177327"/>
                </a:lnTo>
                <a:lnTo>
                  <a:pt x="1824355" y="177327"/>
                </a:lnTo>
                <a:lnTo>
                  <a:pt x="1805519" y="172922"/>
                </a:lnTo>
                <a:lnTo>
                  <a:pt x="1792760" y="161290"/>
                </a:lnTo>
                <a:lnTo>
                  <a:pt x="1785516" y="144803"/>
                </a:lnTo>
                <a:lnTo>
                  <a:pt x="1783227" y="125837"/>
                </a:lnTo>
                <a:lnTo>
                  <a:pt x="1785367" y="105175"/>
                </a:lnTo>
                <a:lnTo>
                  <a:pt x="1792590" y="87603"/>
                </a:lnTo>
                <a:lnTo>
                  <a:pt x="1806093" y="75392"/>
                </a:lnTo>
                <a:lnTo>
                  <a:pt x="1827079" y="70817"/>
                </a:lnTo>
                <a:lnTo>
                  <a:pt x="1873952" y="70817"/>
                </a:lnTo>
                <a:lnTo>
                  <a:pt x="1866267" y="62067"/>
                </a:lnTo>
                <a:lnTo>
                  <a:pt x="1847648" y="53253"/>
                </a:lnTo>
                <a:lnTo>
                  <a:pt x="1825173" y="50389"/>
                </a:lnTo>
                <a:close/>
              </a:path>
              <a:path w="2463165" h="252095">
                <a:moveTo>
                  <a:pt x="1886730" y="142997"/>
                </a:moveTo>
                <a:lnTo>
                  <a:pt x="1863033" y="142997"/>
                </a:lnTo>
                <a:lnTo>
                  <a:pt x="1858866" y="157328"/>
                </a:lnTo>
                <a:lnTo>
                  <a:pt x="1850946" y="168133"/>
                </a:lnTo>
                <a:lnTo>
                  <a:pt x="1839400" y="174952"/>
                </a:lnTo>
                <a:lnTo>
                  <a:pt x="1824355" y="177327"/>
                </a:lnTo>
                <a:lnTo>
                  <a:pt x="1871423" y="177327"/>
                </a:lnTo>
                <a:lnTo>
                  <a:pt x="1879822" y="166036"/>
                </a:lnTo>
                <a:lnTo>
                  <a:pt x="1886730" y="142997"/>
                </a:lnTo>
                <a:close/>
              </a:path>
              <a:path w="2463165" h="252095">
                <a:moveTo>
                  <a:pt x="1873952" y="70817"/>
                </a:moveTo>
                <a:lnTo>
                  <a:pt x="1827079" y="70817"/>
                </a:lnTo>
                <a:lnTo>
                  <a:pt x="1840072" y="72711"/>
                </a:lnTo>
                <a:lnTo>
                  <a:pt x="1850333" y="78206"/>
                </a:lnTo>
                <a:lnTo>
                  <a:pt x="1857683" y="87019"/>
                </a:lnTo>
                <a:lnTo>
                  <a:pt x="1861943" y="98872"/>
                </a:lnTo>
                <a:lnTo>
                  <a:pt x="1885912" y="98872"/>
                </a:lnTo>
                <a:lnTo>
                  <a:pt x="1879524" y="77163"/>
                </a:lnTo>
                <a:lnTo>
                  <a:pt x="1873952" y="70817"/>
                </a:lnTo>
                <a:close/>
              </a:path>
              <a:path w="2463165" h="252095">
                <a:moveTo>
                  <a:pt x="1950728" y="0"/>
                </a:moveTo>
                <a:lnTo>
                  <a:pt x="1927576" y="0"/>
                </a:lnTo>
                <a:lnTo>
                  <a:pt x="1927576" y="194487"/>
                </a:lnTo>
                <a:lnTo>
                  <a:pt x="1950728" y="194487"/>
                </a:lnTo>
                <a:lnTo>
                  <a:pt x="1950728" y="0"/>
                </a:lnTo>
                <a:close/>
              </a:path>
              <a:path w="2463165" h="252095">
                <a:moveTo>
                  <a:pt x="2023452" y="53658"/>
                </a:moveTo>
                <a:lnTo>
                  <a:pt x="2000300" y="53658"/>
                </a:lnTo>
                <a:lnTo>
                  <a:pt x="2000300" y="146266"/>
                </a:lnTo>
                <a:lnTo>
                  <a:pt x="2002666" y="167070"/>
                </a:lnTo>
                <a:lnTo>
                  <a:pt x="2010650" y="183352"/>
                </a:lnTo>
                <a:lnTo>
                  <a:pt x="2025580" y="193963"/>
                </a:lnTo>
                <a:lnTo>
                  <a:pt x="2048783" y="197755"/>
                </a:lnTo>
                <a:lnTo>
                  <a:pt x="2063057" y="196206"/>
                </a:lnTo>
                <a:lnTo>
                  <a:pt x="2075544" y="191491"/>
                </a:lnTo>
                <a:lnTo>
                  <a:pt x="2086090" y="183507"/>
                </a:lnTo>
                <a:lnTo>
                  <a:pt x="2090690" y="177327"/>
                </a:lnTo>
                <a:lnTo>
                  <a:pt x="2052052" y="177327"/>
                </a:lnTo>
                <a:lnTo>
                  <a:pt x="2040114" y="175314"/>
                </a:lnTo>
                <a:lnTo>
                  <a:pt x="2031113" y="169597"/>
                </a:lnTo>
                <a:lnTo>
                  <a:pt x="2025431" y="160661"/>
                </a:lnTo>
                <a:lnTo>
                  <a:pt x="2023452" y="148989"/>
                </a:lnTo>
                <a:lnTo>
                  <a:pt x="2023452" y="53658"/>
                </a:lnTo>
                <a:close/>
              </a:path>
              <a:path w="2463165" h="252095">
                <a:moveTo>
                  <a:pt x="2116877" y="172152"/>
                </a:moveTo>
                <a:lnTo>
                  <a:pt x="2095087" y="172152"/>
                </a:lnTo>
                <a:lnTo>
                  <a:pt x="2095087" y="194487"/>
                </a:lnTo>
                <a:lnTo>
                  <a:pt x="2116877" y="194487"/>
                </a:lnTo>
                <a:lnTo>
                  <a:pt x="2116877" y="172152"/>
                </a:lnTo>
                <a:close/>
              </a:path>
              <a:path w="2463165" h="252095">
                <a:moveTo>
                  <a:pt x="2116877" y="53658"/>
                </a:moveTo>
                <a:lnTo>
                  <a:pt x="2093725" y="53658"/>
                </a:lnTo>
                <a:lnTo>
                  <a:pt x="2093725" y="133192"/>
                </a:lnTo>
                <a:lnTo>
                  <a:pt x="2091159" y="150779"/>
                </a:lnTo>
                <a:lnTo>
                  <a:pt x="2083409" y="164762"/>
                </a:lnTo>
                <a:lnTo>
                  <a:pt x="2070399" y="173994"/>
                </a:lnTo>
                <a:lnTo>
                  <a:pt x="2052052" y="177327"/>
                </a:lnTo>
                <a:lnTo>
                  <a:pt x="2090690" y="177327"/>
                </a:lnTo>
                <a:lnTo>
                  <a:pt x="2094542" y="172152"/>
                </a:lnTo>
                <a:lnTo>
                  <a:pt x="2116877" y="172152"/>
                </a:lnTo>
                <a:lnTo>
                  <a:pt x="2116877" y="53658"/>
                </a:lnTo>
                <a:close/>
              </a:path>
              <a:path w="2463165" h="252095">
                <a:moveTo>
                  <a:pt x="2222014" y="50389"/>
                </a:moveTo>
                <a:lnTo>
                  <a:pt x="2193815" y="56245"/>
                </a:lnTo>
                <a:lnTo>
                  <a:pt x="2173736" y="72111"/>
                </a:lnTo>
                <a:lnTo>
                  <a:pt x="2161726" y="95433"/>
                </a:lnTo>
                <a:lnTo>
                  <a:pt x="2157734" y="123658"/>
                </a:lnTo>
                <a:lnTo>
                  <a:pt x="2161772" y="152017"/>
                </a:lnTo>
                <a:lnTo>
                  <a:pt x="2173906" y="175623"/>
                </a:lnTo>
                <a:lnTo>
                  <a:pt x="2194160" y="191771"/>
                </a:lnTo>
                <a:lnTo>
                  <a:pt x="2222559" y="197755"/>
                </a:lnTo>
                <a:lnTo>
                  <a:pt x="2236667" y="196449"/>
                </a:lnTo>
                <a:lnTo>
                  <a:pt x="2249422" y="192410"/>
                </a:lnTo>
                <a:lnTo>
                  <a:pt x="2259981" y="185460"/>
                </a:lnTo>
                <a:lnTo>
                  <a:pt x="2266073" y="177327"/>
                </a:lnTo>
                <a:lnTo>
                  <a:pt x="2225828" y="177327"/>
                </a:lnTo>
                <a:lnTo>
                  <a:pt x="2206378" y="172913"/>
                </a:lnTo>
                <a:lnTo>
                  <a:pt x="2192802" y="161221"/>
                </a:lnTo>
                <a:lnTo>
                  <a:pt x="2184844" y="144574"/>
                </a:lnTo>
                <a:lnTo>
                  <a:pt x="2182247" y="125293"/>
                </a:lnTo>
                <a:lnTo>
                  <a:pt x="2184401" y="105175"/>
                </a:lnTo>
                <a:lnTo>
                  <a:pt x="2191508" y="87739"/>
                </a:lnTo>
                <a:lnTo>
                  <a:pt x="2204540" y="75461"/>
                </a:lnTo>
                <a:lnTo>
                  <a:pt x="2224466" y="70817"/>
                </a:lnTo>
                <a:lnTo>
                  <a:pt x="2266025" y="70817"/>
                </a:lnTo>
                <a:lnTo>
                  <a:pt x="2258057" y="61995"/>
                </a:lnTo>
                <a:lnTo>
                  <a:pt x="2246290" y="55190"/>
                </a:lnTo>
                <a:lnTo>
                  <a:pt x="2233756" y="51500"/>
                </a:lnTo>
                <a:lnTo>
                  <a:pt x="2222014" y="50389"/>
                </a:lnTo>
                <a:close/>
              </a:path>
              <a:path w="2463165" h="252095">
                <a:moveTo>
                  <a:pt x="2291198" y="175420"/>
                </a:moveTo>
                <a:lnTo>
                  <a:pt x="2268046" y="175420"/>
                </a:lnTo>
                <a:lnTo>
                  <a:pt x="2268046" y="194487"/>
                </a:lnTo>
                <a:lnTo>
                  <a:pt x="2291198" y="194487"/>
                </a:lnTo>
                <a:lnTo>
                  <a:pt x="2291198" y="175420"/>
                </a:lnTo>
                <a:close/>
              </a:path>
              <a:path w="2463165" h="252095">
                <a:moveTo>
                  <a:pt x="2266025" y="70817"/>
                </a:moveTo>
                <a:lnTo>
                  <a:pt x="2224466" y="70817"/>
                </a:lnTo>
                <a:lnTo>
                  <a:pt x="2244847" y="75252"/>
                </a:lnTo>
                <a:lnTo>
                  <a:pt x="2258615" y="87092"/>
                </a:lnTo>
                <a:lnTo>
                  <a:pt x="2266407" y="104141"/>
                </a:lnTo>
                <a:lnTo>
                  <a:pt x="2268863" y="124203"/>
                </a:lnTo>
                <a:lnTo>
                  <a:pt x="2266505" y="143650"/>
                </a:lnTo>
                <a:lnTo>
                  <a:pt x="2258989" y="160673"/>
                </a:lnTo>
                <a:lnTo>
                  <a:pt x="2245652" y="172742"/>
                </a:lnTo>
                <a:lnTo>
                  <a:pt x="2225828" y="177327"/>
                </a:lnTo>
                <a:lnTo>
                  <a:pt x="2266073" y="177327"/>
                </a:lnTo>
                <a:lnTo>
                  <a:pt x="2267501" y="175420"/>
                </a:lnTo>
                <a:lnTo>
                  <a:pt x="2291198" y="175420"/>
                </a:lnTo>
                <a:lnTo>
                  <a:pt x="2291198" y="72452"/>
                </a:lnTo>
                <a:lnTo>
                  <a:pt x="2267501" y="72452"/>
                </a:lnTo>
                <a:lnTo>
                  <a:pt x="2266025" y="70817"/>
                </a:lnTo>
                <a:close/>
              </a:path>
              <a:path w="2463165" h="252095">
                <a:moveTo>
                  <a:pt x="2291198" y="0"/>
                </a:moveTo>
                <a:lnTo>
                  <a:pt x="2268046" y="0"/>
                </a:lnTo>
                <a:lnTo>
                  <a:pt x="2268046" y="72452"/>
                </a:lnTo>
                <a:lnTo>
                  <a:pt x="2291198" y="72452"/>
                </a:lnTo>
                <a:lnTo>
                  <a:pt x="2291198" y="0"/>
                </a:lnTo>
                <a:close/>
              </a:path>
              <a:path w="2463165" h="252095">
                <a:moveTo>
                  <a:pt x="2399059" y="50389"/>
                </a:moveTo>
                <a:lnTo>
                  <a:pt x="2372509" y="55900"/>
                </a:lnTo>
                <a:lnTo>
                  <a:pt x="2351554" y="71192"/>
                </a:lnTo>
                <a:lnTo>
                  <a:pt x="2337802" y="94399"/>
                </a:lnTo>
                <a:lnTo>
                  <a:pt x="2332861" y="123658"/>
                </a:lnTo>
                <a:lnTo>
                  <a:pt x="2337670" y="153396"/>
                </a:lnTo>
                <a:lnTo>
                  <a:pt x="2350295" y="176849"/>
                </a:lnTo>
                <a:lnTo>
                  <a:pt x="2371092" y="192231"/>
                </a:lnTo>
                <a:lnTo>
                  <a:pt x="2400421" y="197755"/>
                </a:lnTo>
                <a:lnTo>
                  <a:pt x="2422275" y="194631"/>
                </a:lnTo>
                <a:lnTo>
                  <a:pt x="2440018" y="185429"/>
                </a:lnTo>
                <a:lnTo>
                  <a:pt x="2447023" y="177327"/>
                </a:lnTo>
                <a:lnTo>
                  <a:pt x="2401238" y="177327"/>
                </a:lnTo>
                <a:lnTo>
                  <a:pt x="2381285" y="173539"/>
                </a:lnTo>
                <a:lnTo>
                  <a:pt x="2367458" y="163366"/>
                </a:lnTo>
                <a:lnTo>
                  <a:pt x="2359556" y="148595"/>
                </a:lnTo>
                <a:lnTo>
                  <a:pt x="2357375" y="131013"/>
                </a:lnTo>
                <a:lnTo>
                  <a:pt x="2462795" y="131013"/>
                </a:lnTo>
                <a:lnTo>
                  <a:pt x="2460996" y="110584"/>
                </a:lnTo>
                <a:lnTo>
                  <a:pt x="2357375" y="110584"/>
                </a:lnTo>
                <a:lnTo>
                  <a:pt x="2360956" y="95293"/>
                </a:lnTo>
                <a:lnTo>
                  <a:pt x="2369058" y="82632"/>
                </a:lnTo>
                <a:lnTo>
                  <a:pt x="2381400" y="74005"/>
                </a:lnTo>
                <a:lnTo>
                  <a:pt x="2397697" y="70817"/>
                </a:lnTo>
                <a:lnTo>
                  <a:pt x="2442957" y="70817"/>
                </a:lnTo>
                <a:lnTo>
                  <a:pt x="2430238" y="58199"/>
                </a:lnTo>
                <a:lnTo>
                  <a:pt x="2399059" y="50389"/>
                </a:lnTo>
                <a:close/>
              </a:path>
              <a:path w="2463165" h="252095">
                <a:moveTo>
                  <a:pt x="2460616" y="149806"/>
                </a:moveTo>
                <a:lnTo>
                  <a:pt x="2437736" y="149806"/>
                </a:lnTo>
                <a:lnTo>
                  <a:pt x="2432991" y="161810"/>
                </a:lnTo>
                <a:lnTo>
                  <a:pt x="2425105" y="170414"/>
                </a:lnTo>
                <a:lnTo>
                  <a:pt x="2414410" y="175595"/>
                </a:lnTo>
                <a:lnTo>
                  <a:pt x="2401238" y="177327"/>
                </a:lnTo>
                <a:lnTo>
                  <a:pt x="2447023" y="177327"/>
                </a:lnTo>
                <a:lnTo>
                  <a:pt x="2453011" y="170403"/>
                </a:lnTo>
                <a:lnTo>
                  <a:pt x="2460616" y="149806"/>
                </a:lnTo>
                <a:close/>
              </a:path>
              <a:path w="2463165" h="252095">
                <a:moveTo>
                  <a:pt x="2442957" y="70817"/>
                </a:moveTo>
                <a:lnTo>
                  <a:pt x="2397697" y="70817"/>
                </a:lnTo>
                <a:lnTo>
                  <a:pt x="2413538" y="73928"/>
                </a:lnTo>
                <a:lnTo>
                  <a:pt x="2426160" y="82427"/>
                </a:lnTo>
                <a:lnTo>
                  <a:pt x="2434698" y="95063"/>
                </a:lnTo>
                <a:lnTo>
                  <a:pt x="2438281" y="110584"/>
                </a:lnTo>
                <a:lnTo>
                  <a:pt x="2460996" y="110584"/>
                </a:lnTo>
                <a:lnTo>
                  <a:pt x="2460420" y="104052"/>
                </a:lnTo>
                <a:lnTo>
                  <a:pt x="2450130" y="77933"/>
                </a:lnTo>
                <a:lnTo>
                  <a:pt x="2442957" y="70817"/>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64" name="object 64"/>
          <p:cNvSpPr/>
          <p:nvPr/>
        </p:nvSpPr>
        <p:spPr>
          <a:xfrm>
            <a:off x="936172" y="3935484"/>
            <a:ext cx="1123661" cy="114300"/>
          </a:xfrm>
          <a:custGeom>
            <a:avLst/>
            <a:gdLst/>
            <a:ahLst/>
            <a:cxnLst/>
            <a:rect l="l" t="t" r="r" b="b"/>
            <a:pathLst>
              <a:path w="2472054" h="251459">
                <a:moveTo>
                  <a:pt x="21790" y="53658"/>
                </a:moveTo>
                <a:lnTo>
                  <a:pt x="0" y="53658"/>
                </a:lnTo>
                <a:lnTo>
                  <a:pt x="0" y="194487"/>
                </a:lnTo>
                <a:lnTo>
                  <a:pt x="23151" y="194487"/>
                </a:lnTo>
                <a:lnTo>
                  <a:pt x="23151" y="131840"/>
                </a:lnTo>
                <a:lnTo>
                  <a:pt x="25862" y="107892"/>
                </a:lnTo>
                <a:lnTo>
                  <a:pt x="34625" y="89996"/>
                </a:lnTo>
                <a:lnTo>
                  <a:pt x="43963" y="83357"/>
                </a:lnTo>
                <a:lnTo>
                  <a:pt x="21790" y="83357"/>
                </a:lnTo>
                <a:lnTo>
                  <a:pt x="21790" y="53658"/>
                </a:lnTo>
                <a:close/>
              </a:path>
              <a:path w="2472054" h="251459">
                <a:moveTo>
                  <a:pt x="74086" y="50389"/>
                </a:moveTo>
                <a:lnTo>
                  <a:pt x="56999" y="52017"/>
                </a:lnTo>
                <a:lnTo>
                  <a:pt x="43001" y="58089"/>
                </a:lnTo>
                <a:lnTo>
                  <a:pt x="31608" y="68554"/>
                </a:lnTo>
                <a:lnTo>
                  <a:pt x="22334" y="83357"/>
                </a:lnTo>
                <a:lnTo>
                  <a:pt x="43963" y="83357"/>
                </a:lnTo>
                <a:lnTo>
                  <a:pt x="50385" y="78791"/>
                </a:lnTo>
                <a:lnTo>
                  <a:pt x="74086" y="74913"/>
                </a:lnTo>
                <a:lnTo>
                  <a:pt x="74086" y="50389"/>
                </a:lnTo>
                <a:close/>
              </a:path>
              <a:path w="2472054" h="251459">
                <a:moveTo>
                  <a:pt x="158795" y="50389"/>
                </a:moveTo>
                <a:lnTo>
                  <a:pt x="132251" y="55902"/>
                </a:lnTo>
                <a:lnTo>
                  <a:pt x="111299" y="71197"/>
                </a:lnTo>
                <a:lnTo>
                  <a:pt x="97549" y="94408"/>
                </a:lnTo>
                <a:lnTo>
                  <a:pt x="92607" y="123669"/>
                </a:lnTo>
                <a:lnTo>
                  <a:pt x="97417" y="153400"/>
                </a:lnTo>
                <a:lnTo>
                  <a:pt x="110040" y="176850"/>
                </a:lnTo>
                <a:lnTo>
                  <a:pt x="130834" y="192231"/>
                </a:lnTo>
                <a:lnTo>
                  <a:pt x="160157" y="197755"/>
                </a:lnTo>
                <a:lnTo>
                  <a:pt x="182011" y="194631"/>
                </a:lnTo>
                <a:lnTo>
                  <a:pt x="199755" y="185430"/>
                </a:lnTo>
                <a:lnTo>
                  <a:pt x="206765" y="177327"/>
                </a:lnTo>
                <a:lnTo>
                  <a:pt x="160974" y="177327"/>
                </a:lnTo>
                <a:lnTo>
                  <a:pt x="141022" y="173539"/>
                </a:lnTo>
                <a:lnTo>
                  <a:pt x="127199" y="163368"/>
                </a:lnTo>
                <a:lnTo>
                  <a:pt x="119300" y="148600"/>
                </a:lnTo>
                <a:lnTo>
                  <a:pt x="117121" y="131023"/>
                </a:lnTo>
                <a:lnTo>
                  <a:pt x="222541" y="131023"/>
                </a:lnTo>
                <a:lnTo>
                  <a:pt x="220741" y="110595"/>
                </a:lnTo>
                <a:lnTo>
                  <a:pt x="117121" y="110595"/>
                </a:lnTo>
                <a:lnTo>
                  <a:pt x="120701" y="95303"/>
                </a:lnTo>
                <a:lnTo>
                  <a:pt x="128799" y="82642"/>
                </a:lnTo>
                <a:lnTo>
                  <a:pt x="141137" y="74015"/>
                </a:lnTo>
                <a:lnTo>
                  <a:pt x="157433" y="70828"/>
                </a:lnTo>
                <a:lnTo>
                  <a:pt x="202703" y="70828"/>
                </a:lnTo>
                <a:lnTo>
                  <a:pt x="189975" y="58200"/>
                </a:lnTo>
                <a:lnTo>
                  <a:pt x="158795" y="50389"/>
                </a:lnTo>
                <a:close/>
              </a:path>
              <a:path w="2472054" h="251459">
                <a:moveTo>
                  <a:pt x="220362" y="149817"/>
                </a:moveTo>
                <a:lnTo>
                  <a:pt x="197472" y="149817"/>
                </a:lnTo>
                <a:lnTo>
                  <a:pt x="192727" y="161814"/>
                </a:lnTo>
                <a:lnTo>
                  <a:pt x="184841" y="170415"/>
                </a:lnTo>
                <a:lnTo>
                  <a:pt x="174146" y="175595"/>
                </a:lnTo>
                <a:lnTo>
                  <a:pt x="160974" y="177327"/>
                </a:lnTo>
                <a:lnTo>
                  <a:pt x="206765" y="177327"/>
                </a:lnTo>
                <a:lnTo>
                  <a:pt x="212751" y="170407"/>
                </a:lnTo>
                <a:lnTo>
                  <a:pt x="220362" y="149817"/>
                </a:lnTo>
                <a:close/>
              </a:path>
              <a:path w="2472054" h="251459">
                <a:moveTo>
                  <a:pt x="202703" y="70828"/>
                </a:moveTo>
                <a:lnTo>
                  <a:pt x="157433" y="70828"/>
                </a:lnTo>
                <a:lnTo>
                  <a:pt x="173273" y="73939"/>
                </a:lnTo>
                <a:lnTo>
                  <a:pt x="185896" y="82438"/>
                </a:lnTo>
                <a:lnTo>
                  <a:pt x="194434" y="95074"/>
                </a:lnTo>
                <a:lnTo>
                  <a:pt x="198017" y="110595"/>
                </a:lnTo>
                <a:lnTo>
                  <a:pt x="220741" y="110595"/>
                </a:lnTo>
                <a:lnTo>
                  <a:pt x="220165" y="104060"/>
                </a:lnTo>
                <a:lnTo>
                  <a:pt x="209871" y="77938"/>
                </a:lnTo>
                <a:lnTo>
                  <a:pt x="202703" y="70828"/>
                </a:lnTo>
                <a:close/>
              </a:path>
              <a:path w="2472054" h="251459">
                <a:moveTo>
                  <a:pt x="284633" y="0"/>
                </a:moveTo>
                <a:lnTo>
                  <a:pt x="261481" y="0"/>
                </a:lnTo>
                <a:lnTo>
                  <a:pt x="261481" y="194487"/>
                </a:lnTo>
                <a:lnTo>
                  <a:pt x="284633" y="194487"/>
                </a:lnTo>
                <a:lnTo>
                  <a:pt x="284633" y="0"/>
                </a:lnTo>
                <a:close/>
              </a:path>
              <a:path w="2472054" h="251459">
                <a:moveTo>
                  <a:pt x="392766" y="50389"/>
                </a:moveTo>
                <a:lnTo>
                  <a:pt x="366216" y="55902"/>
                </a:lnTo>
                <a:lnTo>
                  <a:pt x="345261" y="71197"/>
                </a:lnTo>
                <a:lnTo>
                  <a:pt x="331510" y="94408"/>
                </a:lnTo>
                <a:lnTo>
                  <a:pt x="326568" y="123669"/>
                </a:lnTo>
                <a:lnTo>
                  <a:pt x="331378" y="153400"/>
                </a:lnTo>
                <a:lnTo>
                  <a:pt x="344002" y="176850"/>
                </a:lnTo>
                <a:lnTo>
                  <a:pt x="364799" y="192231"/>
                </a:lnTo>
                <a:lnTo>
                  <a:pt x="394128" y="197755"/>
                </a:lnTo>
                <a:lnTo>
                  <a:pt x="415982" y="194631"/>
                </a:lnTo>
                <a:lnTo>
                  <a:pt x="433725" y="185430"/>
                </a:lnTo>
                <a:lnTo>
                  <a:pt x="440733" y="177327"/>
                </a:lnTo>
                <a:lnTo>
                  <a:pt x="394945" y="177327"/>
                </a:lnTo>
                <a:lnTo>
                  <a:pt x="374988" y="173539"/>
                </a:lnTo>
                <a:lnTo>
                  <a:pt x="361161" y="163368"/>
                </a:lnTo>
                <a:lnTo>
                  <a:pt x="353261" y="148600"/>
                </a:lnTo>
                <a:lnTo>
                  <a:pt x="351082" y="131023"/>
                </a:lnTo>
                <a:lnTo>
                  <a:pt x="456502" y="131023"/>
                </a:lnTo>
                <a:lnTo>
                  <a:pt x="454703" y="110595"/>
                </a:lnTo>
                <a:lnTo>
                  <a:pt x="351082" y="110595"/>
                </a:lnTo>
                <a:lnTo>
                  <a:pt x="354662" y="95303"/>
                </a:lnTo>
                <a:lnTo>
                  <a:pt x="362762" y="82642"/>
                </a:lnTo>
                <a:lnTo>
                  <a:pt x="375103" y="74015"/>
                </a:lnTo>
                <a:lnTo>
                  <a:pt x="391404" y="70828"/>
                </a:lnTo>
                <a:lnTo>
                  <a:pt x="436671" y="70828"/>
                </a:lnTo>
                <a:lnTo>
                  <a:pt x="423945" y="58200"/>
                </a:lnTo>
                <a:lnTo>
                  <a:pt x="392766" y="50389"/>
                </a:lnTo>
                <a:close/>
              </a:path>
              <a:path w="2472054" h="251459">
                <a:moveTo>
                  <a:pt x="454323" y="149817"/>
                </a:moveTo>
                <a:lnTo>
                  <a:pt x="431444" y="149817"/>
                </a:lnTo>
                <a:lnTo>
                  <a:pt x="426698" y="161814"/>
                </a:lnTo>
                <a:lnTo>
                  <a:pt x="418812" y="170415"/>
                </a:lnTo>
                <a:lnTo>
                  <a:pt x="408117" y="175595"/>
                </a:lnTo>
                <a:lnTo>
                  <a:pt x="394945" y="177327"/>
                </a:lnTo>
                <a:lnTo>
                  <a:pt x="440733" y="177327"/>
                </a:lnTo>
                <a:lnTo>
                  <a:pt x="446718" y="170407"/>
                </a:lnTo>
                <a:lnTo>
                  <a:pt x="454323" y="149817"/>
                </a:lnTo>
                <a:close/>
              </a:path>
              <a:path w="2472054" h="251459">
                <a:moveTo>
                  <a:pt x="436671" y="70828"/>
                </a:moveTo>
                <a:lnTo>
                  <a:pt x="391404" y="70828"/>
                </a:lnTo>
                <a:lnTo>
                  <a:pt x="407245" y="73939"/>
                </a:lnTo>
                <a:lnTo>
                  <a:pt x="419868" y="82438"/>
                </a:lnTo>
                <a:lnTo>
                  <a:pt x="428405" y="95074"/>
                </a:lnTo>
                <a:lnTo>
                  <a:pt x="431988" y="110595"/>
                </a:lnTo>
                <a:lnTo>
                  <a:pt x="454703" y="110595"/>
                </a:lnTo>
                <a:lnTo>
                  <a:pt x="454127" y="104060"/>
                </a:lnTo>
                <a:lnTo>
                  <a:pt x="443837" y="77938"/>
                </a:lnTo>
                <a:lnTo>
                  <a:pt x="436671" y="70828"/>
                </a:lnTo>
                <a:close/>
              </a:path>
              <a:path w="2472054" h="251459">
                <a:moveTo>
                  <a:pt x="506337" y="53658"/>
                </a:moveTo>
                <a:lnTo>
                  <a:pt x="480461" y="53658"/>
                </a:lnTo>
                <a:lnTo>
                  <a:pt x="532757" y="194487"/>
                </a:lnTo>
                <a:lnTo>
                  <a:pt x="557543" y="194487"/>
                </a:lnTo>
                <a:lnTo>
                  <a:pt x="566106" y="171062"/>
                </a:lnTo>
                <a:lnTo>
                  <a:pt x="545831" y="171062"/>
                </a:lnTo>
                <a:lnTo>
                  <a:pt x="506337" y="53658"/>
                </a:lnTo>
                <a:close/>
              </a:path>
              <a:path w="2472054" h="251459">
                <a:moveTo>
                  <a:pt x="609023" y="53658"/>
                </a:moveTo>
                <a:lnTo>
                  <a:pt x="584781" y="53658"/>
                </a:lnTo>
                <a:lnTo>
                  <a:pt x="546376" y="171062"/>
                </a:lnTo>
                <a:lnTo>
                  <a:pt x="566106" y="171062"/>
                </a:lnTo>
                <a:lnTo>
                  <a:pt x="609023" y="53658"/>
                </a:lnTo>
                <a:close/>
              </a:path>
              <a:path w="2472054" h="251459">
                <a:moveTo>
                  <a:pt x="749905" y="70828"/>
                </a:moveTo>
                <a:lnTo>
                  <a:pt x="699996" y="70828"/>
                </a:lnTo>
                <a:lnTo>
                  <a:pt x="711096" y="71653"/>
                </a:lnTo>
                <a:lnTo>
                  <a:pt x="721174" y="74982"/>
                </a:lnTo>
                <a:lnTo>
                  <a:pt x="728494" y="82089"/>
                </a:lnTo>
                <a:lnTo>
                  <a:pt x="731320" y="94252"/>
                </a:lnTo>
                <a:lnTo>
                  <a:pt x="727515" y="104151"/>
                </a:lnTo>
                <a:lnTo>
                  <a:pt x="717224" y="109301"/>
                </a:lnTo>
                <a:lnTo>
                  <a:pt x="702133" y="112101"/>
                </a:lnTo>
                <a:lnTo>
                  <a:pt x="683926" y="114953"/>
                </a:lnTo>
                <a:lnTo>
                  <a:pt x="666366" y="119192"/>
                </a:lnTo>
                <a:lnTo>
                  <a:pt x="651105" y="126393"/>
                </a:lnTo>
                <a:lnTo>
                  <a:pt x="640337" y="138701"/>
                </a:lnTo>
                <a:lnTo>
                  <a:pt x="636260" y="158261"/>
                </a:lnTo>
                <a:lnTo>
                  <a:pt x="639937" y="176267"/>
                </a:lnTo>
                <a:lnTo>
                  <a:pt x="649947" y="188528"/>
                </a:lnTo>
                <a:lnTo>
                  <a:pt x="664758" y="195529"/>
                </a:lnTo>
                <a:lnTo>
                  <a:pt x="682837" y="197755"/>
                </a:lnTo>
                <a:lnTo>
                  <a:pt x="697055" y="196457"/>
                </a:lnTo>
                <a:lnTo>
                  <a:pt x="710176" y="192478"/>
                </a:lnTo>
                <a:lnTo>
                  <a:pt x="722020" y="185690"/>
                </a:lnTo>
                <a:lnTo>
                  <a:pt x="730954" y="177327"/>
                </a:lnTo>
                <a:lnTo>
                  <a:pt x="688012" y="177327"/>
                </a:lnTo>
                <a:lnTo>
                  <a:pt x="677781" y="176237"/>
                </a:lnTo>
                <a:lnTo>
                  <a:pt x="669082" y="172697"/>
                </a:lnTo>
                <a:lnTo>
                  <a:pt x="663038" y="166296"/>
                </a:lnTo>
                <a:lnTo>
                  <a:pt x="660774" y="156626"/>
                </a:lnTo>
                <a:lnTo>
                  <a:pt x="663055" y="145812"/>
                </a:lnTo>
                <a:lnTo>
                  <a:pt x="669218" y="138547"/>
                </a:lnTo>
                <a:lnTo>
                  <a:pt x="678240" y="133989"/>
                </a:lnTo>
                <a:lnTo>
                  <a:pt x="689101" y="131295"/>
                </a:lnTo>
                <a:lnTo>
                  <a:pt x="712526" y="127959"/>
                </a:lnTo>
                <a:lnTo>
                  <a:pt x="722884" y="125627"/>
                </a:lnTo>
                <a:lnTo>
                  <a:pt x="731047" y="121762"/>
                </a:lnTo>
                <a:lnTo>
                  <a:pt x="754199" y="121762"/>
                </a:lnTo>
                <a:lnTo>
                  <a:pt x="754199" y="89077"/>
                </a:lnTo>
                <a:lnTo>
                  <a:pt x="749905" y="70828"/>
                </a:lnTo>
                <a:close/>
              </a:path>
              <a:path w="2472054" h="251459">
                <a:moveTo>
                  <a:pt x="754199" y="175965"/>
                </a:moveTo>
                <a:lnTo>
                  <a:pt x="732409" y="175965"/>
                </a:lnTo>
                <a:lnTo>
                  <a:pt x="733788" y="185805"/>
                </a:lnTo>
                <a:lnTo>
                  <a:pt x="737720" y="192580"/>
                </a:lnTo>
                <a:lnTo>
                  <a:pt x="743900" y="196495"/>
                </a:lnTo>
                <a:lnTo>
                  <a:pt x="752020" y="197755"/>
                </a:lnTo>
                <a:lnTo>
                  <a:pt x="759374" y="197755"/>
                </a:lnTo>
                <a:lnTo>
                  <a:pt x="764549" y="196393"/>
                </a:lnTo>
                <a:lnTo>
                  <a:pt x="768635" y="193942"/>
                </a:lnTo>
                <a:lnTo>
                  <a:pt x="768635" y="177327"/>
                </a:lnTo>
                <a:lnTo>
                  <a:pt x="754199" y="177327"/>
                </a:lnTo>
                <a:lnTo>
                  <a:pt x="754199" y="175965"/>
                </a:lnTo>
                <a:close/>
              </a:path>
              <a:path w="2472054" h="251459">
                <a:moveTo>
                  <a:pt x="754199" y="121762"/>
                </a:moveTo>
                <a:lnTo>
                  <a:pt x="731047" y="121762"/>
                </a:lnTo>
                <a:lnTo>
                  <a:pt x="730964" y="145812"/>
                </a:lnTo>
                <a:lnTo>
                  <a:pt x="728613" y="155839"/>
                </a:lnTo>
                <a:lnTo>
                  <a:pt x="720969" y="166194"/>
                </a:lnTo>
                <a:lnTo>
                  <a:pt x="707606" y="174148"/>
                </a:lnTo>
                <a:lnTo>
                  <a:pt x="688012" y="177327"/>
                </a:lnTo>
                <a:lnTo>
                  <a:pt x="730954" y="177327"/>
                </a:lnTo>
                <a:lnTo>
                  <a:pt x="732409" y="175965"/>
                </a:lnTo>
                <a:lnTo>
                  <a:pt x="754199" y="175965"/>
                </a:lnTo>
                <a:lnTo>
                  <a:pt x="754199" y="121762"/>
                </a:lnTo>
                <a:close/>
              </a:path>
              <a:path w="2472054" h="251459">
                <a:moveTo>
                  <a:pt x="768635" y="175965"/>
                </a:moveTo>
                <a:lnTo>
                  <a:pt x="765639" y="177055"/>
                </a:lnTo>
                <a:lnTo>
                  <a:pt x="763460" y="177327"/>
                </a:lnTo>
                <a:lnTo>
                  <a:pt x="768635" y="177327"/>
                </a:lnTo>
                <a:lnTo>
                  <a:pt x="768635" y="175965"/>
                </a:lnTo>
                <a:close/>
              </a:path>
              <a:path w="2472054" h="251459">
                <a:moveTo>
                  <a:pt x="701358" y="50389"/>
                </a:moveTo>
                <a:lnTo>
                  <a:pt x="679015" y="52851"/>
                </a:lnTo>
                <a:lnTo>
                  <a:pt x="660297" y="60881"/>
                </a:lnTo>
                <a:lnTo>
                  <a:pt x="647198" y="75448"/>
                </a:lnTo>
                <a:lnTo>
                  <a:pt x="641708" y="97521"/>
                </a:lnTo>
                <a:lnTo>
                  <a:pt x="664860" y="97521"/>
                </a:lnTo>
                <a:lnTo>
                  <a:pt x="668052" y="84617"/>
                </a:lnTo>
                <a:lnTo>
                  <a:pt x="675482" y="76412"/>
                </a:lnTo>
                <a:lnTo>
                  <a:pt x="686386" y="72088"/>
                </a:lnTo>
                <a:lnTo>
                  <a:pt x="699996" y="70828"/>
                </a:lnTo>
                <a:lnTo>
                  <a:pt x="749905" y="70828"/>
                </a:lnTo>
                <a:lnTo>
                  <a:pt x="749505" y="69128"/>
                </a:lnTo>
                <a:lnTo>
                  <a:pt x="737278" y="57374"/>
                </a:lnTo>
                <a:lnTo>
                  <a:pt x="720301" y="51799"/>
                </a:lnTo>
                <a:lnTo>
                  <a:pt x="701358" y="50389"/>
                </a:lnTo>
                <a:close/>
              </a:path>
              <a:path w="2472054" h="251459">
                <a:moveTo>
                  <a:pt x="825562" y="53658"/>
                </a:moveTo>
                <a:lnTo>
                  <a:pt x="803772" y="53658"/>
                </a:lnTo>
                <a:lnTo>
                  <a:pt x="803772" y="194487"/>
                </a:lnTo>
                <a:lnTo>
                  <a:pt x="826924" y="194487"/>
                </a:lnTo>
                <a:lnTo>
                  <a:pt x="826924" y="114953"/>
                </a:lnTo>
                <a:lnTo>
                  <a:pt x="829490" y="97372"/>
                </a:lnTo>
                <a:lnTo>
                  <a:pt x="837240" y="83391"/>
                </a:lnTo>
                <a:lnTo>
                  <a:pt x="847653" y="76003"/>
                </a:lnTo>
                <a:lnTo>
                  <a:pt x="825562" y="76003"/>
                </a:lnTo>
                <a:lnTo>
                  <a:pt x="825562" y="53658"/>
                </a:lnTo>
                <a:close/>
              </a:path>
              <a:path w="2472054" h="251459">
                <a:moveTo>
                  <a:pt x="912956" y="70828"/>
                </a:moveTo>
                <a:lnTo>
                  <a:pt x="868597" y="70828"/>
                </a:lnTo>
                <a:lnTo>
                  <a:pt x="880535" y="72841"/>
                </a:lnTo>
                <a:lnTo>
                  <a:pt x="889536" y="78557"/>
                </a:lnTo>
                <a:lnTo>
                  <a:pt x="895218" y="87490"/>
                </a:lnTo>
                <a:lnTo>
                  <a:pt x="897197" y="99155"/>
                </a:lnTo>
                <a:lnTo>
                  <a:pt x="897197" y="194487"/>
                </a:lnTo>
                <a:lnTo>
                  <a:pt x="920349" y="194487"/>
                </a:lnTo>
                <a:lnTo>
                  <a:pt x="920349" y="101879"/>
                </a:lnTo>
                <a:lnTo>
                  <a:pt x="917982" y="81079"/>
                </a:lnTo>
                <a:lnTo>
                  <a:pt x="912956" y="70828"/>
                </a:lnTo>
                <a:close/>
              </a:path>
              <a:path w="2472054" h="251459">
                <a:moveTo>
                  <a:pt x="871866" y="50389"/>
                </a:moveTo>
                <a:lnTo>
                  <a:pt x="857592" y="51940"/>
                </a:lnTo>
                <a:lnTo>
                  <a:pt x="845105" y="56659"/>
                </a:lnTo>
                <a:lnTo>
                  <a:pt x="834559" y="64647"/>
                </a:lnTo>
                <a:lnTo>
                  <a:pt x="826107" y="76003"/>
                </a:lnTo>
                <a:lnTo>
                  <a:pt x="847653" y="76003"/>
                </a:lnTo>
                <a:lnTo>
                  <a:pt x="850250" y="74160"/>
                </a:lnTo>
                <a:lnTo>
                  <a:pt x="868597" y="70828"/>
                </a:lnTo>
                <a:lnTo>
                  <a:pt x="912956" y="70828"/>
                </a:lnTo>
                <a:lnTo>
                  <a:pt x="909998" y="64796"/>
                </a:lnTo>
                <a:lnTo>
                  <a:pt x="895069" y="54183"/>
                </a:lnTo>
                <a:lnTo>
                  <a:pt x="871866" y="50389"/>
                </a:lnTo>
                <a:close/>
              </a:path>
              <a:path w="2472054" h="251459">
                <a:moveTo>
                  <a:pt x="1000972" y="74096"/>
                </a:moveTo>
                <a:lnTo>
                  <a:pt x="977820" y="74096"/>
                </a:lnTo>
                <a:lnTo>
                  <a:pt x="977820" y="163708"/>
                </a:lnTo>
                <a:lnTo>
                  <a:pt x="979684" y="179434"/>
                </a:lnTo>
                <a:lnTo>
                  <a:pt x="985583" y="188801"/>
                </a:lnTo>
                <a:lnTo>
                  <a:pt x="995976" y="193316"/>
                </a:lnTo>
                <a:lnTo>
                  <a:pt x="1011322" y="194487"/>
                </a:lnTo>
                <a:lnTo>
                  <a:pt x="1029027" y="194487"/>
                </a:lnTo>
                <a:lnTo>
                  <a:pt x="1029027" y="174058"/>
                </a:lnTo>
                <a:lnTo>
                  <a:pt x="1003968" y="174058"/>
                </a:lnTo>
                <a:lnTo>
                  <a:pt x="1000972" y="172152"/>
                </a:lnTo>
                <a:lnTo>
                  <a:pt x="1000972" y="74096"/>
                </a:lnTo>
                <a:close/>
              </a:path>
              <a:path w="2472054" h="251459">
                <a:moveTo>
                  <a:pt x="1029027" y="53658"/>
                </a:moveTo>
                <a:lnTo>
                  <a:pt x="953851" y="53658"/>
                </a:lnTo>
                <a:lnTo>
                  <a:pt x="953851" y="74096"/>
                </a:lnTo>
                <a:lnTo>
                  <a:pt x="1029027" y="74096"/>
                </a:lnTo>
                <a:lnTo>
                  <a:pt x="1029027" y="53658"/>
                </a:lnTo>
                <a:close/>
              </a:path>
              <a:path w="2472054" h="251459">
                <a:moveTo>
                  <a:pt x="1000972" y="11439"/>
                </a:moveTo>
                <a:lnTo>
                  <a:pt x="977820" y="11439"/>
                </a:lnTo>
                <a:lnTo>
                  <a:pt x="977820" y="53658"/>
                </a:lnTo>
                <a:lnTo>
                  <a:pt x="1000972" y="53658"/>
                </a:lnTo>
                <a:lnTo>
                  <a:pt x="1000972" y="11439"/>
                </a:lnTo>
                <a:close/>
              </a:path>
              <a:path w="2472054" h="251459">
                <a:moveTo>
                  <a:pt x="1182092" y="0"/>
                </a:moveTo>
                <a:lnTo>
                  <a:pt x="1158940" y="0"/>
                </a:lnTo>
                <a:lnTo>
                  <a:pt x="1158940" y="194487"/>
                </a:lnTo>
                <a:lnTo>
                  <a:pt x="1182092" y="194487"/>
                </a:lnTo>
                <a:lnTo>
                  <a:pt x="1182092" y="141101"/>
                </a:lnTo>
                <a:lnTo>
                  <a:pt x="1203882" y="120945"/>
                </a:lnTo>
                <a:lnTo>
                  <a:pt x="1232343" y="120945"/>
                </a:lnTo>
                <a:lnTo>
                  <a:pt x="1228518" y="115225"/>
                </a:lnTo>
                <a:lnTo>
                  <a:pt x="1182092" y="115225"/>
                </a:lnTo>
                <a:lnTo>
                  <a:pt x="1182092" y="0"/>
                </a:lnTo>
                <a:close/>
              </a:path>
              <a:path w="2472054" h="251459">
                <a:moveTo>
                  <a:pt x="1232343" y="120945"/>
                </a:moveTo>
                <a:lnTo>
                  <a:pt x="1203882" y="120945"/>
                </a:lnTo>
                <a:lnTo>
                  <a:pt x="1252103" y="194487"/>
                </a:lnTo>
                <a:lnTo>
                  <a:pt x="1281520" y="194487"/>
                </a:lnTo>
                <a:lnTo>
                  <a:pt x="1232343" y="120945"/>
                </a:lnTo>
                <a:close/>
              </a:path>
              <a:path w="2472054" h="251459">
                <a:moveTo>
                  <a:pt x="1277434" y="53658"/>
                </a:moveTo>
                <a:lnTo>
                  <a:pt x="1246383" y="53658"/>
                </a:lnTo>
                <a:lnTo>
                  <a:pt x="1182092" y="115225"/>
                </a:lnTo>
                <a:lnTo>
                  <a:pt x="1228518" y="115225"/>
                </a:lnTo>
                <a:lnTo>
                  <a:pt x="1221597" y="104875"/>
                </a:lnTo>
                <a:lnTo>
                  <a:pt x="1277434" y="53658"/>
                </a:lnTo>
                <a:close/>
              </a:path>
              <a:path w="2472054" h="251459">
                <a:moveTo>
                  <a:pt x="1371121" y="50389"/>
                </a:moveTo>
                <a:lnTo>
                  <a:pt x="1344577" y="55902"/>
                </a:lnTo>
                <a:lnTo>
                  <a:pt x="1323626" y="71197"/>
                </a:lnTo>
                <a:lnTo>
                  <a:pt x="1309875" y="94408"/>
                </a:lnTo>
                <a:lnTo>
                  <a:pt x="1304934" y="123669"/>
                </a:lnTo>
                <a:lnTo>
                  <a:pt x="1309743" y="153400"/>
                </a:lnTo>
                <a:lnTo>
                  <a:pt x="1322366" y="176850"/>
                </a:lnTo>
                <a:lnTo>
                  <a:pt x="1343160" y="192231"/>
                </a:lnTo>
                <a:lnTo>
                  <a:pt x="1372483" y="197755"/>
                </a:lnTo>
                <a:lnTo>
                  <a:pt x="1394343" y="194631"/>
                </a:lnTo>
                <a:lnTo>
                  <a:pt x="1412089" y="185430"/>
                </a:lnTo>
                <a:lnTo>
                  <a:pt x="1419098" y="177327"/>
                </a:lnTo>
                <a:lnTo>
                  <a:pt x="1373300" y="177327"/>
                </a:lnTo>
                <a:lnTo>
                  <a:pt x="1353349" y="173539"/>
                </a:lnTo>
                <a:lnTo>
                  <a:pt x="1339525" y="163368"/>
                </a:lnTo>
                <a:lnTo>
                  <a:pt x="1331627" y="148600"/>
                </a:lnTo>
                <a:lnTo>
                  <a:pt x="1329448" y="131023"/>
                </a:lnTo>
                <a:lnTo>
                  <a:pt x="1434868" y="131023"/>
                </a:lnTo>
                <a:lnTo>
                  <a:pt x="1433068" y="110595"/>
                </a:lnTo>
                <a:lnTo>
                  <a:pt x="1329448" y="110595"/>
                </a:lnTo>
                <a:lnTo>
                  <a:pt x="1333027" y="95303"/>
                </a:lnTo>
                <a:lnTo>
                  <a:pt x="1341126" y="82642"/>
                </a:lnTo>
                <a:lnTo>
                  <a:pt x="1353463" y="74015"/>
                </a:lnTo>
                <a:lnTo>
                  <a:pt x="1369759" y="70828"/>
                </a:lnTo>
                <a:lnTo>
                  <a:pt x="1415034" y="70828"/>
                </a:lnTo>
                <a:lnTo>
                  <a:pt x="1402306" y="58200"/>
                </a:lnTo>
                <a:lnTo>
                  <a:pt x="1371121" y="50389"/>
                </a:lnTo>
                <a:close/>
              </a:path>
              <a:path w="2472054" h="251459">
                <a:moveTo>
                  <a:pt x="1432689" y="149817"/>
                </a:moveTo>
                <a:lnTo>
                  <a:pt x="1409809" y="149817"/>
                </a:lnTo>
                <a:lnTo>
                  <a:pt x="1405064" y="161814"/>
                </a:lnTo>
                <a:lnTo>
                  <a:pt x="1397176" y="170415"/>
                </a:lnTo>
                <a:lnTo>
                  <a:pt x="1386478" y="175595"/>
                </a:lnTo>
                <a:lnTo>
                  <a:pt x="1373300" y="177327"/>
                </a:lnTo>
                <a:lnTo>
                  <a:pt x="1419098" y="177327"/>
                </a:lnTo>
                <a:lnTo>
                  <a:pt x="1425083" y="170407"/>
                </a:lnTo>
                <a:lnTo>
                  <a:pt x="1432689" y="149817"/>
                </a:lnTo>
                <a:close/>
              </a:path>
              <a:path w="2472054" h="251459">
                <a:moveTo>
                  <a:pt x="1415034" y="70828"/>
                </a:moveTo>
                <a:lnTo>
                  <a:pt x="1369759" y="70828"/>
                </a:lnTo>
                <a:lnTo>
                  <a:pt x="1385606" y="73939"/>
                </a:lnTo>
                <a:lnTo>
                  <a:pt x="1398232" y="82438"/>
                </a:lnTo>
                <a:lnTo>
                  <a:pt x="1406770" y="95074"/>
                </a:lnTo>
                <a:lnTo>
                  <a:pt x="1410354" y="110595"/>
                </a:lnTo>
                <a:lnTo>
                  <a:pt x="1433068" y="110595"/>
                </a:lnTo>
                <a:lnTo>
                  <a:pt x="1432493" y="104060"/>
                </a:lnTo>
                <a:lnTo>
                  <a:pt x="1422201" y="77938"/>
                </a:lnTo>
                <a:lnTo>
                  <a:pt x="1415034" y="70828"/>
                </a:lnTo>
                <a:close/>
              </a:path>
              <a:path w="2472054" h="251459">
                <a:moveTo>
                  <a:pt x="1470811" y="227172"/>
                </a:moveTo>
                <a:lnTo>
                  <a:pt x="1470811" y="248417"/>
                </a:lnTo>
                <a:lnTo>
                  <a:pt x="1475986" y="250324"/>
                </a:lnTo>
                <a:lnTo>
                  <a:pt x="1481434" y="250869"/>
                </a:lnTo>
                <a:lnTo>
                  <a:pt x="1486881" y="250869"/>
                </a:lnTo>
                <a:lnTo>
                  <a:pt x="1500504" y="248864"/>
                </a:lnTo>
                <a:lnTo>
                  <a:pt x="1511089" y="242391"/>
                </a:lnTo>
                <a:lnTo>
                  <a:pt x="1519783" y="230760"/>
                </a:lnTo>
                <a:lnTo>
                  <a:pt x="1519929" y="230440"/>
                </a:lnTo>
                <a:lnTo>
                  <a:pt x="1479799" y="230440"/>
                </a:lnTo>
                <a:lnTo>
                  <a:pt x="1475169" y="228534"/>
                </a:lnTo>
                <a:lnTo>
                  <a:pt x="1470811" y="227172"/>
                </a:lnTo>
                <a:close/>
              </a:path>
              <a:path w="2472054" h="251459">
                <a:moveTo>
                  <a:pt x="1483340" y="53658"/>
                </a:moveTo>
                <a:lnTo>
                  <a:pt x="1457192" y="53658"/>
                </a:lnTo>
                <a:lnTo>
                  <a:pt x="1513029" y="193670"/>
                </a:lnTo>
                <a:lnTo>
                  <a:pt x="1503496" y="217639"/>
                </a:lnTo>
                <a:lnTo>
                  <a:pt x="1499138" y="225810"/>
                </a:lnTo>
                <a:lnTo>
                  <a:pt x="1493963" y="230440"/>
                </a:lnTo>
                <a:lnTo>
                  <a:pt x="1519929" y="230440"/>
                </a:lnTo>
                <a:lnTo>
                  <a:pt x="1527738" y="213281"/>
                </a:lnTo>
                <a:lnTo>
                  <a:pt x="1544783" y="168883"/>
                </a:lnTo>
                <a:lnTo>
                  <a:pt x="1524469" y="168883"/>
                </a:lnTo>
                <a:lnTo>
                  <a:pt x="1483340" y="53658"/>
                </a:lnTo>
                <a:close/>
              </a:path>
              <a:path w="2472054" h="251459">
                <a:moveTo>
                  <a:pt x="1589022" y="53658"/>
                </a:moveTo>
                <a:lnTo>
                  <a:pt x="1564508" y="53658"/>
                </a:lnTo>
                <a:lnTo>
                  <a:pt x="1525014" y="168883"/>
                </a:lnTo>
                <a:lnTo>
                  <a:pt x="1544783" y="168883"/>
                </a:lnTo>
                <a:lnTo>
                  <a:pt x="1589022" y="53658"/>
                </a:lnTo>
                <a:close/>
              </a:path>
              <a:path w="2472054" h="251459">
                <a:moveTo>
                  <a:pt x="1635054" y="53658"/>
                </a:moveTo>
                <a:lnTo>
                  <a:pt x="1609450" y="53658"/>
                </a:lnTo>
                <a:lnTo>
                  <a:pt x="1654665" y="194487"/>
                </a:lnTo>
                <a:lnTo>
                  <a:pt x="1679724" y="194487"/>
                </a:lnTo>
                <a:lnTo>
                  <a:pt x="1686202" y="168883"/>
                </a:lnTo>
                <a:lnTo>
                  <a:pt x="1666922" y="168883"/>
                </a:lnTo>
                <a:lnTo>
                  <a:pt x="1635054" y="53658"/>
                </a:lnTo>
                <a:close/>
              </a:path>
              <a:path w="2472054" h="251459">
                <a:moveTo>
                  <a:pt x="1728498" y="82540"/>
                </a:moveTo>
                <a:lnTo>
                  <a:pt x="1708595" y="82540"/>
                </a:lnTo>
                <a:lnTo>
                  <a:pt x="1737195" y="194487"/>
                </a:lnTo>
                <a:lnTo>
                  <a:pt x="1761709" y="194487"/>
                </a:lnTo>
                <a:lnTo>
                  <a:pt x="1769881" y="168883"/>
                </a:lnTo>
                <a:lnTo>
                  <a:pt x="1750541" y="168883"/>
                </a:lnTo>
                <a:lnTo>
                  <a:pt x="1728498" y="82540"/>
                </a:lnTo>
                <a:close/>
              </a:path>
              <a:path w="2472054" h="251459">
                <a:moveTo>
                  <a:pt x="1721125" y="53658"/>
                </a:moveTo>
                <a:lnTo>
                  <a:pt x="1695794" y="53658"/>
                </a:lnTo>
                <a:lnTo>
                  <a:pt x="1667467" y="168883"/>
                </a:lnTo>
                <a:lnTo>
                  <a:pt x="1686202" y="168883"/>
                </a:lnTo>
                <a:lnTo>
                  <a:pt x="1708051" y="82540"/>
                </a:lnTo>
                <a:lnTo>
                  <a:pt x="1728498" y="82540"/>
                </a:lnTo>
                <a:lnTo>
                  <a:pt x="1721125" y="53658"/>
                </a:lnTo>
                <a:close/>
              </a:path>
              <a:path w="2472054" h="251459">
                <a:moveTo>
                  <a:pt x="1806661" y="53658"/>
                </a:moveTo>
                <a:lnTo>
                  <a:pt x="1782692" y="53658"/>
                </a:lnTo>
                <a:lnTo>
                  <a:pt x="1751086" y="168883"/>
                </a:lnTo>
                <a:lnTo>
                  <a:pt x="1769881" y="168883"/>
                </a:lnTo>
                <a:lnTo>
                  <a:pt x="1806661" y="53658"/>
                </a:lnTo>
                <a:close/>
              </a:path>
              <a:path w="2472054" h="251459">
                <a:moveTo>
                  <a:pt x="1903072" y="50389"/>
                </a:moveTo>
                <a:lnTo>
                  <a:pt x="1873545" y="56102"/>
                </a:lnTo>
                <a:lnTo>
                  <a:pt x="1852138" y="71776"/>
                </a:lnTo>
                <a:lnTo>
                  <a:pt x="1839106" y="95212"/>
                </a:lnTo>
                <a:lnTo>
                  <a:pt x="1834706" y="124214"/>
                </a:lnTo>
                <a:lnTo>
                  <a:pt x="1839106" y="153056"/>
                </a:lnTo>
                <a:lnTo>
                  <a:pt x="1852138" y="176408"/>
                </a:lnTo>
                <a:lnTo>
                  <a:pt x="1873545" y="192048"/>
                </a:lnTo>
                <a:lnTo>
                  <a:pt x="1903072" y="197755"/>
                </a:lnTo>
                <a:lnTo>
                  <a:pt x="1932599" y="192048"/>
                </a:lnTo>
                <a:lnTo>
                  <a:pt x="1952748" y="177327"/>
                </a:lnTo>
                <a:lnTo>
                  <a:pt x="1903072" y="177327"/>
                </a:lnTo>
                <a:lnTo>
                  <a:pt x="1885993" y="173816"/>
                </a:lnTo>
                <a:lnTo>
                  <a:pt x="1872055" y="163538"/>
                </a:lnTo>
                <a:lnTo>
                  <a:pt x="1862663" y="146876"/>
                </a:lnTo>
                <a:lnTo>
                  <a:pt x="1859220" y="124214"/>
                </a:lnTo>
                <a:lnTo>
                  <a:pt x="1862663" y="101394"/>
                </a:lnTo>
                <a:lnTo>
                  <a:pt x="1872055" y="84651"/>
                </a:lnTo>
                <a:lnTo>
                  <a:pt x="1885993" y="74343"/>
                </a:lnTo>
                <a:lnTo>
                  <a:pt x="1903072" y="70828"/>
                </a:lnTo>
                <a:lnTo>
                  <a:pt x="1952712" y="70828"/>
                </a:lnTo>
                <a:lnTo>
                  <a:pt x="1932599" y="56102"/>
                </a:lnTo>
                <a:lnTo>
                  <a:pt x="1903072" y="50389"/>
                </a:lnTo>
                <a:close/>
              </a:path>
              <a:path w="2472054" h="251459">
                <a:moveTo>
                  <a:pt x="1952712" y="70828"/>
                </a:moveTo>
                <a:lnTo>
                  <a:pt x="1903072" y="70828"/>
                </a:lnTo>
                <a:lnTo>
                  <a:pt x="1920151" y="74343"/>
                </a:lnTo>
                <a:lnTo>
                  <a:pt x="1934089" y="84651"/>
                </a:lnTo>
                <a:lnTo>
                  <a:pt x="1943482" y="101394"/>
                </a:lnTo>
                <a:lnTo>
                  <a:pt x="1946925" y="124214"/>
                </a:lnTo>
                <a:lnTo>
                  <a:pt x="1943482" y="146876"/>
                </a:lnTo>
                <a:lnTo>
                  <a:pt x="1934089" y="163538"/>
                </a:lnTo>
                <a:lnTo>
                  <a:pt x="1920151" y="173816"/>
                </a:lnTo>
                <a:lnTo>
                  <a:pt x="1903072" y="177327"/>
                </a:lnTo>
                <a:lnTo>
                  <a:pt x="1952748" y="177327"/>
                </a:lnTo>
                <a:lnTo>
                  <a:pt x="1954007" y="176408"/>
                </a:lnTo>
                <a:lnTo>
                  <a:pt x="1967038" y="153056"/>
                </a:lnTo>
                <a:lnTo>
                  <a:pt x="1971439" y="124214"/>
                </a:lnTo>
                <a:lnTo>
                  <a:pt x="1967038" y="95212"/>
                </a:lnTo>
                <a:lnTo>
                  <a:pt x="1954007" y="71776"/>
                </a:lnTo>
                <a:lnTo>
                  <a:pt x="1952712" y="70828"/>
                </a:lnTo>
                <a:close/>
              </a:path>
              <a:path w="2472054" h="251459">
                <a:moveTo>
                  <a:pt x="2033268" y="53658"/>
                </a:moveTo>
                <a:lnTo>
                  <a:pt x="2011478" y="53658"/>
                </a:lnTo>
                <a:lnTo>
                  <a:pt x="2011478" y="194487"/>
                </a:lnTo>
                <a:lnTo>
                  <a:pt x="2034630" y="194487"/>
                </a:lnTo>
                <a:lnTo>
                  <a:pt x="2034630" y="131840"/>
                </a:lnTo>
                <a:lnTo>
                  <a:pt x="2037341" y="107892"/>
                </a:lnTo>
                <a:lnTo>
                  <a:pt x="2046104" y="89996"/>
                </a:lnTo>
                <a:lnTo>
                  <a:pt x="2055441" y="83357"/>
                </a:lnTo>
                <a:lnTo>
                  <a:pt x="2033268" y="83357"/>
                </a:lnTo>
                <a:lnTo>
                  <a:pt x="2033268" y="53658"/>
                </a:lnTo>
                <a:close/>
              </a:path>
              <a:path w="2472054" h="251459">
                <a:moveTo>
                  <a:pt x="2085564" y="50389"/>
                </a:moveTo>
                <a:lnTo>
                  <a:pt x="2068477" y="52017"/>
                </a:lnTo>
                <a:lnTo>
                  <a:pt x="2054479" y="58089"/>
                </a:lnTo>
                <a:lnTo>
                  <a:pt x="2043086" y="68554"/>
                </a:lnTo>
                <a:lnTo>
                  <a:pt x="2033813" y="83357"/>
                </a:lnTo>
                <a:lnTo>
                  <a:pt x="2055441" y="83357"/>
                </a:lnTo>
                <a:lnTo>
                  <a:pt x="2061863" y="78791"/>
                </a:lnTo>
                <a:lnTo>
                  <a:pt x="2085564" y="74913"/>
                </a:lnTo>
                <a:lnTo>
                  <a:pt x="2085564" y="50389"/>
                </a:lnTo>
                <a:close/>
              </a:path>
              <a:path w="2472054" h="251459">
                <a:moveTo>
                  <a:pt x="2168367" y="50389"/>
                </a:moveTo>
                <a:lnTo>
                  <a:pt x="2140167" y="56247"/>
                </a:lnTo>
                <a:lnTo>
                  <a:pt x="2120088" y="72116"/>
                </a:lnTo>
                <a:lnTo>
                  <a:pt x="2108078" y="95442"/>
                </a:lnTo>
                <a:lnTo>
                  <a:pt x="2104086" y="123669"/>
                </a:lnTo>
                <a:lnTo>
                  <a:pt x="2108125" y="152022"/>
                </a:lnTo>
                <a:lnTo>
                  <a:pt x="2120258" y="175625"/>
                </a:lnTo>
                <a:lnTo>
                  <a:pt x="2140512" y="191771"/>
                </a:lnTo>
                <a:lnTo>
                  <a:pt x="2168911" y="197755"/>
                </a:lnTo>
                <a:lnTo>
                  <a:pt x="2183020" y="196449"/>
                </a:lnTo>
                <a:lnTo>
                  <a:pt x="2195775" y="192410"/>
                </a:lnTo>
                <a:lnTo>
                  <a:pt x="2206333" y="185460"/>
                </a:lnTo>
                <a:lnTo>
                  <a:pt x="2212425" y="177327"/>
                </a:lnTo>
                <a:lnTo>
                  <a:pt x="2172180" y="177327"/>
                </a:lnTo>
                <a:lnTo>
                  <a:pt x="2152731" y="172914"/>
                </a:lnTo>
                <a:lnTo>
                  <a:pt x="2139154" y="161223"/>
                </a:lnTo>
                <a:lnTo>
                  <a:pt x="2131196" y="144578"/>
                </a:lnTo>
                <a:lnTo>
                  <a:pt x="2128600" y="125303"/>
                </a:lnTo>
                <a:lnTo>
                  <a:pt x="2130753" y="105186"/>
                </a:lnTo>
                <a:lnTo>
                  <a:pt x="2137861" y="87749"/>
                </a:lnTo>
                <a:lnTo>
                  <a:pt x="2150892" y="75471"/>
                </a:lnTo>
                <a:lnTo>
                  <a:pt x="2170818" y="70828"/>
                </a:lnTo>
                <a:lnTo>
                  <a:pt x="2212378" y="70828"/>
                </a:lnTo>
                <a:lnTo>
                  <a:pt x="2204410" y="62004"/>
                </a:lnTo>
                <a:lnTo>
                  <a:pt x="2192642" y="55195"/>
                </a:lnTo>
                <a:lnTo>
                  <a:pt x="2180109" y="51502"/>
                </a:lnTo>
                <a:lnTo>
                  <a:pt x="2168367" y="50389"/>
                </a:lnTo>
                <a:close/>
              </a:path>
              <a:path w="2472054" h="251459">
                <a:moveTo>
                  <a:pt x="2237550" y="175420"/>
                </a:moveTo>
                <a:lnTo>
                  <a:pt x="2214398" y="175420"/>
                </a:lnTo>
                <a:lnTo>
                  <a:pt x="2214398" y="194487"/>
                </a:lnTo>
                <a:lnTo>
                  <a:pt x="2237550" y="194487"/>
                </a:lnTo>
                <a:lnTo>
                  <a:pt x="2237550" y="175420"/>
                </a:lnTo>
                <a:close/>
              </a:path>
              <a:path w="2472054" h="251459">
                <a:moveTo>
                  <a:pt x="2212378" y="70828"/>
                </a:moveTo>
                <a:lnTo>
                  <a:pt x="2170818" y="70828"/>
                </a:lnTo>
                <a:lnTo>
                  <a:pt x="2191200" y="75262"/>
                </a:lnTo>
                <a:lnTo>
                  <a:pt x="2204967" y="87102"/>
                </a:lnTo>
                <a:lnTo>
                  <a:pt x="2212760" y="104151"/>
                </a:lnTo>
                <a:lnTo>
                  <a:pt x="2215215" y="124214"/>
                </a:lnTo>
                <a:lnTo>
                  <a:pt x="2212858" y="143659"/>
                </a:lnTo>
                <a:lnTo>
                  <a:pt x="2205342" y="160678"/>
                </a:lnTo>
                <a:lnTo>
                  <a:pt x="2192004" y="172743"/>
                </a:lnTo>
                <a:lnTo>
                  <a:pt x="2172180" y="177327"/>
                </a:lnTo>
                <a:lnTo>
                  <a:pt x="2212425" y="177327"/>
                </a:lnTo>
                <a:lnTo>
                  <a:pt x="2213854" y="175420"/>
                </a:lnTo>
                <a:lnTo>
                  <a:pt x="2237550" y="175420"/>
                </a:lnTo>
                <a:lnTo>
                  <a:pt x="2237550" y="72462"/>
                </a:lnTo>
                <a:lnTo>
                  <a:pt x="2213854" y="72462"/>
                </a:lnTo>
                <a:lnTo>
                  <a:pt x="2212378" y="70828"/>
                </a:lnTo>
                <a:close/>
              </a:path>
              <a:path w="2472054" h="251459">
                <a:moveTo>
                  <a:pt x="2237550" y="0"/>
                </a:moveTo>
                <a:lnTo>
                  <a:pt x="2214398" y="0"/>
                </a:lnTo>
                <a:lnTo>
                  <a:pt x="2214398" y="72462"/>
                </a:lnTo>
                <a:lnTo>
                  <a:pt x="2237550" y="72462"/>
                </a:lnTo>
                <a:lnTo>
                  <a:pt x="2237550" y="0"/>
                </a:lnTo>
                <a:close/>
              </a:path>
              <a:path w="2472054" h="251459">
                <a:moveTo>
                  <a:pt x="2301004" y="150089"/>
                </a:moveTo>
                <a:lnTo>
                  <a:pt x="2277852" y="150089"/>
                </a:lnTo>
                <a:lnTo>
                  <a:pt x="2283303" y="172245"/>
                </a:lnTo>
                <a:lnTo>
                  <a:pt x="2296339" y="186996"/>
                </a:lnTo>
                <a:lnTo>
                  <a:pt x="2315044" y="195210"/>
                </a:lnTo>
                <a:lnTo>
                  <a:pt x="2337502" y="197755"/>
                </a:lnTo>
                <a:lnTo>
                  <a:pt x="2358936" y="195529"/>
                </a:lnTo>
                <a:lnTo>
                  <a:pt x="2378197" y="188120"/>
                </a:lnTo>
                <a:lnTo>
                  <a:pt x="2389152" y="177327"/>
                </a:lnTo>
                <a:lnTo>
                  <a:pt x="2338864" y="177327"/>
                </a:lnTo>
                <a:lnTo>
                  <a:pt x="2325019" y="175982"/>
                </a:lnTo>
                <a:lnTo>
                  <a:pt x="2313090" y="171471"/>
                </a:lnTo>
                <a:lnTo>
                  <a:pt x="2304583" y="163078"/>
                </a:lnTo>
                <a:lnTo>
                  <a:pt x="2301004" y="150089"/>
                </a:lnTo>
                <a:close/>
              </a:path>
              <a:path w="2472054" h="251459">
                <a:moveTo>
                  <a:pt x="2333416" y="50389"/>
                </a:moveTo>
                <a:lnTo>
                  <a:pt x="2314861" y="52663"/>
                </a:lnTo>
                <a:lnTo>
                  <a:pt x="2297939" y="59791"/>
                </a:lnTo>
                <a:lnTo>
                  <a:pt x="2285614" y="72231"/>
                </a:lnTo>
                <a:lnTo>
                  <a:pt x="2280848" y="90439"/>
                </a:lnTo>
                <a:lnTo>
                  <a:pt x="2284823" y="107301"/>
                </a:lnTo>
                <a:lnTo>
                  <a:pt x="2295284" y="118494"/>
                </a:lnTo>
                <a:lnTo>
                  <a:pt x="2310035" y="125601"/>
                </a:lnTo>
                <a:lnTo>
                  <a:pt x="2326879" y="130206"/>
                </a:lnTo>
                <a:lnTo>
                  <a:pt x="2343845" y="133947"/>
                </a:lnTo>
                <a:lnTo>
                  <a:pt x="2358586" y="138479"/>
                </a:lnTo>
                <a:lnTo>
                  <a:pt x="2368985" y="145412"/>
                </a:lnTo>
                <a:lnTo>
                  <a:pt x="2372921" y="156354"/>
                </a:lnTo>
                <a:lnTo>
                  <a:pt x="2369631" y="167100"/>
                </a:lnTo>
                <a:lnTo>
                  <a:pt x="2361310" y="173480"/>
                </a:lnTo>
                <a:lnTo>
                  <a:pt x="2350280" y="176540"/>
                </a:lnTo>
                <a:lnTo>
                  <a:pt x="2338864" y="177327"/>
                </a:lnTo>
                <a:lnTo>
                  <a:pt x="2389152" y="177327"/>
                </a:lnTo>
                <a:lnTo>
                  <a:pt x="2392094" y="174429"/>
                </a:lnTo>
                <a:lnTo>
                  <a:pt x="2397435" y="153358"/>
                </a:lnTo>
                <a:lnTo>
                  <a:pt x="2393499" y="136339"/>
                </a:lnTo>
                <a:lnTo>
                  <a:pt x="2383101" y="125065"/>
                </a:lnTo>
                <a:lnTo>
                  <a:pt x="2368363" y="117928"/>
                </a:lnTo>
                <a:lnTo>
                  <a:pt x="2351404" y="113319"/>
                </a:lnTo>
                <a:lnTo>
                  <a:pt x="2335127" y="109641"/>
                </a:lnTo>
                <a:lnTo>
                  <a:pt x="2320310" y="105352"/>
                </a:lnTo>
                <a:lnTo>
                  <a:pt x="2309528" y="98917"/>
                </a:lnTo>
                <a:lnTo>
                  <a:pt x="2305362" y="88805"/>
                </a:lnTo>
                <a:lnTo>
                  <a:pt x="2308090" y="80021"/>
                </a:lnTo>
                <a:lnTo>
                  <a:pt x="2315133" y="74505"/>
                </a:lnTo>
                <a:lnTo>
                  <a:pt x="2324781" y="71645"/>
                </a:lnTo>
                <a:lnTo>
                  <a:pt x="2335323" y="70828"/>
                </a:lnTo>
                <a:lnTo>
                  <a:pt x="2383573" y="70828"/>
                </a:lnTo>
                <a:lnTo>
                  <a:pt x="2373226" y="59587"/>
                </a:lnTo>
                <a:lnTo>
                  <a:pt x="2355276" y="52459"/>
                </a:lnTo>
                <a:lnTo>
                  <a:pt x="2333416" y="50389"/>
                </a:lnTo>
                <a:close/>
              </a:path>
              <a:path w="2472054" h="251459">
                <a:moveTo>
                  <a:pt x="2383573" y="70828"/>
                </a:moveTo>
                <a:lnTo>
                  <a:pt x="2335323" y="70828"/>
                </a:lnTo>
                <a:lnTo>
                  <a:pt x="2346641" y="72002"/>
                </a:lnTo>
                <a:lnTo>
                  <a:pt x="2356782" y="75935"/>
                </a:lnTo>
                <a:lnTo>
                  <a:pt x="2364367" y="83238"/>
                </a:lnTo>
                <a:lnTo>
                  <a:pt x="2368019" y="94525"/>
                </a:lnTo>
                <a:lnTo>
                  <a:pt x="2391171" y="94525"/>
                </a:lnTo>
                <a:lnTo>
                  <a:pt x="2385710" y="73150"/>
                </a:lnTo>
                <a:lnTo>
                  <a:pt x="2383573" y="70828"/>
                </a:lnTo>
                <a:close/>
              </a:path>
              <a:path w="2472054" h="251459">
                <a:moveTo>
                  <a:pt x="2472056" y="164253"/>
                </a:moveTo>
                <a:lnTo>
                  <a:pt x="2441822" y="164253"/>
                </a:lnTo>
                <a:lnTo>
                  <a:pt x="2441822" y="194487"/>
                </a:lnTo>
                <a:lnTo>
                  <a:pt x="2472056" y="194487"/>
                </a:lnTo>
                <a:lnTo>
                  <a:pt x="2472056" y="164253"/>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65" name="object 65"/>
          <p:cNvSpPr/>
          <p:nvPr/>
        </p:nvSpPr>
        <p:spPr>
          <a:xfrm>
            <a:off x="6673537" y="2561984"/>
            <a:ext cx="2019011" cy="1208521"/>
          </a:xfrm>
          <a:custGeom>
            <a:avLst/>
            <a:gdLst/>
            <a:ahLst/>
            <a:cxnLst/>
            <a:rect l="l" t="t" r="r" b="b"/>
            <a:pathLst>
              <a:path w="4441825" h="2658745">
                <a:moveTo>
                  <a:pt x="0" y="2658508"/>
                </a:moveTo>
                <a:lnTo>
                  <a:pt x="4441274" y="2658508"/>
                </a:lnTo>
                <a:lnTo>
                  <a:pt x="4441274" y="0"/>
                </a:lnTo>
                <a:lnTo>
                  <a:pt x="0" y="0"/>
                </a:lnTo>
                <a:lnTo>
                  <a:pt x="0" y="2658508"/>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66" name="object 66"/>
          <p:cNvSpPr/>
          <p:nvPr/>
        </p:nvSpPr>
        <p:spPr>
          <a:xfrm>
            <a:off x="6726655" y="2601302"/>
            <a:ext cx="1932981" cy="116136"/>
          </a:xfrm>
          <a:prstGeom prst="rect">
            <a:avLst/>
          </a:prstGeom>
          <a:blipFill>
            <a:blip r:embed="rId7"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67" name="object 67"/>
          <p:cNvSpPr/>
          <p:nvPr/>
        </p:nvSpPr>
        <p:spPr>
          <a:xfrm>
            <a:off x="6730345" y="2731976"/>
            <a:ext cx="438150" cy="113146"/>
          </a:xfrm>
          <a:custGeom>
            <a:avLst/>
            <a:gdLst/>
            <a:ahLst/>
            <a:cxnLst/>
            <a:rect l="l" t="t" r="r" b="b"/>
            <a:pathLst>
              <a:path w="963930" h="248920">
                <a:moveTo>
                  <a:pt x="23151" y="53658"/>
                </a:moveTo>
                <a:lnTo>
                  <a:pt x="0" y="53658"/>
                </a:lnTo>
                <a:lnTo>
                  <a:pt x="0" y="248407"/>
                </a:lnTo>
                <a:lnTo>
                  <a:pt x="23151" y="248407"/>
                </a:lnTo>
                <a:lnTo>
                  <a:pt x="23151" y="175682"/>
                </a:lnTo>
                <a:lnTo>
                  <a:pt x="59221" y="175682"/>
                </a:lnTo>
                <a:lnTo>
                  <a:pt x="46350" y="172882"/>
                </a:lnTo>
                <a:lnTo>
                  <a:pt x="32583" y="161042"/>
                </a:lnTo>
                <a:lnTo>
                  <a:pt x="24790" y="143993"/>
                </a:lnTo>
                <a:lnTo>
                  <a:pt x="22334" y="123931"/>
                </a:lnTo>
                <a:lnTo>
                  <a:pt x="24692" y="104486"/>
                </a:lnTo>
                <a:lnTo>
                  <a:pt x="32208" y="87466"/>
                </a:lnTo>
                <a:lnTo>
                  <a:pt x="45546" y="75401"/>
                </a:lnTo>
                <a:lnTo>
                  <a:pt x="57124" y="72724"/>
                </a:lnTo>
                <a:lnTo>
                  <a:pt x="23151" y="72724"/>
                </a:lnTo>
                <a:lnTo>
                  <a:pt x="23151" y="53658"/>
                </a:lnTo>
                <a:close/>
              </a:path>
              <a:path w="963930" h="248920">
                <a:moveTo>
                  <a:pt x="59221" y="175682"/>
                </a:moveTo>
                <a:lnTo>
                  <a:pt x="23696" y="175682"/>
                </a:lnTo>
                <a:lnTo>
                  <a:pt x="33140" y="186139"/>
                </a:lnTo>
                <a:lnTo>
                  <a:pt x="44908" y="192944"/>
                </a:lnTo>
                <a:lnTo>
                  <a:pt x="57441" y="196634"/>
                </a:lnTo>
                <a:lnTo>
                  <a:pt x="69183" y="197745"/>
                </a:lnTo>
                <a:lnTo>
                  <a:pt x="97383" y="191889"/>
                </a:lnTo>
                <a:lnTo>
                  <a:pt x="115824" y="177317"/>
                </a:lnTo>
                <a:lnTo>
                  <a:pt x="66732" y="177317"/>
                </a:lnTo>
                <a:lnTo>
                  <a:pt x="59221" y="175682"/>
                </a:lnTo>
                <a:close/>
              </a:path>
              <a:path w="963930" h="248920">
                <a:moveTo>
                  <a:pt x="115156" y="70817"/>
                </a:moveTo>
                <a:lnTo>
                  <a:pt x="65370" y="70817"/>
                </a:lnTo>
                <a:lnTo>
                  <a:pt x="84819" y="75231"/>
                </a:lnTo>
                <a:lnTo>
                  <a:pt x="98395" y="86922"/>
                </a:lnTo>
                <a:lnTo>
                  <a:pt x="106354" y="103566"/>
                </a:lnTo>
                <a:lnTo>
                  <a:pt x="108950" y="122841"/>
                </a:lnTo>
                <a:lnTo>
                  <a:pt x="106797" y="142959"/>
                </a:lnTo>
                <a:lnTo>
                  <a:pt x="99689" y="160395"/>
                </a:lnTo>
                <a:lnTo>
                  <a:pt x="86658" y="172673"/>
                </a:lnTo>
                <a:lnTo>
                  <a:pt x="66732" y="177317"/>
                </a:lnTo>
                <a:lnTo>
                  <a:pt x="115824" y="177317"/>
                </a:lnTo>
                <a:lnTo>
                  <a:pt x="117462" y="176023"/>
                </a:lnTo>
                <a:lnTo>
                  <a:pt x="129472" y="152700"/>
                </a:lnTo>
                <a:lnTo>
                  <a:pt x="133464" y="124475"/>
                </a:lnTo>
                <a:lnTo>
                  <a:pt x="129425" y="96123"/>
                </a:lnTo>
                <a:lnTo>
                  <a:pt x="117292" y="72520"/>
                </a:lnTo>
                <a:lnTo>
                  <a:pt x="115156" y="70817"/>
                </a:lnTo>
                <a:close/>
              </a:path>
              <a:path w="963930" h="248920">
                <a:moveTo>
                  <a:pt x="68638" y="50389"/>
                </a:moveTo>
                <a:lnTo>
                  <a:pt x="54530" y="51696"/>
                </a:lnTo>
                <a:lnTo>
                  <a:pt x="41775" y="55735"/>
                </a:lnTo>
                <a:lnTo>
                  <a:pt x="31216" y="62684"/>
                </a:lnTo>
                <a:lnTo>
                  <a:pt x="23696" y="72724"/>
                </a:lnTo>
                <a:lnTo>
                  <a:pt x="57124" y="72724"/>
                </a:lnTo>
                <a:lnTo>
                  <a:pt x="65370" y="70817"/>
                </a:lnTo>
                <a:lnTo>
                  <a:pt x="115156" y="70817"/>
                </a:lnTo>
                <a:lnTo>
                  <a:pt x="97038" y="56373"/>
                </a:lnTo>
                <a:lnTo>
                  <a:pt x="68638" y="50389"/>
                </a:lnTo>
                <a:close/>
              </a:path>
              <a:path w="963930" h="248920">
                <a:moveTo>
                  <a:pt x="197462" y="0"/>
                </a:moveTo>
                <a:lnTo>
                  <a:pt x="174310" y="0"/>
                </a:lnTo>
                <a:lnTo>
                  <a:pt x="174310" y="194476"/>
                </a:lnTo>
                <a:lnTo>
                  <a:pt x="197462" y="194476"/>
                </a:lnTo>
                <a:lnTo>
                  <a:pt x="197462" y="114942"/>
                </a:lnTo>
                <a:lnTo>
                  <a:pt x="200028" y="97361"/>
                </a:lnTo>
                <a:lnTo>
                  <a:pt x="207778" y="83381"/>
                </a:lnTo>
                <a:lnTo>
                  <a:pt x="220494" y="74358"/>
                </a:lnTo>
                <a:lnTo>
                  <a:pt x="197462" y="74358"/>
                </a:lnTo>
                <a:lnTo>
                  <a:pt x="197462" y="0"/>
                </a:lnTo>
                <a:close/>
              </a:path>
              <a:path w="963930" h="248920">
                <a:moveTo>
                  <a:pt x="283503" y="70817"/>
                </a:moveTo>
                <a:lnTo>
                  <a:pt x="239135" y="70817"/>
                </a:lnTo>
                <a:lnTo>
                  <a:pt x="251079" y="72830"/>
                </a:lnTo>
                <a:lnTo>
                  <a:pt x="260084" y="78546"/>
                </a:lnTo>
                <a:lnTo>
                  <a:pt x="265766" y="87479"/>
                </a:lnTo>
                <a:lnTo>
                  <a:pt x="267745" y="99144"/>
                </a:lnTo>
                <a:lnTo>
                  <a:pt x="267745" y="194476"/>
                </a:lnTo>
                <a:lnTo>
                  <a:pt x="290897" y="194476"/>
                </a:lnTo>
                <a:lnTo>
                  <a:pt x="290897" y="101868"/>
                </a:lnTo>
                <a:lnTo>
                  <a:pt x="288531" y="81070"/>
                </a:lnTo>
                <a:lnTo>
                  <a:pt x="283503" y="70817"/>
                </a:lnTo>
                <a:close/>
              </a:path>
              <a:path w="963930" h="248920">
                <a:moveTo>
                  <a:pt x="242414" y="50389"/>
                </a:moveTo>
                <a:lnTo>
                  <a:pt x="229419" y="51760"/>
                </a:lnTo>
                <a:lnTo>
                  <a:pt x="216734" y="56041"/>
                </a:lnTo>
                <a:lnTo>
                  <a:pt x="205787" y="63489"/>
                </a:lnTo>
                <a:lnTo>
                  <a:pt x="198007" y="74358"/>
                </a:lnTo>
                <a:lnTo>
                  <a:pt x="220494" y="74358"/>
                </a:lnTo>
                <a:lnTo>
                  <a:pt x="220788" y="74150"/>
                </a:lnTo>
                <a:lnTo>
                  <a:pt x="239135" y="70817"/>
                </a:lnTo>
                <a:lnTo>
                  <a:pt x="283503" y="70817"/>
                </a:lnTo>
                <a:lnTo>
                  <a:pt x="280547" y="64791"/>
                </a:lnTo>
                <a:lnTo>
                  <a:pt x="265618" y="54181"/>
                </a:lnTo>
                <a:lnTo>
                  <a:pt x="242414" y="50389"/>
                </a:lnTo>
                <a:close/>
              </a:path>
              <a:path w="963930" h="248920">
                <a:moveTo>
                  <a:pt x="400110" y="50389"/>
                </a:moveTo>
                <a:lnTo>
                  <a:pt x="370583" y="56101"/>
                </a:lnTo>
                <a:lnTo>
                  <a:pt x="349176" y="71771"/>
                </a:lnTo>
                <a:lnTo>
                  <a:pt x="336144" y="95204"/>
                </a:lnTo>
                <a:lnTo>
                  <a:pt x="331743" y="124203"/>
                </a:lnTo>
                <a:lnTo>
                  <a:pt x="336144" y="153045"/>
                </a:lnTo>
                <a:lnTo>
                  <a:pt x="349176" y="176397"/>
                </a:lnTo>
                <a:lnTo>
                  <a:pt x="370583" y="192038"/>
                </a:lnTo>
                <a:lnTo>
                  <a:pt x="400110" y="197745"/>
                </a:lnTo>
                <a:lnTo>
                  <a:pt x="429643" y="192038"/>
                </a:lnTo>
                <a:lnTo>
                  <a:pt x="449795" y="177317"/>
                </a:lnTo>
                <a:lnTo>
                  <a:pt x="400110" y="177317"/>
                </a:lnTo>
                <a:lnTo>
                  <a:pt x="383031" y="173805"/>
                </a:lnTo>
                <a:lnTo>
                  <a:pt x="369093" y="163527"/>
                </a:lnTo>
                <a:lnTo>
                  <a:pt x="359700" y="146866"/>
                </a:lnTo>
                <a:lnTo>
                  <a:pt x="356257" y="124203"/>
                </a:lnTo>
                <a:lnTo>
                  <a:pt x="359700" y="101383"/>
                </a:lnTo>
                <a:lnTo>
                  <a:pt x="369093" y="84640"/>
                </a:lnTo>
                <a:lnTo>
                  <a:pt x="383031" y="74333"/>
                </a:lnTo>
                <a:lnTo>
                  <a:pt x="400110" y="70817"/>
                </a:lnTo>
                <a:lnTo>
                  <a:pt x="449751" y="70817"/>
                </a:lnTo>
                <a:lnTo>
                  <a:pt x="429643" y="56101"/>
                </a:lnTo>
                <a:lnTo>
                  <a:pt x="400110" y="50389"/>
                </a:lnTo>
                <a:close/>
              </a:path>
              <a:path w="963930" h="248920">
                <a:moveTo>
                  <a:pt x="449751" y="70817"/>
                </a:moveTo>
                <a:lnTo>
                  <a:pt x="400110" y="70817"/>
                </a:lnTo>
                <a:lnTo>
                  <a:pt x="417195" y="74333"/>
                </a:lnTo>
                <a:lnTo>
                  <a:pt x="431136" y="84640"/>
                </a:lnTo>
                <a:lnTo>
                  <a:pt x="440530" y="101383"/>
                </a:lnTo>
                <a:lnTo>
                  <a:pt x="443973" y="124203"/>
                </a:lnTo>
                <a:lnTo>
                  <a:pt x="440530" y="146866"/>
                </a:lnTo>
                <a:lnTo>
                  <a:pt x="431136" y="163527"/>
                </a:lnTo>
                <a:lnTo>
                  <a:pt x="417195" y="173805"/>
                </a:lnTo>
                <a:lnTo>
                  <a:pt x="400110" y="177317"/>
                </a:lnTo>
                <a:lnTo>
                  <a:pt x="449795" y="177317"/>
                </a:lnTo>
                <a:lnTo>
                  <a:pt x="451053" y="176397"/>
                </a:lnTo>
                <a:lnTo>
                  <a:pt x="464086" y="153045"/>
                </a:lnTo>
                <a:lnTo>
                  <a:pt x="468487" y="124203"/>
                </a:lnTo>
                <a:lnTo>
                  <a:pt x="464086" y="95204"/>
                </a:lnTo>
                <a:lnTo>
                  <a:pt x="451053" y="71771"/>
                </a:lnTo>
                <a:lnTo>
                  <a:pt x="449751" y="70817"/>
                </a:lnTo>
                <a:close/>
              </a:path>
              <a:path w="963930" h="248920">
                <a:moveTo>
                  <a:pt x="541473" y="74086"/>
                </a:moveTo>
                <a:lnTo>
                  <a:pt x="518321" y="74086"/>
                </a:lnTo>
                <a:lnTo>
                  <a:pt x="518321" y="163698"/>
                </a:lnTo>
                <a:lnTo>
                  <a:pt x="520185" y="179423"/>
                </a:lnTo>
                <a:lnTo>
                  <a:pt x="526084" y="188790"/>
                </a:lnTo>
                <a:lnTo>
                  <a:pt x="536477" y="193306"/>
                </a:lnTo>
                <a:lnTo>
                  <a:pt x="551824" y="194476"/>
                </a:lnTo>
                <a:lnTo>
                  <a:pt x="569528" y="194476"/>
                </a:lnTo>
                <a:lnTo>
                  <a:pt x="569528" y="174048"/>
                </a:lnTo>
                <a:lnTo>
                  <a:pt x="544469" y="174048"/>
                </a:lnTo>
                <a:lnTo>
                  <a:pt x="541473" y="172141"/>
                </a:lnTo>
                <a:lnTo>
                  <a:pt x="541473" y="74086"/>
                </a:lnTo>
                <a:close/>
              </a:path>
              <a:path w="963930" h="248920">
                <a:moveTo>
                  <a:pt x="569528" y="53658"/>
                </a:moveTo>
                <a:lnTo>
                  <a:pt x="494352" y="53658"/>
                </a:lnTo>
                <a:lnTo>
                  <a:pt x="494352" y="74086"/>
                </a:lnTo>
                <a:lnTo>
                  <a:pt x="569528" y="74086"/>
                </a:lnTo>
                <a:lnTo>
                  <a:pt x="569528" y="53658"/>
                </a:lnTo>
                <a:close/>
              </a:path>
              <a:path w="963930" h="248920">
                <a:moveTo>
                  <a:pt x="541473" y="11439"/>
                </a:moveTo>
                <a:lnTo>
                  <a:pt x="518321" y="11439"/>
                </a:lnTo>
                <a:lnTo>
                  <a:pt x="518321" y="53658"/>
                </a:lnTo>
                <a:lnTo>
                  <a:pt x="541473" y="53658"/>
                </a:lnTo>
                <a:lnTo>
                  <a:pt x="541473" y="11439"/>
                </a:lnTo>
                <a:close/>
              </a:path>
              <a:path w="963930" h="248920">
                <a:moveTo>
                  <a:pt x="669490" y="50389"/>
                </a:moveTo>
                <a:lnTo>
                  <a:pt x="639963" y="56101"/>
                </a:lnTo>
                <a:lnTo>
                  <a:pt x="618556" y="71771"/>
                </a:lnTo>
                <a:lnTo>
                  <a:pt x="605524" y="95204"/>
                </a:lnTo>
                <a:lnTo>
                  <a:pt x="601124" y="124203"/>
                </a:lnTo>
                <a:lnTo>
                  <a:pt x="605524" y="153045"/>
                </a:lnTo>
                <a:lnTo>
                  <a:pt x="618556" y="176397"/>
                </a:lnTo>
                <a:lnTo>
                  <a:pt x="639963" y="192038"/>
                </a:lnTo>
                <a:lnTo>
                  <a:pt x="669490" y="197745"/>
                </a:lnTo>
                <a:lnTo>
                  <a:pt x="699017" y="192038"/>
                </a:lnTo>
                <a:lnTo>
                  <a:pt x="719166" y="177317"/>
                </a:lnTo>
                <a:lnTo>
                  <a:pt x="669490" y="177317"/>
                </a:lnTo>
                <a:lnTo>
                  <a:pt x="652411" y="173805"/>
                </a:lnTo>
                <a:lnTo>
                  <a:pt x="638473" y="163527"/>
                </a:lnTo>
                <a:lnTo>
                  <a:pt x="629081" y="146866"/>
                </a:lnTo>
                <a:lnTo>
                  <a:pt x="625638" y="124203"/>
                </a:lnTo>
                <a:lnTo>
                  <a:pt x="629081" y="101383"/>
                </a:lnTo>
                <a:lnTo>
                  <a:pt x="638473" y="84640"/>
                </a:lnTo>
                <a:lnTo>
                  <a:pt x="652411" y="74333"/>
                </a:lnTo>
                <a:lnTo>
                  <a:pt x="669490" y="70817"/>
                </a:lnTo>
                <a:lnTo>
                  <a:pt x="719122" y="70817"/>
                </a:lnTo>
                <a:lnTo>
                  <a:pt x="699017" y="56101"/>
                </a:lnTo>
                <a:lnTo>
                  <a:pt x="669490" y="50389"/>
                </a:lnTo>
                <a:close/>
              </a:path>
              <a:path w="963930" h="248920">
                <a:moveTo>
                  <a:pt x="719122" y="70817"/>
                </a:moveTo>
                <a:lnTo>
                  <a:pt x="669490" y="70817"/>
                </a:lnTo>
                <a:lnTo>
                  <a:pt x="686569" y="74333"/>
                </a:lnTo>
                <a:lnTo>
                  <a:pt x="700507" y="84640"/>
                </a:lnTo>
                <a:lnTo>
                  <a:pt x="709900" y="101383"/>
                </a:lnTo>
                <a:lnTo>
                  <a:pt x="713343" y="124203"/>
                </a:lnTo>
                <a:lnTo>
                  <a:pt x="709900" y="146866"/>
                </a:lnTo>
                <a:lnTo>
                  <a:pt x="700507" y="163527"/>
                </a:lnTo>
                <a:lnTo>
                  <a:pt x="686569" y="173805"/>
                </a:lnTo>
                <a:lnTo>
                  <a:pt x="669490" y="177317"/>
                </a:lnTo>
                <a:lnTo>
                  <a:pt x="719166" y="177317"/>
                </a:lnTo>
                <a:lnTo>
                  <a:pt x="720424" y="176397"/>
                </a:lnTo>
                <a:lnTo>
                  <a:pt x="733456" y="153045"/>
                </a:lnTo>
                <a:lnTo>
                  <a:pt x="737857" y="124203"/>
                </a:lnTo>
                <a:lnTo>
                  <a:pt x="733456" y="95204"/>
                </a:lnTo>
                <a:lnTo>
                  <a:pt x="720424" y="71771"/>
                </a:lnTo>
                <a:lnTo>
                  <a:pt x="719122" y="70817"/>
                </a:lnTo>
                <a:close/>
              </a:path>
              <a:path w="963930" h="248920">
                <a:moveTo>
                  <a:pt x="792866" y="150079"/>
                </a:moveTo>
                <a:lnTo>
                  <a:pt x="769714" y="150079"/>
                </a:lnTo>
                <a:lnTo>
                  <a:pt x="775166" y="172235"/>
                </a:lnTo>
                <a:lnTo>
                  <a:pt x="788203" y="186986"/>
                </a:lnTo>
                <a:lnTo>
                  <a:pt x="806911" y="195200"/>
                </a:lnTo>
                <a:lnTo>
                  <a:pt x="829375" y="197745"/>
                </a:lnTo>
                <a:lnTo>
                  <a:pt x="850803" y="195519"/>
                </a:lnTo>
                <a:lnTo>
                  <a:pt x="870061" y="188109"/>
                </a:lnTo>
                <a:lnTo>
                  <a:pt x="881015" y="177317"/>
                </a:lnTo>
                <a:lnTo>
                  <a:pt x="830737" y="177317"/>
                </a:lnTo>
                <a:lnTo>
                  <a:pt x="816886" y="175972"/>
                </a:lnTo>
                <a:lnTo>
                  <a:pt x="804954" y="171460"/>
                </a:lnTo>
                <a:lnTo>
                  <a:pt x="796445" y="163068"/>
                </a:lnTo>
                <a:lnTo>
                  <a:pt x="792866" y="150079"/>
                </a:lnTo>
                <a:close/>
              </a:path>
              <a:path w="963930" h="248920">
                <a:moveTo>
                  <a:pt x="825289" y="50389"/>
                </a:moveTo>
                <a:lnTo>
                  <a:pt x="806728" y="52662"/>
                </a:lnTo>
                <a:lnTo>
                  <a:pt x="789803" y="59786"/>
                </a:lnTo>
                <a:lnTo>
                  <a:pt x="777477" y="72222"/>
                </a:lnTo>
                <a:lnTo>
                  <a:pt x="772710" y="90428"/>
                </a:lnTo>
                <a:lnTo>
                  <a:pt x="776685" y="107290"/>
                </a:lnTo>
                <a:lnTo>
                  <a:pt x="787148" y="118483"/>
                </a:lnTo>
                <a:lnTo>
                  <a:pt x="801902" y="125591"/>
                </a:lnTo>
                <a:lnTo>
                  <a:pt x="818752" y="130195"/>
                </a:lnTo>
                <a:lnTo>
                  <a:pt x="835712" y="133936"/>
                </a:lnTo>
                <a:lnTo>
                  <a:pt x="850450" y="138469"/>
                </a:lnTo>
                <a:lnTo>
                  <a:pt x="860847" y="145402"/>
                </a:lnTo>
                <a:lnTo>
                  <a:pt x="864784" y="156344"/>
                </a:lnTo>
                <a:lnTo>
                  <a:pt x="861494" y="167090"/>
                </a:lnTo>
                <a:lnTo>
                  <a:pt x="853174" y="173469"/>
                </a:lnTo>
                <a:lnTo>
                  <a:pt x="842147" y="176529"/>
                </a:lnTo>
                <a:lnTo>
                  <a:pt x="830737" y="177317"/>
                </a:lnTo>
                <a:lnTo>
                  <a:pt x="881015" y="177317"/>
                </a:lnTo>
                <a:lnTo>
                  <a:pt x="883957" y="174418"/>
                </a:lnTo>
                <a:lnTo>
                  <a:pt x="889298" y="153347"/>
                </a:lnTo>
                <a:lnTo>
                  <a:pt x="885361" y="136328"/>
                </a:lnTo>
                <a:lnTo>
                  <a:pt x="874964" y="125054"/>
                </a:lnTo>
                <a:lnTo>
                  <a:pt x="860226" y="117917"/>
                </a:lnTo>
                <a:lnTo>
                  <a:pt x="843266" y="113308"/>
                </a:lnTo>
                <a:lnTo>
                  <a:pt x="826994" y="109631"/>
                </a:lnTo>
                <a:lnTo>
                  <a:pt x="812176" y="105341"/>
                </a:lnTo>
                <a:lnTo>
                  <a:pt x="801392" y="98906"/>
                </a:lnTo>
                <a:lnTo>
                  <a:pt x="797224" y="88794"/>
                </a:lnTo>
                <a:lnTo>
                  <a:pt x="799952" y="80010"/>
                </a:lnTo>
                <a:lnTo>
                  <a:pt x="806997" y="74494"/>
                </a:lnTo>
                <a:lnTo>
                  <a:pt x="816648" y="71634"/>
                </a:lnTo>
                <a:lnTo>
                  <a:pt x="827196" y="70817"/>
                </a:lnTo>
                <a:lnTo>
                  <a:pt x="875434" y="70817"/>
                </a:lnTo>
                <a:lnTo>
                  <a:pt x="865090" y="59582"/>
                </a:lnTo>
                <a:lnTo>
                  <a:pt x="847143" y="52457"/>
                </a:lnTo>
                <a:lnTo>
                  <a:pt x="825289" y="50389"/>
                </a:lnTo>
                <a:close/>
              </a:path>
              <a:path w="963930" h="248920">
                <a:moveTo>
                  <a:pt x="875434" y="70817"/>
                </a:moveTo>
                <a:lnTo>
                  <a:pt x="827196" y="70817"/>
                </a:lnTo>
                <a:lnTo>
                  <a:pt x="838508" y="71992"/>
                </a:lnTo>
                <a:lnTo>
                  <a:pt x="848646" y="75924"/>
                </a:lnTo>
                <a:lnTo>
                  <a:pt x="856230" y="83228"/>
                </a:lnTo>
                <a:lnTo>
                  <a:pt x="859881" y="94514"/>
                </a:lnTo>
                <a:lnTo>
                  <a:pt x="883033" y="94514"/>
                </a:lnTo>
                <a:lnTo>
                  <a:pt x="877573" y="73141"/>
                </a:lnTo>
                <a:lnTo>
                  <a:pt x="875434" y="70817"/>
                </a:lnTo>
                <a:close/>
              </a:path>
              <a:path w="963930" h="248920">
                <a:moveTo>
                  <a:pt x="963918" y="164242"/>
                </a:moveTo>
                <a:lnTo>
                  <a:pt x="933685" y="164242"/>
                </a:lnTo>
                <a:lnTo>
                  <a:pt x="933685" y="194476"/>
                </a:lnTo>
                <a:lnTo>
                  <a:pt x="963918" y="194476"/>
                </a:lnTo>
                <a:lnTo>
                  <a:pt x="963918" y="164242"/>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68" name="object 68"/>
          <p:cNvSpPr/>
          <p:nvPr/>
        </p:nvSpPr>
        <p:spPr>
          <a:xfrm>
            <a:off x="6722307" y="2988119"/>
            <a:ext cx="1604525" cy="90879"/>
          </a:xfrm>
          <a:prstGeom prst="rect">
            <a:avLst/>
          </a:prstGeom>
          <a:blipFill>
            <a:blip r:embed="rId8"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69" name="object 69"/>
          <p:cNvSpPr/>
          <p:nvPr/>
        </p:nvSpPr>
        <p:spPr>
          <a:xfrm>
            <a:off x="6730345" y="3116693"/>
            <a:ext cx="1904006" cy="115388"/>
          </a:xfrm>
          <a:prstGeom prst="rect">
            <a:avLst/>
          </a:prstGeom>
          <a:blipFill>
            <a:blip r:embed="rId9"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70" name="object 70"/>
          <p:cNvSpPr/>
          <p:nvPr/>
        </p:nvSpPr>
        <p:spPr>
          <a:xfrm>
            <a:off x="6724178" y="3246252"/>
            <a:ext cx="1573202" cy="114403"/>
          </a:xfrm>
          <a:prstGeom prst="rect">
            <a:avLst/>
          </a:prstGeom>
          <a:blipFill>
            <a:blip r:embed="rId10"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71" name="object 71"/>
          <p:cNvSpPr/>
          <p:nvPr/>
        </p:nvSpPr>
        <p:spPr>
          <a:xfrm>
            <a:off x="6723040" y="3374822"/>
            <a:ext cx="1703942" cy="114403"/>
          </a:xfrm>
          <a:prstGeom prst="rect">
            <a:avLst/>
          </a:prstGeom>
          <a:blipFill>
            <a:blip r:embed="rId11"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72" name="object 72"/>
          <p:cNvSpPr/>
          <p:nvPr/>
        </p:nvSpPr>
        <p:spPr>
          <a:xfrm>
            <a:off x="6726535" y="3501287"/>
            <a:ext cx="1711371" cy="115017"/>
          </a:xfrm>
          <a:prstGeom prst="rect">
            <a:avLst/>
          </a:prstGeom>
          <a:blipFill>
            <a:blip r:embed="rId12"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73" name="object 73"/>
          <p:cNvSpPr/>
          <p:nvPr/>
        </p:nvSpPr>
        <p:spPr>
          <a:xfrm>
            <a:off x="6726782" y="3629856"/>
            <a:ext cx="851189" cy="115166"/>
          </a:xfrm>
          <a:custGeom>
            <a:avLst/>
            <a:gdLst/>
            <a:ahLst/>
            <a:cxnLst/>
            <a:rect l="l" t="t" r="r" b="b"/>
            <a:pathLst>
              <a:path w="1872615" h="253364">
                <a:moveTo>
                  <a:pt x="71090" y="5992"/>
                </a:moveTo>
                <a:lnTo>
                  <a:pt x="36770" y="14695"/>
                </a:lnTo>
                <a:lnTo>
                  <a:pt x="14912" y="37826"/>
                </a:lnTo>
                <a:lnTo>
                  <a:pt x="3370" y="70915"/>
                </a:lnTo>
                <a:lnTo>
                  <a:pt x="0" y="109495"/>
                </a:lnTo>
                <a:lnTo>
                  <a:pt x="2340" y="141129"/>
                </a:lnTo>
                <a:lnTo>
                  <a:pt x="11780" y="171154"/>
                </a:lnTo>
                <a:lnTo>
                  <a:pt x="31944" y="193570"/>
                </a:lnTo>
                <a:lnTo>
                  <a:pt x="66459" y="202375"/>
                </a:lnTo>
                <a:lnTo>
                  <a:pt x="97114" y="196191"/>
                </a:lnTo>
                <a:lnTo>
                  <a:pt x="115164" y="181947"/>
                </a:lnTo>
                <a:lnTo>
                  <a:pt x="67549" y="181947"/>
                </a:lnTo>
                <a:lnTo>
                  <a:pt x="50606" y="178593"/>
                </a:lnTo>
                <a:lnTo>
                  <a:pt x="38030" y="169418"/>
                </a:lnTo>
                <a:lnTo>
                  <a:pt x="30203" y="155748"/>
                </a:lnTo>
                <a:lnTo>
                  <a:pt x="27510" y="138911"/>
                </a:lnTo>
                <a:lnTo>
                  <a:pt x="30127" y="121875"/>
                </a:lnTo>
                <a:lnTo>
                  <a:pt x="37826" y="108031"/>
                </a:lnTo>
                <a:lnTo>
                  <a:pt x="48349" y="100234"/>
                </a:lnTo>
                <a:lnTo>
                  <a:pt x="23696" y="100234"/>
                </a:lnTo>
                <a:lnTo>
                  <a:pt x="32174" y="51921"/>
                </a:lnTo>
                <a:lnTo>
                  <a:pt x="70000" y="26420"/>
                </a:lnTo>
                <a:lnTo>
                  <a:pt x="114667" y="26420"/>
                </a:lnTo>
                <a:lnTo>
                  <a:pt x="109256" y="18896"/>
                </a:lnTo>
                <a:lnTo>
                  <a:pt x="92663" y="9290"/>
                </a:lnTo>
                <a:lnTo>
                  <a:pt x="71090" y="5992"/>
                </a:lnTo>
                <a:close/>
              </a:path>
              <a:path w="1872615" h="253364">
                <a:moveTo>
                  <a:pt x="116807" y="95331"/>
                </a:moveTo>
                <a:lnTo>
                  <a:pt x="67549" y="95331"/>
                </a:lnTo>
                <a:lnTo>
                  <a:pt x="84781" y="98813"/>
                </a:lnTo>
                <a:lnTo>
                  <a:pt x="96931" y="108269"/>
                </a:lnTo>
                <a:lnTo>
                  <a:pt x="104128" y="122220"/>
                </a:lnTo>
                <a:lnTo>
                  <a:pt x="106499" y="139184"/>
                </a:lnTo>
                <a:lnTo>
                  <a:pt x="103937" y="155518"/>
                </a:lnTo>
                <a:lnTo>
                  <a:pt x="96421" y="169145"/>
                </a:lnTo>
                <a:lnTo>
                  <a:pt x="84206" y="178483"/>
                </a:lnTo>
                <a:lnTo>
                  <a:pt x="67549" y="181947"/>
                </a:lnTo>
                <a:lnTo>
                  <a:pt x="115164" y="181947"/>
                </a:lnTo>
                <a:lnTo>
                  <a:pt x="117019" y="180483"/>
                </a:lnTo>
                <a:lnTo>
                  <a:pt x="127782" y="159514"/>
                </a:lnTo>
                <a:lnTo>
                  <a:pt x="131013" y="137550"/>
                </a:lnTo>
                <a:lnTo>
                  <a:pt x="126986" y="112708"/>
                </a:lnTo>
                <a:lnTo>
                  <a:pt x="116807" y="95331"/>
                </a:lnTo>
                <a:close/>
              </a:path>
              <a:path w="1872615" h="253364">
                <a:moveTo>
                  <a:pt x="71907" y="74903"/>
                </a:moveTo>
                <a:lnTo>
                  <a:pt x="57058" y="76371"/>
                </a:lnTo>
                <a:lnTo>
                  <a:pt x="44022" y="80929"/>
                </a:lnTo>
                <a:lnTo>
                  <a:pt x="32876" y="88807"/>
                </a:lnTo>
                <a:lnTo>
                  <a:pt x="23696" y="100234"/>
                </a:lnTo>
                <a:lnTo>
                  <a:pt x="48349" y="100234"/>
                </a:lnTo>
                <a:lnTo>
                  <a:pt x="50376" y="98732"/>
                </a:lnTo>
                <a:lnTo>
                  <a:pt x="67549" y="95331"/>
                </a:lnTo>
                <a:lnTo>
                  <a:pt x="116807" y="95331"/>
                </a:lnTo>
                <a:lnTo>
                  <a:pt x="115351" y="92846"/>
                </a:lnTo>
                <a:lnTo>
                  <a:pt x="96770" y="79674"/>
                </a:lnTo>
                <a:lnTo>
                  <a:pt x="71907" y="74903"/>
                </a:lnTo>
                <a:close/>
              </a:path>
              <a:path w="1872615" h="253364">
                <a:moveTo>
                  <a:pt x="114667" y="26420"/>
                </a:moveTo>
                <a:lnTo>
                  <a:pt x="70000" y="26420"/>
                </a:lnTo>
                <a:lnTo>
                  <a:pt x="82457" y="28480"/>
                </a:lnTo>
                <a:lnTo>
                  <a:pt x="92233" y="34319"/>
                </a:lnTo>
                <a:lnTo>
                  <a:pt x="98996" y="43427"/>
                </a:lnTo>
                <a:lnTo>
                  <a:pt x="102413" y="55292"/>
                </a:lnTo>
                <a:lnTo>
                  <a:pt x="125565" y="55292"/>
                </a:lnTo>
                <a:lnTo>
                  <a:pt x="120386" y="34374"/>
                </a:lnTo>
                <a:lnTo>
                  <a:pt x="114667" y="26420"/>
                </a:lnTo>
                <a:close/>
              </a:path>
              <a:path w="1872615" h="253364">
                <a:moveTo>
                  <a:pt x="230430" y="5992"/>
                </a:moveTo>
                <a:lnTo>
                  <a:pt x="194876" y="15342"/>
                </a:lnTo>
                <a:lnTo>
                  <a:pt x="175614" y="39120"/>
                </a:lnTo>
                <a:lnTo>
                  <a:pt x="167690" y="70915"/>
                </a:lnTo>
                <a:lnTo>
                  <a:pt x="166149" y="104320"/>
                </a:lnTo>
                <a:lnTo>
                  <a:pt x="167690" y="137567"/>
                </a:lnTo>
                <a:lnTo>
                  <a:pt x="175614" y="169281"/>
                </a:lnTo>
                <a:lnTo>
                  <a:pt x="194876" y="193029"/>
                </a:lnTo>
                <a:lnTo>
                  <a:pt x="230430" y="202375"/>
                </a:lnTo>
                <a:lnTo>
                  <a:pt x="265984" y="193029"/>
                </a:lnTo>
                <a:lnTo>
                  <a:pt x="274973" y="181947"/>
                </a:lnTo>
                <a:lnTo>
                  <a:pt x="230430" y="181947"/>
                </a:lnTo>
                <a:lnTo>
                  <a:pt x="207555" y="173835"/>
                </a:lnTo>
                <a:lnTo>
                  <a:pt x="195736" y="153824"/>
                </a:lnTo>
                <a:lnTo>
                  <a:pt x="191323" y="128399"/>
                </a:lnTo>
                <a:lnTo>
                  <a:pt x="190663" y="104047"/>
                </a:lnTo>
                <a:lnTo>
                  <a:pt x="191323" y="79853"/>
                </a:lnTo>
                <a:lnTo>
                  <a:pt x="195736" y="54509"/>
                </a:lnTo>
                <a:lnTo>
                  <a:pt x="207555" y="34527"/>
                </a:lnTo>
                <a:lnTo>
                  <a:pt x="230430" y="26420"/>
                </a:lnTo>
                <a:lnTo>
                  <a:pt x="274958" y="26420"/>
                </a:lnTo>
                <a:lnTo>
                  <a:pt x="265984" y="15342"/>
                </a:lnTo>
                <a:lnTo>
                  <a:pt x="230430" y="5992"/>
                </a:lnTo>
                <a:close/>
              </a:path>
              <a:path w="1872615" h="253364">
                <a:moveTo>
                  <a:pt x="274958" y="26420"/>
                </a:moveTo>
                <a:lnTo>
                  <a:pt x="230430" y="26420"/>
                </a:lnTo>
                <a:lnTo>
                  <a:pt x="253305" y="34527"/>
                </a:lnTo>
                <a:lnTo>
                  <a:pt x="265124" y="54509"/>
                </a:lnTo>
                <a:lnTo>
                  <a:pt x="269537" y="79853"/>
                </a:lnTo>
                <a:lnTo>
                  <a:pt x="270197" y="104047"/>
                </a:lnTo>
                <a:lnTo>
                  <a:pt x="269537" y="128399"/>
                </a:lnTo>
                <a:lnTo>
                  <a:pt x="265124" y="153824"/>
                </a:lnTo>
                <a:lnTo>
                  <a:pt x="253305" y="173835"/>
                </a:lnTo>
                <a:lnTo>
                  <a:pt x="230430" y="181947"/>
                </a:lnTo>
                <a:lnTo>
                  <a:pt x="274973" y="181947"/>
                </a:lnTo>
                <a:lnTo>
                  <a:pt x="285246" y="169281"/>
                </a:lnTo>
                <a:lnTo>
                  <a:pt x="293170" y="137567"/>
                </a:lnTo>
                <a:lnTo>
                  <a:pt x="294711" y="104320"/>
                </a:lnTo>
                <a:lnTo>
                  <a:pt x="293170" y="70915"/>
                </a:lnTo>
                <a:lnTo>
                  <a:pt x="285246" y="39120"/>
                </a:lnTo>
                <a:lnTo>
                  <a:pt x="274958" y="26420"/>
                </a:lnTo>
                <a:close/>
              </a:path>
              <a:path w="1872615" h="253364">
                <a:moveTo>
                  <a:pt x="366890" y="4630"/>
                </a:moveTo>
                <a:lnTo>
                  <a:pt x="341015" y="4630"/>
                </a:lnTo>
                <a:lnTo>
                  <a:pt x="341015" y="199107"/>
                </a:lnTo>
                <a:lnTo>
                  <a:pt x="366890" y="199107"/>
                </a:lnTo>
                <a:lnTo>
                  <a:pt x="366890" y="131013"/>
                </a:lnTo>
                <a:lnTo>
                  <a:pt x="398427" y="101596"/>
                </a:lnTo>
                <a:lnTo>
                  <a:pt x="366890" y="101596"/>
                </a:lnTo>
                <a:lnTo>
                  <a:pt x="366890" y="4630"/>
                </a:lnTo>
                <a:close/>
              </a:path>
              <a:path w="1872615" h="253364">
                <a:moveTo>
                  <a:pt x="430016" y="100779"/>
                </a:moveTo>
                <a:lnTo>
                  <a:pt x="399303" y="100779"/>
                </a:lnTo>
                <a:lnTo>
                  <a:pt x="469576" y="199107"/>
                </a:lnTo>
                <a:lnTo>
                  <a:pt x="502262" y="199107"/>
                </a:lnTo>
                <a:lnTo>
                  <a:pt x="430016" y="100779"/>
                </a:lnTo>
                <a:close/>
              </a:path>
              <a:path w="1872615" h="253364">
                <a:moveTo>
                  <a:pt x="498993" y="4630"/>
                </a:moveTo>
                <a:lnTo>
                  <a:pt x="465491" y="4630"/>
                </a:lnTo>
                <a:lnTo>
                  <a:pt x="366890" y="101596"/>
                </a:lnTo>
                <a:lnTo>
                  <a:pt x="398427" y="101596"/>
                </a:lnTo>
                <a:lnTo>
                  <a:pt x="399303" y="100779"/>
                </a:lnTo>
                <a:lnTo>
                  <a:pt x="430016" y="100779"/>
                </a:lnTo>
                <a:lnTo>
                  <a:pt x="417008" y="83074"/>
                </a:lnTo>
                <a:lnTo>
                  <a:pt x="498993" y="4630"/>
                </a:lnTo>
                <a:close/>
              </a:path>
              <a:path w="1872615" h="253364">
                <a:moveTo>
                  <a:pt x="606854" y="4630"/>
                </a:moveTo>
                <a:lnTo>
                  <a:pt x="536309" y="4630"/>
                </a:lnTo>
                <a:lnTo>
                  <a:pt x="536309" y="199107"/>
                </a:lnTo>
                <a:lnTo>
                  <a:pt x="630278" y="199107"/>
                </a:lnTo>
                <a:lnTo>
                  <a:pt x="655831" y="194404"/>
                </a:lnTo>
                <a:lnTo>
                  <a:pt x="674335" y="181913"/>
                </a:lnTo>
                <a:lnTo>
                  <a:pt x="677232" y="177317"/>
                </a:lnTo>
                <a:lnTo>
                  <a:pt x="562184" y="177317"/>
                </a:lnTo>
                <a:lnTo>
                  <a:pt x="562184" y="110040"/>
                </a:lnTo>
                <a:lnTo>
                  <a:pt x="676845" y="110040"/>
                </a:lnTo>
                <a:lnTo>
                  <a:pt x="668241" y="102439"/>
                </a:lnTo>
                <a:lnTo>
                  <a:pt x="652341" y="96421"/>
                </a:lnTo>
                <a:lnTo>
                  <a:pt x="652341" y="95876"/>
                </a:lnTo>
                <a:lnTo>
                  <a:pt x="664436" y="88875"/>
                </a:lnTo>
                <a:lnTo>
                  <a:pt x="665017" y="88249"/>
                </a:lnTo>
                <a:lnTo>
                  <a:pt x="562184" y="88249"/>
                </a:lnTo>
                <a:lnTo>
                  <a:pt x="562184" y="26420"/>
                </a:lnTo>
                <a:lnTo>
                  <a:pt x="673544" y="26420"/>
                </a:lnTo>
                <a:lnTo>
                  <a:pt x="667309" y="18589"/>
                </a:lnTo>
                <a:lnTo>
                  <a:pt x="658333" y="11712"/>
                </a:lnTo>
                <a:lnTo>
                  <a:pt x="647762" y="7618"/>
                </a:lnTo>
                <a:lnTo>
                  <a:pt x="634636" y="5515"/>
                </a:lnTo>
                <a:lnTo>
                  <a:pt x="620490" y="4741"/>
                </a:lnTo>
                <a:lnTo>
                  <a:pt x="606854" y="4630"/>
                </a:lnTo>
                <a:close/>
              </a:path>
              <a:path w="1872615" h="253364">
                <a:moveTo>
                  <a:pt x="676845" y="110040"/>
                </a:moveTo>
                <a:lnTo>
                  <a:pt x="621290" y="110040"/>
                </a:lnTo>
                <a:lnTo>
                  <a:pt x="637079" y="111542"/>
                </a:lnTo>
                <a:lnTo>
                  <a:pt x="650570" y="116747"/>
                </a:lnTo>
                <a:lnTo>
                  <a:pt x="659976" y="126701"/>
                </a:lnTo>
                <a:lnTo>
                  <a:pt x="663508" y="142452"/>
                </a:lnTo>
                <a:lnTo>
                  <a:pt x="660946" y="156863"/>
                </a:lnTo>
                <a:lnTo>
                  <a:pt x="653635" y="167851"/>
                </a:lnTo>
                <a:lnTo>
                  <a:pt x="642135" y="174857"/>
                </a:lnTo>
                <a:lnTo>
                  <a:pt x="627010" y="177317"/>
                </a:lnTo>
                <a:lnTo>
                  <a:pt x="677232" y="177317"/>
                </a:lnTo>
                <a:lnTo>
                  <a:pt x="685588" y="164059"/>
                </a:lnTo>
                <a:lnTo>
                  <a:pt x="689384" y="143269"/>
                </a:lnTo>
                <a:lnTo>
                  <a:pt x="686967" y="126527"/>
                </a:lnTo>
                <a:lnTo>
                  <a:pt x="679851" y="112695"/>
                </a:lnTo>
                <a:lnTo>
                  <a:pt x="676845" y="110040"/>
                </a:lnTo>
                <a:close/>
              </a:path>
              <a:path w="1872615" h="253364">
                <a:moveTo>
                  <a:pt x="673544" y="26420"/>
                </a:moveTo>
                <a:lnTo>
                  <a:pt x="613936" y="26420"/>
                </a:lnTo>
                <a:lnTo>
                  <a:pt x="629827" y="27437"/>
                </a:lnTo>
                <a:lnTo>
                  <a:pt x="643012" y="31697"/>
                </a:lnTo>
                <a:lnTo>
                  <a:pt x="652009" y="41013"/>
                </a:lnTo>
                <a:lnTo>
                  <a:pt x="655337" y="57199"/>
                </a:lnTo>
                <a:lnTo>
                  <a:pt x="653005" y="70668"/>
                </a:lnTo>
                <a:lnTo>
                  <a:pt x="645668" y="80385"/>
                </a:lnTo>
                <a:lnTo>
                  <a:pt x="632815" y="86270"/>
                </a:lnTo>
                <a:lnTo>
                  <a:pt x="613936" y="88249"/>
                </a:lnTo>
                <a:lnTo>
                  <a:pt x="665017" y="88249"/>
                </a:lnTo>
                <a:lnTo>
                  <a:pt x="673518" y="79091"/>
                </a:lnTo>
                <a:lnTo>
                  <a:pt x="679230" y="66804"/>
                </a:lnTo>
                <a:lnTo>
                  <a:pt x="681213" y="52296"/>
                </a:lnTo>
                <a:lnTo>
                  <a:pt x="679438" y="38983"/>
                </a:lnTo>
                <a:lnTo>
                  <a:pt x="674574" y="27714"/>
                </a:lnTo>
                <a:lnTo>
                  <a:pt x="673544" y="26420"/>
                </a:lnTo>
                <a:close/>
              </a:path>
              <a:path w="1872615" h="253364">
                <a:moveTo>
                  <a:pt x="846000" y="58288"/>
                </a:moveTo>
                <a:lnTo>
                  <a:pt x="822848" y="58288"/>
                </a:lnTo>
                <a:lnTo>
                  <a:pt x="822848" y="253048"/>
                </a:lnTo>
                <a:lnTo>
                  <a:pt x="846000" y="253048"/>
                </a:lnTo>
                <a:lnTo>
                  <a:pt x="846000" y="180313"/>
                </a:lnTo>
                <a:lnTo>
                  <a:pt x="882070" y="180313"/>
                </a:lnTo>
                <a:lnTo>
                  <a:pt x="869199" y="177512"/>
                </a:lnTo>
                <a:lnTo>
                  <a:pt x="855432" y="165672"/>
                </a:lnTo>
                <a:lnTo>
                  <a:pt x="847639" y="148623"/>
                </a:lnTo>
                <a:lnTo>
                  <a:pt x="845183" y="128561"/>
                </a:lnTo>
                <a:lnTo>
                  <a:pt x="847541" y="109116"/>
                </a:lnTo>
                <a:lnTo>
                  <a:pt x="855057" y="92097"/>
                </a:lnTo>
                <a:lnTo>
                  <a:pt x="868395" y="80031"/>
                </a:lnTo>
                <a:lnTo>
                  <a:pt x="879973" y="77354"/>
                </a:lnTo>
                <a:lnTo>
                  <a:pt x="846000" y="77354"/>
                </a:lnTo>
                <a:lnTo>
                  <a:pt x="846000" y="58288"/>
                </a:lnTo>
                <a:close/>
              </a:path>
              <a:path w="1872615" h="253364">
                <a:moveTo>
                  <a:pt x="882070" y="180313"/>
                </a:moveTo>
                <a:lnTo>
                  <a:pt x="846545" y="180313"/>
                </a:lnTo>
                <a:lnTo>
                  <a:pt x="855989" y="190769"/>
                </a:lnTo>
                <a:lnTo>
                  <a:pt x="867757" y="197575"/>
                </a:lnTo>
                <a:lnTo>
                  <a:pt x="880290" y="201264"/>
                </a:lnTo>
                <a:lnTo>
                  <a:pt x="892032" y="202375"/>
                </a:lnTo>
                <a:lnTo>
                  <a:pt x="920232" y="196519"/>
                </a:lnTo>
                <a:lnTo>
                  <a:pt x="938673" y="181947"/>
                </a:lnTo>
                <a:lnTo>
                  <a:pt x="889581" y="181947"/>
                </a:lnTo>
                <a:lnTo>
                  <a:pt x="882070" y="180313"/>
                </a:lnTo>
                <a:close/>
              </a:path>
              <a:path w="1872615" h="253364">
                <a:moveTo>
                  <a:pt x="938005" y="75448"/>
                </a:moveTo>
                <a:lnTo>
                  <a:pt x="888219" y="75448"/>
                </a:lnTo>
                <a:lnTo>
                  <a:pt x="907668" y="79861"/>
                </a:lnTo>
                <a:lnTo>
                  <a:pt x="921244" y="91552"/>
                </a:lnTo>
                <a:lnTo>
                  <a:pt x="929203" y="108197"/>
                </a:lnTo>
                <a:lnTo>
                  <a:pt x="931799" y="127472"/>
                </a:lnTo>
                <a:lnTo>
                  <a:pt x="929646" y="147589"/>
                </a:lnTo>
                <a:lnTo>
                  <a:pt x="922538" y="165026"/>
                </a:lnTo>
                <a:lnTo>
                  <a:pt x="909507" y="177304"/>
                </a:lnTo>
                <a:lnTo>
                  <a:pt x="889581" y="181947"/>
                </a:lnTo>
                <a:lnTo>
                  <a:pt x="938673" y="181947"/>
                </a:lnTo>
                <a:lnTo>
                  <a:pt x="940311" y="180653"/>
                </a:lnTo>
                <a:lnTo>
                  <a:pt x="952321" y="157331"/>
                </a:lnTo>
                <a:lnTo>
                  <a:pt x="956313" y="129106"/>
                </a:lnTo>
                <a:lnTo>
                  <a:pt x="952274" y="100753"/>
                </a:lnTo>
                <a:lnTo>
                  <a:pt x="940141" y="77150"/>
                </a:lnTo>
                <a:lnTo>
                  <a:pt x="938005" y="75448"/>
                </a:lnTo>
                <a:close/>
              </a:path>
              <a:path w="1872615" h="253364">
                <a:moveTo>
                  <a:pt x="891487" y="55020"/>
                </a:moveTo>
                <a:lnTo>
                  <a:pt x="877379" y="56326"/>
                </a:lnTo>
                <a:lnTo>
                  <a:pt x="864624" y="60365"/>
                </a:lnTo>
                <a:lnTo>
                  <a:pt x="854065" y="67315"/>
                </a:lnTo>
                <a:lnTo>
                  <a:pt x="846545" y="77354"/>
                </a:lnTo>
                <a:lnTo>
                  <a:pt x="879973" y="77354"/>
                </a:lnTo>
                <a:lnTo>
                  <a:pt x="888219" y="75448"/>
                </a:lnTo>
                <a:lnTo>
                  <a:pt x="938005" y="75448"/>
                </a:lnTo>
                <a:lnTo>
                  <a:pt x="919887" y="61003"/>
                </a:lnTo>
                <a:lnTo>
                  <a:pt x="891487" y="55020"/>
                </a:lnTo>
                <a:close/>
              </a:path>
              <a:path w="1872615" h="253364">
                <a:moveTo>
                  <a:pt x="1055720" y="55020"/>
                </a:moveTo>
                <a:lnTo>
                  <a:pt x="1029176" y="60531"/>
                </a:lnTo>
                <a:lnTo>
                  <a:pt x="1008224" y="75822"/>
                </a:lnTo>
                <a:lnTo>
                  <a:pt x="994473" y="99030"/>
                </a:lnTo>
                <a:lnTo>
                  <a:pt x="989532" y="128289"/>
                </a:lnTo>
                <a:lnTo>
                  <a:pt x="994341" y="158020"/>
                </a:lnTo>
                <a:lnTo>
                  <a:pt x="1006964" y="181470"/>
                </a:lnTo>
                <a:lnTo>
                  <a:pt x="1027759" y="196851"/>
                </a:lnTo>
                <a:lnTo>
                  <a:pt x="1057082" y="202375"/>
                </a:lnTo>
                <a:lnTo>
                  <a:pt x="1078942" y="199251"/>
                </a:lnTo>
                <a:lnTo>
                  <a:pt x="1096688" y="190050"/>
                </a:lnTo>
                <a:lnTo>
                  <a:pt x="1103696" y="181947"/>
                </a:lnTo>
                <a:lnTo>
                  <a:pt x="1057899" y="181947"/>
                </a:lnTo>
                <a:lnTo>
                  <a:pt x="1037947" y="178159"/>
                </a:lnTo>
                <a:lnTo>
                  <a:pt x="1024124" y="167988"/>
                </a:lnTo>
                <a:lnTo>
                  <a:pt x="1016225" y="153220"/>
                </a:lnTo>
                <a:lnTo>
                  <a:pt x="1014046" y="135643"/>
                </a:lnTo>
                <a:lnTo>
                  <a:pt x="1119466" y="135643"/>
                </a:lnTo>
                <a:lnTo>
                  <a:pt x="1117667" y="115215"/>
                </a:lnTo>
                <a:lnTo>
                  <a:pt x="1014046" y="115215"/>
                </a:lnTo>
                <a:lnTo>
                  <a:pt x="1017625" y="99923"/>
                </a:lnTo>
                <a:lnTo>
                  <a:pt x="1025724" y="87262"/>
                </a:lnTo>
                <a:lnTo>
                  <a:pt x="1038062" y="78635"/>
                </a:lnTo>
                <a:lnTo>
                  <a:pt x="1054358" y="75448"/>
                </a:lnTo>
                <a:lnTo>
                  <a:pt x="1099626" y="75448"/>
                </a:lnTo>
                <a:lnTo>
                  <a:pt x="1086904" y="62829"/>
                </a:lnTo>
                <a:lnTo>
                  <a:pt x="1055720" y="55020"/>
                </a:lnTo>
                <a:close/>
              </a:path>
              <a:path w="1872615" h="253364">
                <a:moveTo>
                  <a:pt x="1117287" y="154437"/>
                </a:moveTo>
                <a:lnTo>
                  <a:pt x="1094408" y="154437"/>
                </a:lnTo>
                <a:lnTo>
                  <a:pt x="1089661" y="166434"/>
                </a:lnTo>
                <a:lnTo>
                  <a:pt x="1081771" y="175035"/>
                </a:lnTo>
                <a:lnTo>
                  <a:pt x="1071072" y="180215"/>
                </a:lnTo>
                <a:lnTo>
                  <a:pt x="1057899" y="181947"/>
                </a:lnTo>
                <a:lnTo>
                  <a:pt x="1103696" y="181947"/>
                </a:lnTo>
                <a:lnTo>
                  <a:pt x="1109682" y="175027"/>
                </a:lnTo>
                <a:lnTo>
                  <a:pt x="1117287" y="154437"/>
                </a:lnTo>
                <a:close/>
              </a:path>
              <a:path w="1872615" h="253364">
                <a:moveTo>
                  <a:pt x="1099626" y="75448"/>
                </a:moveTo>
                <a:lnTo>
                  <a:pt x="1054358" y="75448"/>
                </a:lnTo>
                <a:lnTo>
                  <a:pt x="1070200" y="78559"/>
                </a:lnTo>
                <a:lnTo>
                  <a:pt x="1082826" y="87058"/>
                </a:lnTo>
                <a:lnTo>
                  <a:pt x="1091367" y="99694"/>
                </a:lnTo>
                <a:lnTo>
                  <a:pt x="1094952" y="115215"/>
                </a:lnTo>
                <a:lnTo>
                  <a:pt x="1117667" y="115215"/>
                </a:lnTo>
                <a:lnTo>
                  <a:pt x="1117091" y="108682"/>
                </a:lnTo>
                <a:lnTo>
                  <a:pt x="1106800" y="82564"/>
                </a:lnTo>
                <a:lnTo>
                  <a:pt x="1099626" y="75448"/>
                </a:lnTo>
                <a:close/>
              </a:path>
              <a:path w="1872615" h="253364">
                <a:moveTo>
                  <a:pt x="1178017" y="58288"/>
                </a:moveTo>
                <a:lnTo>
                  <a:pt x="1156227" y="58288"/>
                </a:lnTo>
                <a:lnTo>
                  <a:pt x="1156227" y="199107"/>
                </a:lnTo>
                <a:lnTo>
                  <a:pt x="1179379" y="199107"/>
                </a:lnTo>
                <a:lnTo>
                  <a:pt x="1179379" y="136460"/>
                </a:lnTo>
                <a:lnTo>
                  <a:pt x="1182090" y="112512"/>
                </a:lnTo>
                <a:lnTo>
                  <a:pt x="1190853" y="94616"/>
                </a:lnTo>
                <a:lnTo>
                  <a:pt x="1200190" y="87977"/>
                </a:lnTo>
                <a:lnTo>
                  <a:pt x="1178017" y="87977"/>
                </a:lnTo>
                <a:lnTo>
                  <a:pt x="1178017" y="58288"/>
                </a:lnTo>
                <a:close/>
              </a:path>
              <a:path w="1872615" h="253364">
                <a:moveTo>
                  <a:pt x="1230313" y="55020"/>
                </a:moveTo>
                <a:lnTo>
                  <a:pt x="1213226" y="56645"/>
                </a:lnTo>
                <a:lnTo>
                  <a:pt x="1199228" y="62714"/>
                </a:lnTo>
                <a:lnTo>
                  <a:pt x="1187835" y="73175"/>
                </a:lnTo>
                <a:lnTo>
                  <a:pt x="1178562" y="87977"/>
                </a:lnTo>
                <a:lnTo>
                  <a:pt x="1200190" y="87977"/>
                </a:lnTo>
                <a:lnTo>
                  <a:pt x="1206612" y="83411"/>
                </a:lnTo>
                <a:lnTo>
                  <a:pt x="1230313" y="79533"/>
                </a:lnTo>
                <a:lnTo>
                  <a:pt x="1230313" y="55020"/>
                </a:lnTo>
                <a:close/>
              </a:path>
              <a:path w="1872615" h="253364">
                <a:moveTo>
                  <a:pt x="1383389" y="78716"/>
                </a:moveTo>
                <a:lnTo>
                  <a:pt x="1360237" y="78716"/>
                </a:lnTo>
                <a:lnTo>
                  <a:pt x="1360237" y="199107"/>
                </a:lnTo>
                <a:lnTo>
                  <a:pt x="1383389" y="199107"/>
                </a:lnTo>
                <a:lnTo>
                  <a:pt x="1383389" y="78716"/>
                </a:lnTo>
                <a:close/>
              </a:path>
              <a:path w="1872615" h="253364">
                <a:moveTo>
                  <a:pt x="1410626" y="58288"/>
                </a:moveTo>
                <a:lnTo>
                  <a:pt x="1336540" y="58288"/>
                </a:lnTo>
                <a:lnTo>
                  <a:pt x="1336540" y="78716"/>
                </a:lnTo>
                <a:lnTo>
                  <a:pt x="1410626" y="78716"/>
                </a:lnTo>
                <a:lnTo>
                  <a:pt x="1410626" y="58288"/>
                </a:lnTo>
                <a:close/>
              </a:path>
              <a:path w="1872615" h="253364">
                <a:moveTo>
                  <a:pt x="1403544" y="2451"/>
                </a:moveTo>
                <a:lnTo>
                  <a:pt x="1399186" y="2451"/>
                </a:lnTo>
                <a:lnTo>
                  <a:pt x="1382414" y="4681"/>
                </a:lnTo>
                <a:lnTo>
                  <a:pt x="1370212" y="11303"/>
                </a:lnTo>
                <a:lnTo>
                  <a:pt x="1362760" y="22215"/>
                </a:lnTo>
                <a:lnTo>
                  <a:pt x="1360237" y="37315"/>
                </a:lnTo>
                <a:lnTo>
                  <a:pt x="1360237" y="58288"/>
                </a:lnTo>
                <a:lnTo>
                  <a:pt x="1383389" y="58288"/>
                </a:lnTo>
                <a:lnTo>
                  <a:pt x="1383389" y="26420"/>
                </a:lnTo>
                <a:lnTo>
                  <a:pt x="1389926" y="22879"/>
                </a:lnTo>
                <a:lnTo>
                  <a:pt x="1414167" y="22879"/>
                </a:lnTo>
                <a:lnTo>
                  <a:pt x="1414167" y="4630"/>
                </a:lnTo>
                <a:lnTo>
                  <a:pt x="1409809" y="3268"/>
                </a:lnTo>
                <a:lnTo>
                  <a:pt x="1403544" y="2451"/>
                </a:lnTo>
                <a:close/>
              </a:path>
              <a:path w="1872615" h="253364">
                <a:moveTo>
                  <a:pt x="1414167" y="22879"/>
                </a:moveTo>
                <a:lnTo>
                  <a:pt x="1405179" y="22879"/>
                </a:lnTo>
                <a:lnTo>
                  <a:pt x="1410081" y="23424"/>
                </a:lnTo>
                <a:lnTo>
                  <a:pt x="1414167" y="24786"/>
                </a:lnTo>
                <a:lnTo>
                  <a:pt x="1414167" y="22879"/>
                </a:lnTo>
                <a:close/>
              </a:path>
              <a:path w="1872615" h="253364">
                <a:moveTo>
                  <a:pt x="1469449" y="58278"/>
                </a:moveTo>
                <a:lnTo>
                  <a:pt x="1446297" y="58278"/>
                </a:lnTo>
                <a:lnTo>
                  <a:pt x="1446297" y="199107"/>
                </a:lnTo>
                <a:lnTo>
                  <a:pt x="1469449" y="199107"/>
                </a:lnTo>
                <a:lnTo>
                  <a:pt x="1469449" y="58278"/>
                </a:lnTo>
                <a:close/>
              </a:path>
              <a:path w="1872615" h="253364">
                <a:moveTo>
                  <a:pt x="1469449" y="4630"/>
                </a:moveTo>
                <a:lnTo>
                  <a:pt x="1446297" y="4630"/>
                </a:lnTo>
                <a:lnTo>
                  <a:pt x="1446297" y="32957"/>
                </a:lnTo>
                <a:lnTo>
                  <a:pt x="1469449" y="32957"/>
                </a:lnTo>
                <a:lnTo>
                  <a:pt x="1469449" y="4630"/>
                </a:lnTo>
                <a:close/>
              </a:path>
              <a:path w="1872615" h="253364">
                <a:moveTo>
                  <a:pt x="1543535" y="4619"/>
                </a:moveTo>
                <a:lnTo>
                  <a:pt x="1520383" y="4619"/>
                </a:lnTo>
                <a:lnTo>
                  <a:pt x="1520383" y="199107"/>
                </a:lnTo>
                <a:lnTo>
                  <a:pt x="1543535" y="199107"/>
                </a:lnTo>
                <a:lnTo>
                  <a:pt x="1543535" y="4619"/>
                </a:lnTo>
                <a:close/>
              </a:path>
              <a:path w="1872615" h="253364">
                <a:moveTo>
                  <a:pt x="1651669" y="55020"/>
                </a:moveTo>
                <a:lnTo>
                  <a:pt x="1625125" y="60531"/>
                </a:lnTo>
                <a:lnTo>
                  <a:pt x="1604173" y="75822"/>
                </a:lnTo>
                <a:lnTo>
                  <a:pt x="1590422" y="99030"/>
                </a:lnTo>
                <a:lnTo>
                  <a:pt x="1585481" y="128289"/>
                </a:lnTo>
                <a:lnTo>
                  <a:pt x="1590290" y="158020"/>
                </a:lnTo>
                <a:lnTo>
                  <a:pt x="1602913" y="181470"/>
                </a:lnTo>
                <a:lnTo>
                  <a:pt x="1623708" y="196851"/>
                </a:lnTo>
                <a:lnTo>
                  <a:pt x="1653031" y="202375"/>
                </a:lnTo>
                <a:lnTo>
                  <a:pt x="1674885" y="199251"/>
                </a:lnTo>
                <a:lnTo>
                  <a:pt x="1692627" y="190050"/>
                </a:lnTo>
                <a:lnTo>
                  <a:pt x="1699636" y="181947"/>
                </a:lnTo>
                <a:lnTo>
                  <a:pt x="1653848" y="181947"/>
                </a:lnTo>
                <a:lnTo>
                  <a:pt x="1633896" y="178159"/>
                </a:lnTo>
                <a:lnTo>
                  <a:pt x="1620073" y="167988"/>
                </a:lnTo>
                <a:lnTo>
                  <a:pt x="1612174" y="153220"/>
                </a:lnTo>
                <a:lnTo>
                  <a:pt x="1609995" y="135643"/>
                </a:lnTo>
                <a:lnTo>
                  <a:pt x="1715405" y="135643"/>
                </a:lnTo>
                <a:lnTo>
                  <a:pt x="1713605" y="115215"/>
                </a:lnTo>
                <a:lnTo>
                  <a:pt x="1609995" y="115215"/>
                </a:lnTo>
                <a:lnTo>
                  <a:pt x="1613574" y="99923"/>
                </a:lnTo>
                <a:lnTo>
                  <a:pt x="1621673" y="87262"/>
                </a:lnTo>
                <a:lnTo>
                  <a:pt x="1634011" y="78635"/>
                </a:lnTo>
                <a:lnTo>
                  <a:pt x="1650307" y="75448"/>
                </a:lnTo>
                <a:lnTo>
                  <a:pt x="1695567" y="75448"/>
                </a:lnTo>
                <a:lnTo>
                  <a:pt x="1682847" y="62829"/>
                </a:lnTo>
                <a:lnTo>
                  <a:pt x="1651669" y="55020"/>
                </a:lnTo>
                <a:close/>
              </a:path>
              <a:path w="1872615" h="253364">
                <a:moveTo>
                  <a:pt x="1713226" y="154437"/>
                </a:moveTo>
                <a:lnTo>
                  <a:pt x="1690346" y="154437"/>
                </a:lnTo>
                <a:lnTo>
                  <a:pt x="1685601" y="166434"/>
                </a:lnTo>
                <a:lnTo>
                  <a:pt x="1677715" y="175035"/>
                </a:lnTo>
                <a:lnTo>
                  <a:pt x="1667020" y="180215"/>
                </a:lnTo>
                <a:lnTo>
                  <a:pt x="1653848" y="181947"/>
                </a:lnTo>
                <a:lnTo>
                  <a:pt x="1699636" y="181947"/>
                </a:lnTo>
                <a:lnTo>
                  <a:pt x="1705621" y="175027"/>
                </a:lnTo>
                <a:lnTo>
                  <a:pt x="1713226" y="154437"/>
                </a:lnTo>
                <a:close/>
              </a:path>
              <a:path w="1872615" h="253364">
                <a:moveTo>
                  <a:pt x="1695567" y="75448"/>
                </a:moveTo>
                <a:lnTo>
                  <a:pt x="1650307" y="75448"/>
                </a:lnTo>
                <a:lnTo>
                  <a:pt x="1666147" y="78559"/>
                </a:lnTo>
                <a:lnTo>
                  <a:pt x="1678770" y="87058"/>
                </a:lnTo>
                <a:lnTo>
                  <a:pt x="1687308" y="99694"/>
                </a:lnTo>
                <a:lnTo>
                  <a:pt x="1690891" y="115215"/>
                </a:lnTo>
                <a:lnTo>
                  <a:pt x="1713605" y="115215"/>
                </a:lnTo>
                <a:lnTo>
                  <a:pt x="1713030" y="108682"/>
                </a:lnTo>
                <a:lnTo>
                  <a:pt x="1702739" y="82564"/>
                </a:lnTo>
                <a:lnTo>
                  <a:pt x="1695567" y="75448"/>
                </a:lnTo>
                <a:close/>
              </a:path>
              <a:path w="1872615" h="253364">
                <a:moveTo>
                  <a:pt x="1750531" y="0"/>
                </a:moveTo>
                <a:lnTo>
                  <a:pt x="1732826" y="0"/>
                </a:lnTo>
                <a:lnTo>
                  <a:pt x="1749361" y="31063"/>
                </a:lnTo>
                <a:lnTo>
                  <a:pt x="1760507" y="62203"/>
                </a:lnTo>
                <a:lnTo>
                  <a:pt x="1766801" y="94110"/>
                </a:lnTo>
                <a:lnTo>
                  <a:pt x="1768780" y="127472"/>
                </a:lnTo>
                <a:lnTo>
                  <a:pt x="1766801" y="159961"/>
                </a:lnTo>
                <a:lnTo>
                  <a:pt x="1760507" y="191481"/>
                </a:lnTo>
                <a:lnTo>
                  <a:pt x="1749361" y="222391"/>
                </a:lnTo>
                <a:lnTo>
                  <a:pt x="1732826" y="253048"/>
                </a:lnTo>
                <a:lnTo>
                  <a:pt x="1750531" y="253048"/>
                </a:lnTo>
                <a:lnTo>
                  <a:pt x="1768933" y="223770"/>
                </a:lnTo>
                <a:lnTo>
                  <a:pt x="1782331" y="192299"/>
                </a:lnTo>
                <a:lnTo>
                  <a:pt x="1790519" y="159808"/>
                </a:lnTo>
                <a:lnTo>
                  <a:pt x="1793294" y="127472"/>
                </a:lnTo>
                <a:lnTo>
                  <a:pt x="1790289" y="93191"/>
                </a:lnTo>
                <a:lnTo>
                  <a:pt x="1781718" y="61182"/>
                </a:lnTo>
                <a:lnTo>
                  <a:pt x="1768244" y="30450"/>
                </a:lnTo>
                <a:lnTo>
                  <a:pt x="1750531" y="0"/>
                </a:lnTo>
                <a:close/>
              </a:path>
              <a:path w="1872615" h="253364">
                <a:moveTo>
                  <a:pt x="1872556" y="168873"/>
                </a:moveTo>
                <a:lnTo>
                  <a:pt x="1842322" y="168873"/>
                </a:lnTo>
                <a:lnTo>
                  <a:pt x="1842322" y="199107"/>
                </a:lnTo>
                <a:lnTo>
                  <a:pt x="1872556" y="199107"/>
                </a:lnTo>
                <a:lnTo>
                  <a:pt x="1872556" y="168873"/>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74" name="object 74"/>
          <p:cNvSpPr/>
          <p:nvPr/>
        </p:nvSpPr>
        <p:spPr>
          <a:xfrm>
            <a:off x="6670917" y="4285803"/>
            <a:ext cx="2024784" cy="1417493"/>
          </a:xfrm>
          <a:custGeom>
            <a:avLst/>
            <a:gdLst/>
            <a:ahLst/>
            <a:cxnLst/>
            <a:rect l="l" t="t" r="r" b="b"/>
            <a:pathLst>
              <a:path w="4454525" h="3118484">
                <a:moveTo>
                  <a:pt x="0" y="3118049"/>
                </a:moveTo>
                <a:lnTo>
                  <a:pt x="4454369" y="3118049"/>
                </a:lnTo>
                <a:lnTo>
                  <a:pt x="4454369" y="0"/>
                </a:lnTo>
                <a:lnTo>
                  <a:pt x="0" y="0"/>
                </a:lnTo>
                <a:lnTo>
                  <a:pt x="0" y="3118049"/>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75" name="object 75"/>
          <p:cNvSpPr/>
          <p:nvPr/>
        </p:nvSpPr>
        <p:spPr>
          <a:xfrm>
            <a:off x="6747868" y="4371687"/>
            <a:ext cx="1252541" cy="114403"/>
          </a:xfrm>
          <a:prstGeom prst="rect">
            <a:avLst/>
          </a:prstGeom>
          <a:blipFill>
            <a:blip r:embed="rId13"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76" name="object 76"/>
          <p:cNvSpPr/>
          <p:nvPr/>
        </p:nvSpPr>
        <p:spPr>
          <a:xfrm>
            <a:off x="6747868" y="4628820"/>
            <a:ext cx="1863273" cy="114407"/>
          </a:xfrm>
          <a:prstGeom prst="rect">
            <a:avLst/>
          </a:prstGeom>
          <a:blipFill>
            <a:blip r:embed="rId14"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77" name="object 77"/>
          <p:cNvSpPr/>
          <p:nvPr/>
        </p:nvSpPr>
        <p:spPr>
          <a:xfrm>
            <a:off x="6745773" y="4757394"/>
            <a:ext cx="1625573" cy="114032"/>
          </a:xfrm>
          <a:prstGeom prst="rect">
            <a:avLst/>
          </a:prstGeom>
          <a:blipFill>
            <a:blip r:embed="rId15"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78" name="object 78"/>
          <p:cNvSpPr/>
          <p:nvPr/>
        </p:nvSpPr>
        <p:spPr>
          <a:xfrm>
            <a:off x="6746154" y="4883858"/>
            <a:ext cx="1602296" cy="116136"/>
          </a:xfrm>
          <a:prstGeom prst="rect">
            <a:avLst/>
          </a:prstGeom>
          <a:blipFill>
            <a:blip r:embed="rId16"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79" name="object 79"/>
          <p:cNvSpPr/>
          <p:nvPr/>
        </p:nvSpPr>
        <p:spPr>
          <a:xfrm>
            <a:off x="6737344" y="5143101"/>
            <a:ext cx="1657153" cy="114403"/>
          </a:xfrm>
          <a:prstGeom prst="rect">
            <a:avLst/>
          </a:prstGeom>
          <a:blipFill>
            <a:blip r:embed="rId17"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80" name="object 80"/>
          <p:cNvSpPr/>
          <p:nvPr/>
        </p:nvSpPr>
        <p:spPr>
          <a:xfrm>
            <a:off x="6748391" y="5271671"/>
            <a:ext cx="1597592" cy="114403"/>
          </a:xfrm>
          <a:prstGeom prst="rect">
            <a:avLst/>
          </a:prstGeom>
          <a:blipFill>
            <a:blip r:embed="rId18"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81" name="object 81"/>
          <p:cNvSpPr/>
          <p:nvPr/>
        </p:nvSpPr>
        <p:spPr>
          <a:xfrm>
            <a:off x="3897835" y="4919311"/>
            <a:ext cx="1754909" cy="404957"/>
          </a:xfrm>
          <a:custGeom>
            <a:avLst/>
            <a:gdLst/>
            <a:ahLst/>
            <a:cxnLst/>
            <a:rect l="l" t="t" r="r" b="b"/>
            <a:pathLst>
              <a:path w="3860800" h="890904">
                <a:moveTo>
                  <a:pt x="0" y="890869"/>
                </a:moveTo>
                <a:lnTo>
                  <a:pt x="3860452" y="890869"/>
                </a:lnTo>
                <a:lnTo>
                  <a:pt x="3860452" y="0"/>
                </a:lnTo>
                <a:lnTo>
                  <a:pt x="0" y="0"/>
                </a:lnTo>
                <a:lnTo>
                  <a:pt x="0" y="890869"/>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82" name="object 82"/>
          <p:cNvSpPr/>
          <p:nvPr/>
        </p:nvSpPr>
        <p:spPr>
          <a:xfrm>
            <a:off x="4011934" y="5013294"/>
            <a:ext cx="1510679" cy="114032"/>
          </a:xfrm>
          <a:prstGeom prst="rect">
            <a:avLst/>
          </a:prstGeom>
          <a:blipFill>
            <a:blip r:embed="rId19"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83" name="object 83"/>
          <p:cNvSpPr/>
          <p:nvPr/>
        </p:nvSpPr>
        <p:spPr>
          <a:xfrm>
            <a:off x="4003762" y="5140873"/>
            <a:ext cx="1516374" cy="115022"/>
          </a:xfrm>
          <a:prstGeom prst="rect">
            <a:avLst/>
          </a:prstGeom>
          <a:blipFill>
            <a:blip r:embed="rId20"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84" name="object 84"/>
          <p:cNvSpPr/>
          <p:nvPr/>
        </p:nvSpPr>
        <p:spPr>
          <a:xfrm>
            <a:off x="7589615" y="2194847"/>
            <a:ext cx="550994" cy="404941"/>
          </a:xfrm>
          <a:prstGeom prst="rect">
            <a:avLst/>
          </a:prstGeom>
          <a:blipFill>
            <a:blip r:embed="rId21"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85" name="object 85"/>
          <p:cNvSpPr/>
          <p:nvPr/>
        </p:nvSpPr>
        <p:spPr>
          <a:xfrm>
            <a:off x="7994371" y="4057287"/>
            <a:ext cx="110284" cy="80027"/>
          </a:xfrm>
          <a:prstGeom prst="rect">
            <a:avLst/>
          </a:prstGeom>
          <a:blipFill>
            <a:blip r:embed="rId22"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86" name="object 86"/>
          <p:cNvSpPr/>
          <p:nvPr/>
        </p:nvSpPr>
        <p:spPr>
          <a:xfrm>
            <a:off x="7795489" y="4013616"/>
            <a:ext cx="232064" cy="123825"/>
          </a:xfrm>
          <a:custGeom>
            <a:avLst/>
            <a:gdLst/>
            <a:ahLst/>
            <a:cxnLst/>
            <a:rect l="l" t="t" r="r" b="b"/>
            <a:pathLst>
              <a:path w="510540" h="272415">
                <a:moveTo>
                  <a:pt x="237742" y="0"/>
                </a:moveTo>
                <a:lnTo>
                  <a:pt x="2461" y="234935"/>
                </a:lnTo>
                <a:lnTo>
                  <a:pt x="0" y="248104"/>
                </a:lnTo>
                <a:lnTo>
                  <a:pt x="30" y="272114"/>
                </a:lnTo>
                <a:lnTo>
                  <a:pt x="510034" y="272114"/>
                </a:lnTo>
                <a:lnTo>
                  <a:pt x="237742" y="0"/>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87" name="object 87"/>
          <p:cNvSpPr/>
          <p:nvPr/>
        </p:nvSpPr>
        <p:spPr>
          <a:xfrm>
            <a:off x="7983266" y="3955679"/>
            <a:ext cx="50013" cy="49994"/>
          </a:xfrm>
          <a:prstGeom prst="rect">
            <a:avLst/>
          </a:prstGeom>
          <a:blipFill>
            <a:blip r:embed="rId23"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88" name="object 88"/>
          <p:cNvSpPr/>
          <p:nvPr/>
        </p:nvSpPr>
        <p:spPr>
          <a:xfrm>
            <a:off x="7715943" y="3855624"/>
            <a:ext cx="468457" cy="378691"/>
          </a:xfrm>
          <a:custGeom>
            <a:avLst/>
            <a:gdLst/>
            <a:ahLst/>
            <a:cxnLst/>
            <a:rect l="l" t="t" r="r" b="b"/>
            <a:pathLst>
              <a:path w="1030605" h="833120">
                <a:moveTo>
                  <a:pt x="1030431" y="0"/>
                </a:moveTo>
                <a:lnTo>
                  <a:pt x="0" y="0"/>
                </a:lnTo>
                <a:lnTo>
                  <a:pt x="0" y="832926"/>
                </a:lnTo>
                <a:lnTo>
                  <a:pt x="1030431" y="832926"/>
                </a:lnTo>
                <a:lnTo>
                  <a:pt x="1030431" y="777025"/>
                </a:lnTo>
                <a:lnTo>
                  <a:pt x="432137" y="777019"/>
                </a:lnTo>
                <a:lnTo>
                  <a:pt x="431532" y="777002"/>
                </a:lnTo>
                <a:lnTo>
                  <a:pt x="148599" y="777002"/>
                </a:lnTo>
                <a:lnTo>
                  <a:pt x="95027" y="776859"/>
                </a:lnTo>
                <a:lnTo>
                  <a:pt x="68549" y="748946"/>
                </a:lnTo>
                <a:lnTo>
                  <a:pt x="70828" y="741007"/>
                </a:lnTo>
                <a:lnTo>
                  <a:pt x="1030431" y="726998"/>
                </a:lnTo>
                <a:lnTo>
                  <a:pt x="1030431" y="670705"/>
                </a:lnTo>
                <a:lnTo>
                  <a:pt x="97646" y="670642"/>
                </a:lnTo>
                <a:lnTo>
                  <a:pt x="68104" y="645228"/>
                </a:lnTo>
                <a:lnTo>
                  <a:pt x="68209" y="93938"/>
                </a:lnTo>
                <a:lnTo>
                  <a:pt x="1030431" y="68450"/>
                </a:lnTo>
                <a:lnTo>
                  <a:pt x="1030431" y="0"/>
                </a:lnTo>
                <a:close/>
              </a:path>
              <a:path w="1030605" h="833120">
                <a:moveTo>
                  <a:pt x="452888" y="776859"/>
                </a:moveTo>
                <a:lnTo>
                  <a:pt x="439073" y="777025"/>
                </a:lnTo>
                <a:lnTo>
                  <a:pt x="1030431" y="777025"/>
                </a:lnTo>
                <a:lnTo>
                  <a:pt x="467227" y="777019"/>
                </a:lnTo>
                <a:lnTo>
                  <a:pt x="452888" y="776859"/>
                </a:lnTo>
                <a:close/>
              </a:path>
              <a:path w="1030605" h="833120">
                <a:moveTo>
                  <a:pt x="1030431" y="727002"/>
                </a:moveTo>
                <a:lnTo>
                  <a:pt x="453098" y="727002"/>
                </a:lnTo>
                <a:lnTo>
                  <a:pt x="467983" y="727206"/>
                </a:lnTo>
                <a:lnTo>
                  <a:pt x="482849" y="727768"/>
                </a:lnTo>
                <a:lnTo>
                  <a:pt x="492453" y="730094"/>
                </a:lnTo>
                <a:lnTo>
                  <a:pt x="499894" y="735489"/>
                </a:lnTo>
                <a:lnTo>
                  <a:pt x="504667" y="743101"/>
                </a:lnTo>
                <a:lnTo>
                  <a:pt x="506316" y="752156"/>
                </a:lnTo>
                <a:lnTo>
                  <a:pt x="504440" y="761489"/>
                </a:lnTo>
                <a:lnTo>
                  <a:pt x="467227" y="777019"/>
                </a:lnTo>
                <a:lnTo>
                  <a:pt x="1030431" y="777019"/>
                </a:lnTo>
                <a:lnTo>
                  <a:pt x="1030431" y="727002"/>
                </a:lnTo>
                <a:close/>
              </a:path>
              <a:path w="1030605" h="833120">
                <a:moveTo>
                  <a:pt x="202092" y="776964"/>
                </a:moveTo>
                <a:lnTo>
                  <a:pt x="148599" y="777002"/>
                </a:lnTo>
                <a:lnTo>
                  <a:pt x="431532" y="777002"/>
                </a:lnTo>
                <a:lnTo>
                  <a:pt x="430553" y="776974"/>
                </a:lnTo>
                <a:lnTo>
                  <a:pt x="202092" y="776964"/>
                </a:lnTo>
                <a:close/>
              </a:path>
              <a:path w="1030605" h="833120">
                <a:moveTo>
                  <a:pt x="1030431" y="726998"/>
                </a:moveTo>
                <a:lnTo>
                  <a:pt x="201883" y="726998"/>
                </a:lnTo>
                <a:lnTo>
                  <a:pt x="306224" y="727066"/>
                </a:lnTo>
                <a:lnTo>
                  <a:pt x="310624" y="727381"/>
                </a:lnTo>
                <a:lnTo>
                  <a:pt x="335033" y="751067"/>
                </a:lnTo>
                <a:lnTo>
                  <a:pt x="334043" y="759033"/>
                </a:lnTo>
                <a:lnTo>
                  <a:pt x="252940" y="776974"/>
                </a:lnTo>
                <a:lnTo>
                  <a:pt x="430553" y="776974"/>
                </a:lnTo>
                <a:lnTo>
                  <a:pt x="399984" y="753015"/>
                </a:lnTo>
                <a:lnTo>
                  <a:pt x="401322" y="743371"/>
                </a:lnTo>
                <a:lnTo>
                  <a:pt x="438212" y="727166"/>
                </a:lnTo>
                <a:lnTo>
                  <a:pt x="453098" y="727002"/>
                </a:lnTo>
                <a:lnTo>
                  <a:pt x="1030431" y="727002"/>
                </a:lnTo>
                <a:close/>
              </a:path>
              <a:path w="1030605" h="833120">
                <a:moveTo>
                  <a:pt x="1030431" y="68450"/>
                </a:moveTo>
                <a:lnTo>
                  <a:pt x="515220" y="68450"/>
                </a:lnTo>
                <a:lnTo>
                  <a:pt x="935728" y="68481"/>
                </a:lnTo>
                <a:lnTo>
                  <a:pt x="940831" y="69131"/>
                </a:lnTo>
                <a:lnTo>
                  <a:pt x="962546" y="634720"/>
                </a:lnTo>
                <a:lnTo>
                  <a:pt x="960953" y="652430"/>
                </a:lnTo>
                <a:lnTo>
                  <a:pt x="955305" y="663457"/>
                </a:lnTo>
                <a:lnTo>
                  <a:pt x="944293" y="669112"/>
                </a:lnTo>
                <a:lnTo>
                  <a:pt x="926613" y="670705"/>
                </a:lnTo>
                <a:lnTo>
                  <a:pt x="1030431" y="670705"/>
                </a:lnTo>
                <a:lnTo>
                  <a:pt x="1030431" y="68450"/>
                </a:lnTo>
                <a:close/>
              </a:path>
            </a:pathLst>
          </a:custGeom>
          <a:solidFill>
            <a:srgbClr val="79F4F8"/>
          </a:solidFill>
        </p:spPr>
        <p:txBody>
          <a:bodyPr wrap="square" lIns="0" tIns="0" rIns="0" bIns="0" rtlCol="0"/>
          <a:lstStyle/>
          <a:p>
            <a:pPr defTabSz="415664">
              <a:defRPr/>
            </a:pPr>
            <a:endParaRPr sz="818">
              <a:solidFill>
                <a:prstClr val="black"/>
              </a:solidFill>
              <a:latin typeface="Calibri"/>
            </a:endParaRPr>
          </a:p>
        </p:txBody>
      </p:sp>
      <p:sp>
        <p:nvSpPr>
          <p:cNvPr id="89" name="object 89"/>
          <p:cNvSpPr/>
          <p:nvPr/>
        </p:nvSpPr>
        <p:spPr>
          <a:xfrm>
            <a:off x="7702185" y="3846085"/>
            <a:ext cx="491259" cy="404957"/>
          </a:xfrm>
          <a:custGeom>
            <a:avLst/>
            <a:gdLst/>
            <a:ahLst/>
            <a:cxnLst/>
            <a:rect l="l" t="t" r="r" b="b"/>
            <a:pathLst>
              <a:path w="1080769" h="890904">
                <a:moveTo>
                  <a:pt x="1027183" y="0"/>
                </a:moveTo>
                <a:lnTo>
                  <a:pt x="47016" y="52"/>
                </a:lnTo>
                <a:lnTo>
                  <a:pt x="5616" y="25700"/>
                </a:lnTo>
                <a:lnTo>
                  <a:pt x="0" y="38143"/>
                </a:lnTo>
                <a:lnTo>
                  <a:pt x="0" y="852517"/>
                </a:lnTo>
                <a:lnTo>
                  <a:pt x="8271" y="869122"/>
                </a:lnTo>
                <a:lnTo>
                  <a:pt x="19747" y="881128"/>
                </a:lnTo>
                <a:lnTo>
                  <a:pt x="34758" y="888414"/>
                </a:lnTo>
                <a:lnTo>
                  <a:pt x="53637" y="890859"/>
                </a:lnTo>
                <a:lnTo>
                  <a:pt x="1027183" y="890660"/>
                </a:lnTo>
                <a:lnTo>
                  <a:pt x="1049707" y="887123"/>
                </a:lnTo>
                <a:lnTo>
                  <a:pt x="1066340" y="876824"/>
                </a:lnTo>
                <a:lnTo>
                  <a:pt x="1076644" y="860203"/>
                </a:lnTo>
                <a:lnTo>
                  <a:pt x="1079399" y="842680"/>
                </a:lnTo>
                <a:lnTo>
                  <a:pt x="48472" y="842680"/>
                </a:lnTo>
                <a:lnTo>
                  <a:pt x="48472" y="48084"/>
                </a:lnTo>
                <a:lnTo>
                  <a:pt x="1079415" y="48084"/>
                </a:lnTo>
                <a:lnTo>
                  <a:pt x="1076644" y="30456"/>
                </a:lnTo>
                <a:lnTo>
                  <a:pt x="1066340" y="13836"/>
                </a:lnTo>
                <a:lnTo>
                  <a:pt x="1049707" y="3536"/>
                </a:lnTo>
                <a:lnTo>
                  <a:pt x="1027183" y="0"/>
                </a:lnTo>
                <a:close/>
              </a:path>
              <a:path w="1080769" h="890904">
                <a:moveTo>
                  <a:pt x="1079415" y="48084"/>
                </a:moveTo>
                <a:lnTo>
                  <a:pt x="1031489" y="48084"/>
                </a:lnTo>
                <a:lnTo>
                  <a:pt x="1031489" y="842680"/>
                </a:lnTo>
                <a:lnTo>
                  <a:pt x="1079399" y="842680"/>
                </a:lnTo>
                <a:lnTo>
                  <a:pt x="1080181" y="837703"/>
                </a:lnTo>
                <a:lnTo>
                  <a:pt x="1080181" y="52956"/>
                </a:lnTo>
                <a:lnTo>
                  <a:pt x="1079415" y="48084"/>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90" name="object 90"/>
          <p:cNvSpPr/>
          <p:nvPr/>
        </p:nvSpPr>
        <p:spPr>
          <a:xfrm>
            <a:off x="7753770" y="3897623"/>
            <a:ext cx="387927" cy="261216"/>
          </a:xfrm>
          <a:custGeom>
            <a:avLst/>
            <a:gdLst/>
            <a:ahLst/>
            <a:cxnLst/>
            <a:rect l="l" t="t" r="r" b="b"/>
            <a:pathLst>
              <a:path w="853440" h="574675">
                <a:moveTo>
                  <a:pt x="426551" y="0"/>
                </a:moveTo>
                <a:lnTo>
                  <a:pt x="25467" y="31"/>
                </a:lnTo>
                <a:lnTo>
                  <a:pt x="0" y="550231"/>
                </a:lnTo>
                <a:lnTo>
                  <a:pt x="607" y="554023"/>
                </a:lnTo>
                <a:lnTo>
                  <a:pt x="818962" y="574536"/>
                </a:lnTo>
                <a:lnTo>
                  <a:pt x="835811" y="573017"/>
                </a:lnTo>
                <a:lnTo>
                  <a:pt x="846302" y="567624"/>
                </a:lnTo>
                <a:lnTo>
                  <a:pt x="851681" y="557105"/>
                </a:lnTo>
                <a:lnTo>
                  <a:pt x="853197" y="540206"/>
                </a:lnTo>
                <a:lnTo>
                  <a:pt x="853197" y="527331"/>
                </a:lnTo>
                <a:lnTo>
                  <a:pt x="705350" y="527331"/>
                </a:lnTo>
                <a:lnTo>
                  <a:pt x="684280" y="527006"/>
                </a:lnTo>
                <a:lnTo>
                  <a:pt x="680739" y="526053"/>
                </a:lnTo>
                <a:lnTo>
                  <a:pt x="47383" y="526053"/>
                </a:lnTo>
                <a:lnTo>
                  <a:pt x="47425" y="497704"/>
                </a:lnTo>
                <a:lnTo>
                  <a:pt x="47592" y="491985"/>
                </a:lnTo>
                <a:lnTo>
                  <a:pt x="47718" y="489303"/>
                </a:lnTo>
                <a:lnTo>
                  <a:pt x="49981" y="486254"/>
                </a:lnTo>
                <a:lnTo>
                  <a:pt x="115653" y="420528"/>
                </a:lnTo>
                <a:lnTo>
                  <a:pt x="47707" y="420528"/>
                </a:lnTo>
                <a:lnTo>
                  <a:pt x="47707" y="48242"/>
                </a:lnTo>
                <a:lnTo>
                  <a:pt x="853177" y="48242"/>
                </a:lnTo>
                <a:lnTo>
                  <a:pt x="853193" y="24314"/>
                </a:lnTo>
                <a:lnTo>
                  <a:pt x="827636" y="20"/>
                </a:lnTo>
                <a:lnTo>
                  <a:pt x="426551" y="0"/>
                </a:lnTo>
                <a:close/>
              </a:path>
              <a:path w="853440" h="574675">
                <a:moveTo>
                  <a:pt x="755190" y="525941"/>
                </a:moveTo>
                <a:lnTo>
                  <a:pt x="730042" y="526031"/>
                </a:lnTo>
                <a:lnTo>
                  <a:pt x="705350" y="527331"/>
                </a:lnTo>
                <a:lnTo>
                  <a:pt x="853197" y="527331"/>
                </a:lnTo>
                <a:lnTo>
                  <a:pt x="853197" y="526681"/>
                </a:lnTo>
                <a:lnTo>
                  <a:pt x="808025" y="526681"/>
                </a:lnTo>
                <a:lnTo>
                  <a:pt x="755190" y="525941"/>
                </a:lnTo>
                <a:close/>
              </a:path>
              <a:path w="853440" h="574675">
                <a:moveTo>
                  <a:pt x="705760" y="351260"/>
                </a:moveTo>
                <a:lnTo>
                  <a:pt x="641320" y="351260"/>
                </a:lnTo>
                <a:lnTo>
                  <a:pt x="643007" y="353764"/>
                </a:lnTo>
                <a:lnTo>
                  <a:pt x="644725" y="357452"/>
                </a:lnTo>
                <a:lnTo>
                  <a:pt x="804275" y="516970"/>
                </a:lnTo>
                <a:lnTo>
                  <a:pt x="805217" y="521066"/>
                </a:lnTo>
                <a:lnTo>
                  <a:pt x="808025" y="526681"/>
                </a:lnTo>
                <a:lnTo>
                  <a:pt x="853197" y="526681"/>
                </a:lnTo>
                <a:lnTo>
                  <a:pt x="853194" y="449787"/>
                </a:lnTo>
                <a:lnTo>
                  <a:pt x="805217" y="449787"/>
                </a:lnTo>
                <a:lnTo>
                  <a:pt x="801792" y="446718"/>
                </a:lnTo>
                <a:lnTo>
                  <a:pt x="799057" y="444486"/>
                </a:lnTo>
                <a:lnTo>
                  <a:pt x="705760" y="351260"/>
                </a:lnTo>
                <a:close/>
              </a:path>
              <a:path w="853440" h="574675">
                <a:moveTo>
                  <a:pt x="372359" y="234798"/>
                </a:moveTo>
                <a:lnTo>
                  <a:pt x="301813" y="234798"/>
                </a:lnTo>
                <a:lnTo>
                  <a:pt x="593246" y="526053"/>
                </a:lnTo>
                <a:lnTo>
                  <a:pt x="680739" y="526053"/>
                </a:lnTo>
                <a:lnTo>
                  <a:pt x="665871" y="522048"/>
                </a:lnTo>
                <a:lnTo>
                  <a:pt x="649480" y="512325"/>
                </a:lnTo>
                <a:lnTo>
                  <a:pt x="634469" y="497704"/>
                </a:lnTo>
                <a:lnTo>
                  <a:pt x="618071" y="479574"/>
                </a:lnTo>
                <a:lnTo>
                  <a:pt x="600839" y="462157"/>
                </a:lnTo>
                <a:lnTo>
                  <a:pt x="583245" y="445050"/>
                </a:lnTo>
                <a:lnTo>
                  <a:pt x="565757" y="427850"/>
                </a:lnTo>
                <a:lnTo>
                  <a:pt x="565400" y="427201"/>
                </a:lnTo>
                <a:lnTo>
                  <a:pt x="597385" y="395207"/>
                </a:lnTo>
                <a:lnTo>
                  <a:pt x="527624" y="395207"/>
                </a:lnTo>
                <a:lnTo>
                  <a:pt x="525099" y="390744"/>
                </a:lnTo>
                <a:lnTo>
                  <a:pt x="523706" y="386355"/>
                </a:lnTo>
                <a:lnTo>
                  <a:pt x="372359" y="234798"/>
                </a:lnTo>
                <a:close/>
              </a:path>
              <a:path w="853440" h="574675">
                <a:moveTo>
                  <a:pt x="853177" y="48242"/>
                </a:moveTo>
                <a:lnTo>
                  <a:pt x="805217" y="48242"/>
                </a:lnTo>
                <a:lnTo>
                  <a:pt x="805217" y="449787"/>
                </a:lnTo>
                <a:lnTo>
                  <a:pt x="853194" y="449787"/>
                </a:lnTo>
                <a:lnTo>
                  <a:pt x="853177" y="48242"/>
                </a:lnTo>
                <a:close/>
              </a:path>
              <a:path w="853440" h="574675">
                <a:moveTo>
                  <a:pt x="303127" y="175580"/>
                </a:moveTo>
                <a:lnTo>
                  <a:pt x="292132" y="178929"/>
                </a:lnTo>
                <a:lnTo>
                  <a:pt x="279887" y="188893"/>
                </a:lnTo>
                <a:lnTo>
                  <a:pt x="54925" y="413771"/>
                </a:lnTo>
                <a:lnTo>
                  <a:pt x="52128" y="416316"/>
                </a:lnTo>
                <a:lnTo>
                  <a:pt x="47707" y="420528"/>
                </a:lnTo>
                <a:lnTo>
                  <a:pt x="115653" y="420528"/>
                </a:lnTo>
                <a:lnTo>
                  <a:pt x="300336" y="235909"/>
                </a:lnTo>
                <a:lnTo>
                  <a:pt x="301813" y="234798"/>
                </a:lnTo>
                <a:lnTo>
                  <a:pt x="372359" y="234798"/>
                </a:lnTo>
                <a:lnTo>
                  <a:pt x="326264" y="188714"/>
                </a:lnTo>
                <a:lnTo>
                  <a:pt x="314096" y="178842"/>
                </a:lnTo>
                <a:lnTo>
                  <a:pt x="303127" y="175580"/>
                </a:lnTo>
                <a:close/>
              </a:path>
              <a:path w="853440" h="574675">
                <a:moveTo>
                  <a:pt x="638468" y="294077"/>
                </a:moveTo>
                <a:lnTo>
                  <a:pt x="626983" y="297823"/>
                </a:lnTo>
                <a:lnTo>
                  <a:pt x="613705" y="308916"/>
                </a:lnTo>
                <a:lnTo>
                  <a:pt x="527624" y="395207"/>
                </a:lnTo>
                <a:lnTo>
                  <a:pt x="597385" y="395207"/>
                </a:lnTo>
                <a:lnTo>
                  <a:pt x="641320" y="351260"/>
                </a:lnTo>
                <a:lnTo>
                  <a:pt x="705760" y="351260"/>
                </a:lnTo>
                <a:lnTo>
                  <a:pt x="663026" y="308560"/>
                </a:lnTo>
                <a:lnTo>
                  <a:pt x="649902" y="297661"/>
                </a:lnTo>
                <a:lnTo>
                  <a:pt x="638468" y="294077"/>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91" name="object 91"/>
          <p:cNvSpPr/>
          <p:nvPr/>
        </p:nvSpPr>
        <p:spPr>
          <a:xfrm>
            <a:off x="7753945" y="4183183"/>
            <a:ext cx="115743" cy="21936"/>
          </a:xfrm>
          <a:custGeom>
            <a:avLst/>
            <a:gdLst/>
            <a:ahLst/>
            <a:cxnLst/>
            <a:rect l="l" t="t" r="r" b="b"/>
            <a:pathLst>
              <a:path w="254634" h="48259">
                <a:moveTo>
                  <a:pt x="127134" y="0"/>
                </a:moveTo>
                <a:lnTo>
                  <a:pt x="25585" y="150"/>
                </a:lnTo>
                <a:lnTo>
                  <a:pt x="0" y="20941"/>
                </a:lnTo>
                <a:lnTo>
                  <a:pt x="380" y="28991"/>
                </a:lnTo>
                <a:lnTo>
                  <a:pt x="76300" y="47702"/>
                </a:lnTo>
                <a:lnTo>
                  <a:pt x="200641" y="47659"/>
                </a:lnTo>
                <a:lnTo>
                  <a:pt x="244755" y="42659"/>
                </a:lnTo>
                <a:lnTo>
                  <a:pt x="254172" y="22967"/>
                </a:lnTo>
                <a:lnTo>
                  <a:pt x="252535" y="15178"/>
                </a:lnTo>
                <a:lnTo>
                  <a:pt x="127134" y="0"/>
                </a:lnTo>
                <a:close/>
              </a:path>
              <a:path w="254634" h="48259">
                <a:moveTo>
                  <a:pt x="200641" y="47659"/>
                </a:moveTo>
                <a:lnTo>
                  <a:pt x="127391" y="47659"/>
                </a:lnTo>
                <a:lnTo>
                  <a:pt x="175848" y="47678"/>
                </a:lnTo>
                <a:lnTo>
                  <a:pt x="200641" y="47659"/>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92" name="object 92"/>
          <p:cNvSpPr/>
          <p:nvPr/>
        </p:nvSpPr>
        <p:spPr>
          <a:xfrm>
            <a:off x="7897672" y="4183188"/>
            <a:ext cx="46182" cy="21936"/>
          </a:xfrm>
          <a:custGeom>
            <a:avLst/>
            <a:gdLst/>
            <a:ahLst/>
            <a:cxnLst/>
            <a:rect l="l" t="t" r="r" b="b"/>
            <a:pathLst>
              <a:path w="101600" h="48259">
                <a:moveTo>
                  <a:pt x="50667" y="0"/>
                </a:moveTo>
                <a:lnTo>
                  <a:pt x="5637" y="8095"/>
                </a:lnTo>
                <a:lnTo>
                  <a:pt x="0" y="24820"/>
                </a:lnTo>
                <a:lnTo>
                  <a:pt x="1970" y="33728"/>
                </a:lnTo>
                <a:lnTo>
                  <a:pt x="6915" y="40772"/>
                </a:lnTo>
                <a:lnTo>
                  <a:pt x="14447" y="45518"/>
                </a:lnTo>
                <a:lnTo>
                  <a:pt x="24178" y="47532"/>
                </a:lnTo>
                <a:lnTo>
                  <a:pt x="30744" y="47716"/>
                </a:lnTo>
                <a:lnTo>
                  <a:pt x="38000" y="47716"/>
                </a:lnTo>
                <a:lnTo>
                  <a:pt x="50462" y="47605"/>
                </a:lnTo>
                <a:lnTo>
                  <a:pt x="75116" y="47563"/>
                </a:lnTo>
                <a:lnTo>
                  <a:pt x="101428" y="24003"/>
                </a:lnTo>
                <a:lnTo>
                  <a:pt x="99852" y="15360"/>
                </a:lnTo>
                <a:lnTo>
                  <a:pt x="95296" y="8082"/>
                </a:lnTo>
                <a:lnTo>
                  <a:pt x="88203" y="2945"/>
                </a:lnTo>
                <a:lnTo>
                  <a:pt x="79020" y="725"/>
                </a:lnTo>
                <a:lnTo>
                  <a:pt x="64853" y="192"/>
                </a:lnTo>
                <a:lnTo>
                  <a:pt x="50667" y="0"/>
                </a:lnTo>
                <a:close/>
              </a:path>
              <a:path w="101600" h="48259">
                <a:moveTo>
                  <a:pt x="75116" y="47563"/>
                </a:moveTo>
                <a:lnTo>
                  <a:pt x="50462" y="47563"/>
                </a:lnTo>
                <a:lnTo>
                  <a:pt x="64140" y="47716"/>
                </a:lnTo>
                <a:lnTo>
                  <a:pt x="70974" y="47709"/>
                </a:lnTo>
                <a:lnTo>
                  <a:pt x="75116" y="47563"/>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93" name="object 93"/>
          <p:cNvSpPr/>
          <p:nvPr/>
        </p:nvSpPr>
        <p:spPr>
          <a:xfrm>
            <a:off x="7775422" y="3919551"/>
            <a:ext cx="344343" cy="182707"/>
          </a:xfrm>
          <a:custGeom>
            <a:avLst/>
            <a:gdLst/>
            <a:ahLst/>
            <a:cxnLst/>
            <a:rect l="l" t="t" r="r" b="b"/>
            <a:pathLst>
              <a:path w="757555" h="401954">
                <a:moveTo>
                  <a:pt x="757510" y="245835"/>
                </a:moveTo>
                <a:lnTo>
                  <a:pt x="590762" y="245835"/>
                </a:lnTo>
                <a:lnTo>
                  <a:pt x="602198" y="249419"/>
                </a:lnTo>
                <a:lnTo>
                  <a:pt x="615329" y="260318"/>
                </a:lnTo>
                <a:lnTo>
                  <a:pt x="751350" y="396244"/>
                </a:lnTo>
                <a:lnTo>
                  <a:pt x="754084" y="398476"/>
                </a:lnTo>
                <a:lnTo>
                  <a:pt x="757510" y="401535"/>
                </a:lnTo>
                <a:lnTo>
                  <a:pt x="757510" y="245835"/>
                </a:lnTo>
                <a:close/>
              </a:path>
              <a:path w="757555" h="401954">
                <a:moveTo>
                  <a:pt x="757510" y="0"/>
                </a:moveTo>
                <a:lnTo>
                  <a:pt x="0" y="0"/>
                </a:lnTo>
                <a:lnTo>
                  <a:pt x="0" y="372286"/>
                </a:lnTo>
                <a:lnTo>
                  <a:pt x="4420" y="368074"/>
                </a:lnTo>
                <a:lnTo>
                  <a:pt x="7217" y="365529"/>
                </a:lnTo>
                <a:lnTo>
                  <a:pt x="232179" y="140650"/>
                </a:lnTo>
                <a:lnTo>
                  <a:pt x="244426" y="130687"/>
                </a:lnTo>
                <a:lnTo>
                  <a:pt x="255423" y="127337"/>
                </a:lnTo>
                <a:lnTo>
                  <a:pt x="392590" y="127337"/>
                </a:lnTo>
                <a:lnTo>
                  <a:pt x="398244" y="99589"/>
                </a:lnTo>
                <a:lnTo>
                  <a:pt x="417556" y="71045"/>
                </a:lnTo>
                <a:lnTo>
                  <a:pt x="446138" y="51823"/>
                </a:lnTo>
                <a:lnTo>
                  <a:pt x="481069" y="44837"/>
                </a:lnTo>
                <a:lnTo>
                  <a:pt x="757510" y="44837"/>
                </a:lnTo>
                <a:lnTo>
                  <a:pt x="757510" y="0"/>
                </a:lnTo>
                <a:close/>
              </a:path>
              <a:path w="757555" h="401954">
                <a:moveTo>
                  <a:pt x="392590" y="127337"/>
                </a:moveTo>
                <a:lnTo>
                  <a:pt x="255423" y="127337"/>
                </a:lnTo>
                <a:lnTo>
                  <a:pt x="266393" y="130596"/>
                </a:lnTo>
                <a:lnTo>
                  <a:pt x="278557" y="140462"/>
                </a:lnTo>
                <a:lnTo>
                  <a:pt x="355667" y="217580"/>
                </a:lnTo>
                <a:lnTo>
                  <a:pt x="475998" y="338113"/>
                </a:lnTo>
                <a:lnTo>
                  <a:pt x="477391" y="342502"/>
                </a:lnTo>
                <a:lnTo>
                  <a:pt x="479916" y="346965"/>
                </a:lnTo>
                <a:lnTo>
                  <a:pt x="565998" y="260674"/>
                </a:lnTo>
                <a:lnTo>
                  <a:pt x="579276" y="249581"/>
                </a:lnTo>
                <a:lnTo>
                  <a:pt x="590762" y="245835"/>
                </a:lnTo>
                <a:lnTo>
                  <a:pt x="757510" y="245835"/>
                </a:lnTo>
                <a:lnTo>
                  <a:pt x="757510" y="224647"/>
                </a:lnTo>
                <a:lnTo>
                  <a:pt x="480796" y="224647"/>
                </a:lnTo>
                <a:lnTo>
                  <a:pt x="445949" y="217473"/>
                </a:lnTo>
                <a:lnTo>
                  <a:pt x="417420" y="198087"/>
                </a:lnTo>
                <a:lnTo>
                  <a:pt x="398161" y="169454"/>
                </a:lnTo>
                <a:lnTo>
                  <a:pt x="391121" y="134543"/>
                </a:lnTo>
                <a:lnTo>
                  <a:pt x="392590" y="127337"/>
                </a:lnTo>
                <a:close/>
              </a:path>
              <a:path w="757555" h="401954">
                <a:moveTo>
                  <a:pt x="757510" y="44837"/>
                </a:moveTo>
                <a:lnTo>
                  <a:pt x="481069" y="44837"/>
                </a:lnTo>
                <a:lnTo>
                  <a:pt x="515989" y="52025"/>
                </a:lnTo>
                <a:lnTo>
                  <a:pt x="544582" y="71400"/>
                </a:lnTo>
                <a:lnTo>
                  <a:pt x="563877" y="99986"/>
                </a:lnTo>
                <a:lnTo>
                  <a:pt x="570900" y="134805"/>
                </a:lnTo>
                <a:lnTo>
                  <a:pt x="563672" y="169626"/>
                </a:lnTo>
                <a:lnTo>
                  <a:pt x="544218" y="198229"/>
                </a:lnTo>
                <a:lnTo>
                  <a:pt x="515579" y="217580"/>
                </a:lnTo>
                <a:lnTo>
                  <a:pt x="480796" y="224647"/>
                </a:lnTo>
                <a:lnTo>
                  <a:pt x="757510" y="224647"/>
                </a:lnTo>
                <a:lnTo>
                  <a:pt x="757510" y="44837"/>
                </a:lnTo>
                <a:close/>
              </a:path>
            </a:pathLst>
          </a:custGeom>
          <a:solidFill>
            <a:srgbClr val="FFFFFF"/>
          </a:solidFill>
        </p:spPr>
        <p:txBody>
          <a:bodyPr wrap="square" lIns="0" tIns="0" rIns="0" bIns="0" rtlCol="0"/>
          <a:lstStyle/>
          <a:p>
            <a:pPr defTabSz="415664">
              <a:defRPr/>
            </a:pPr>
            <a:endParaRPr sz="818">
              <a:solidFill>
                <a:prstClr val="black"/>
              </a:solidFill>
              <a:latin typeface="Calibri"/>
            </a:endParaRPr>
          </a:p>
        </p:txBody>
      </p:sp>
      <p:sp>
        <p:nvSpPr>
          <p:cNvPr id="94" name="object 94"/>
          <p:cNvSpPr/>
          <p:nvPr/>
        </p:nvSpPr>
        <p:spPr>
          <a:xfrm>
            <a:off x="7953228" y="3939932"/>
            <a:ext cx="81699" cy="81732"/>
          </a:xfrm>
          <a:prstGeom prst="rect">
            <a:avLst/>
          </a:prstGeom>
          <a:blipFill>
            <a:blip r:embed="rId24"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95" name="object 95"/>
          <p:cNvSpPr/>
          <p:nvPr/>
        </p:nvSpPr>
        <p:spPr>
          <a:xfrm>
            <a:off x="1593140" y="2342533"/>
            <a:ext cx="593171" cy="513773"/>
          </a:xfrm>
          <a:prstGeom prst="rect">
            <a:avLst/>
          </a:prstGeom>
          <a:blipFill>
            <a:blip r:embed="rId25"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96" name="object 96"/>
          <p:cNvSpPr/>
          <p:nvPr/>
        </p:nvSpPr>
        <p:spPr>
          <a:xfrm>
            <a:off x="4721026" y="4426381"/>
            <a:ext cx="504854" cy="416516"/>
          </a:xfrm>
          <a:prstGeom prst="rect">
            <a:avLst/>
          </a:prstGeom>
          <a:blipFill>
            <a:blip r:embed="rId26" cstate="print"/>
            <a:stretch>
              <a:fillRect/>
            </a:stretch>
          </a:blipFill>
        </p:spPr>
        <p:txBody>
          <a:bodyPr wrap="square" lIns="0" tIns="0" rIns="0" bIns="0" rtlCol="0"/>
          <a:lstStyle/>
          <a:p>
            <a:pPr defTabSz="415664">
              <a:defRPr/>
            </a:pPr>
            <a:endParaRPr sz="818">
              <a:solidFill>
                <a:prstClr val="black"/>
              </a:solidFill>
              <a:latin typeface="Calibri"/>
            </a:endParaRPr>
          </a:p>
        </p:txBody>
      </p:sp>
      <p:sp>
        <p:nvSpPr>
          <p:cNvPr id="97" name="object 97"/>
          <p:cNvSpPr/>
          <p:nvPr/>
        </p:nvSpPr>
        <p:spPr>
          <a:xfrm>
            <a:off x="943509" y="1663122"/>
            <a:ext cx="1212850" cy="198871"/>
          </a:xfrm>
          <a:custGeom>
            <a:avLst/>
            <a:gdLst/>
            <a:ahLst/>
            <a:cxnLst/>
            <a:rect l="l" t="t" r="r" b="b"/>
            <a:pathLst>
              <a:path w="2668270" h="437514">
                <a:moveTo>
                  <a:pt x="71655" y="232871"/>
                </a:moveTo>
                <a:lnTo>
                  <a:pt x="0" y="232871"/>
                </a:lnTo>
                <a:lnTo>
                  <a:pt x="7391" y="277184"/>
                </a:lnTo>
                <a:lnTo>
                  <a:pt x="28586" y="310863"/>
                </a:lnTo>
                <a:lnTo>
                  <a:pt x="60415" y="334358"/>
                </a:lnTo>
                <a:lnTo>
                  <a:pt x="99709" y="348124"/>
                </a:lnTo>
                <a:lnTo>
                  <a:pt x="143301" y="352612"/>
                </a:lnTo>
                <a:lnTo>
                  <a:pt x="203761" y="344428"/>
                </a:lnTo>
                <a:lnTo>
                  <a:pt x="247603" y="321793"/>
                </a:lnTo>
                <a:lnTo>
                  <a:pt x="268429" y="295098"/>
                </a:lnTo>
                <a:lnTo>
                  <a:pt x="146129" y="295098"/>
                </a:lnTo>
                <a:lnTo>
                  <a:pt x="117791" y="291673"/>
                </a:lnTo>
                <a:lnTo>
                  <a:pt x="94047" y="280779"/>
                </a:lnTo>
                <a:lnTo>
                  <a:pt x="77725" y="261488"/>
                </a:lnTo>
                <a:lnTo>
                  <a:pt x="71655" y="232871"/>
                </a:lnTo>
                <a:close/>
              </a:path>
              <a:path w="2668270" h="437514">
                <a:moveTo>
                  <a:pt x="137172" y="0"/>
                </a:moveTo>
                <a:lnTo>
                  <a:pt x="91856" y="6231"/>
                </a:lnTo>
                <a:lnTo>
                  <a:pt x="51442" y="25101"/>
                </a:lnTo>
                <a:lnTo>
                  <a:pt x="22429" y="56875"/>
                </a:lnTo>
                <a:lnTo>
                  <a:pt x="11314" y="101816"/>
                </a:lnTo>
                <a:lnTo>
                  <a:pt x="19976" y="141563"/>
                </a:lnTo>
                <a:lnTo>
                  <a:pt x="42781" y="168404"/>
                </a:lnTo>
                <a:lnTo>
                  <a:pt x="74955" y="185876"/>
                </a:lnTo>
                <a:lnTo>
                  <a:pt x="111726" y="197514"/>
                </a:lnTo>
                <a:lnTo>
                  <a:pt x="148218" y="206670"/>
                </a:lnTo>
                <a:lnTo>
                  <a:pt x="180250" y="216666"/>
                </a:lnTo>
                <a:lnTo>
                  <a:pt x="203002" y="230992"/>
                </a:lnTo>
                <a:lnTo>
                  <a:pt x="211657" y="253142"/>
                </a:lnTo>
                <a:lnTo>
                  <a:pt x="205064" y="274216"/>
                </a:lnTo>
                <a:lnTo>
                  <a:pt x="188616" y="287025"/>
                </a:lnTo>
                <a:lnTo>
                  <a:pt x="167307" y="293382"/>
                </a:lnTo>
                <a:lnTo>
                  <a:pt x="146129" y="295098"/>
                </a:lnTo>
                <a:lnTo>
                  <a:pt x="268429" y="295098"/>
                </a:lnTo>
                <a:lnTo>
                  <a:pt x="274297" y="287578"/>
                </a:lnTo>
                <a:lnTo>
                  <a:pt x="283313" y="244656"/>
                </a:lnTo>
                <a:lnTo>
                  <a:pt x="271144" y="197978"/>
                </a:lnTo>
                <a:lnTo>
                  <a:pt x="242535" y="169288"/>
                </a:lnTo>
                <a:lnTo>
                  <a:pt x="209329" y="153768"/>
                </a:lnTo>
                <a:lnTo>
                  <a:pt x="183372" y="146601"/>
                </a:lnTo>
                <a:lnTo>
                  <a:pt x="132089" y="133143"/>
                </a:lnTo>
                <a:lnTo>
                  <a:pt x="101530" y="122736"/>
                </a:lnTo>
                <a:lnTo>
                  <a:pt x="86792" y="111536"/>
                </a:lnTo>
                <a:lnTo>
                  <a:pt x="82970" y="95698"/>
                </a:lnTo>
                <a:lnTo>
                  <a:pt x="87610" y="77799"/>
                </a:lnTo>
                <a:lnTo>
                  <a:pt x="99586" y="65998"/>
                </a:lnTo>
                <a:lnTo>
                  <a:pt x="115979" y="59502"/>
                </a:lnTo>
                <a:lnTo>
                  <a:pt x="133872" y="57513"/>
                </a:lnTo>
                <a:lnTo>
                  <a:pt x="259786" y="57513"/>
                </a:lnTo>
                <a:lnTo>
                  <a:pt x="230926" y="25042"/>
                </a:lnTo>
                <a:lnTo>
                  <a:pt x="187872" y="6003"/>
                </a:lnTo>
                <a:lnTo>
                  <a:pt x="137172" y="0"/>
                </a:lnTo>
                <a:close/>
              </a:path>
              <a:path w="2668270" h="437514">
                <a:moveTo>
                  <a:pt x="259786" y="57513"/>
                </a:moveTo>
                <a:lnTo>
                  <a:pt x="133872" y="57513"/>
                </a:lnTo>
                <a:lnTo>
                  <a:pt x="158843" y="59767"/>
                </a:lnTo>
                <a:lnTo>
                  <a:pt x="179482" y="67765"/>
                </a:lnTo>
                <a:lnTo>
                  <a:pt x="193934" y="83363"/>
                </a:lnTo>
                <a:lnTo>
                  <a:pt x="200343" y="108416"/>
                </a:lnTo>
                <a:lnTo>
                  <a:pt x="271999" y="108416"/>
                </a:lnTo>
                <a:lnTo>
                  <a:pt x="260810" y="58665"/>
                </a:lnTo>
                <a:lnTo>
                  <a:pt x="259786" y="57513"/>
                </a:lnTo>
                <a:close/>
              </a:path>
              <a:path w="2668270" h="437514">
                <a:moveTo>
                  <a:pt x="602454" y="8014"/>
                </a:moveTo>
                <a:lnTo>
                  <a:pt x="350726" y="8014"/>
                </a:lnTo>
                <a:lnTo>
                  <a:pt x="350726" y="344597"/>
                </a:lnTo>
                <a:lnTo>
                  <a:pt x="606225" y="344597"/>
                </a:lnTo>
                <a:lnTo>
                  <a:pt x="606225" y="282370"/>
                </a:lnTo>
                <a:lnTo>
                  <a:pt x="424739" y="282370"/>
                </a:lnTo>
                <a:lnTo>
                  <a:pt x="424739" y="199871"/>
                </a:lnTo>
                <a:lnTo>
                  <a:pt x="587840" y="199871"/>
                </a:lnTo>
                <a:lnTo>
                  <a:pt x="587840" y="142358"/>
                </a:lnTo>
                <a:lnTo>
                  <a:pt x="424739" y="142358"/>
                </a:lnTo>
                <a:lnTo>
                  <a:pt x="424739" y="70241"/>
                </a:lnTo>
                <a:lnTo>
                  <a:pt x="602454" y="70241"/>
                </a:lnTo>
                <a:lnTo>
                  <a:pt x="602454" y="8014"/>
                </a:lnTo>
                <a:close/>
              </a:path>
              <a:path w="2668270" h="437514">
                <a:moveTo>
                  <a:pt x="830632" y="0"/>
                </a:moveTo>
                <a:lnTo>
                  <a:pt x="782200" y="6224"/>
                </a:lnTo>
                <a:lnTo>
                  <a:pt x="741429" y="23867"/>
                </a:lnTo>
                <a:lnTo>
                  <a:pt x="708829" y="51383"/>
                </a:lnTo>
                <a:lnTo>
                  <a:pt x="684911" y="87227"/>
                </a:lnTo>
                <a:lnTo>
                  <a:pt x="670185" y="129852"/>
                </a:lnTo>
                <a:lnTo>
                  <a:pt x="665164" y="177715"/>
                </a:lnTo>
                <a:lnTo>
                  <a:pt x="670185" y="224390"/>
                </a:lnTo>
                <a:lnTo>
                  <a:pt x="684911" y="266219"/>
                </a:lnTo>
                <a:lnTo>
                  <a:pt x="708829" y="301580"/>
                </a:lnTo>
                <a:lnTo>
                  <a:pt x="741429" y="328849"/>
                </a:lnTo>
                <a:lnTo>
                  <a:pt x="782200" y="346400"/>
                </a:lnTo>
                <a:lnTo>
                  <a:pt x="830632" y="352612"/>
                </a:lnTo>
                <a:lnTo>
                  <a:pt x="879060" y="346400"/>
                </a:lnTo>
                <a:lnTo>
                  <a:pt x="919828" y="328849"/>
                </a:lnTo>
                <a:lnTo>
                  <a:pt x="952426" y="301580"/>
                </a:lnTo>
                <a:lnTo>
                  <a:pt x="959999" y="290384"/>
                </a:lnTo>
                <a:lnTo>
                  <a:pt x="830632" y="290384"/>
                </a:lnTo>
                <a:lnTo>
                  <a:pt x="788300" y="280668"/>
                </a:lnTo>
                <a:lnTo>
                  <a:pt x="759978" y="255087"/>
                </a:lnTo>
                <a:lnTo>
                  <a:pt x="744119" y="218986"/>
                </a:lnTo>
                <a:lnTo>
                  <a:pt x="739177" y="177715"/>
                </a:lnTo>
                <a:lnTo>
                  <a:pt x="744119" y="134810"/>
                </a:lnTo>
                <a:lnTo>
                  <a:pt x="759978" y="97873"/>
                </a:lnTo>
                <a:lnTo>
                  <a:pt x="788300" y="71985"/>
                </a:lnTo>
                <a:lnTo>
                  <a:pt x="830632" y="62227"/>
                </a:lnTo>
                <a:lnTo>
                  <a:pt x="959662" y="62227"/>
                </a:lnTo>
                <a:lnTo>
                  <a:pt x="952426" y="51383"/>
                </a:lnTo>
                <a:lnTo>
                  <a:pt x="919828" y="23867"/>
                </a:lnTo>
                <a:lnTo>
                  <a:pt x="879060" y="6224"/>
                </a:lnTo>
                <a:lnTo>
                  <a:pt x="830632" y="0"/>
                </a:lnTo>
                <a:close/>
              </a:path>
              <a:path w="2668270" h="437514">
                <a:moveTo>
                  <a:pt x="959662" y="62227"/>
                </a:moveTo>
                <a:lnTo>
                  <a:pt x="830632" y="62227"/>
                </a:lnTo>
                <a:lnTo>
                  <a:pt x="872958" y="71985"/>
                </a:lnTo>
                <a:lnTo>
                  <a:pt x="901277" y="97873"/>
                </a:lnTo>
                <a:lnTo>
                  <a:pt x="917135" y="134810"/>
                </a:lnTo>
                <a:lnTo>
                  <a:pt x="922077" y="177715"/>
                </a:lnTo>
                <a:lnTo>
                  <a:pt x="917135" y="218986"/>
                </a:lnTo>
                <a:lnTo>
                  <a:pt x="901277" y="255087"/>
                </a:lnTo>
                <a:lnTo>
                  <a:pt x="872958" y="280668"/>
                </a:lnTo>
                <a:lnTo>
                  <a:pt x="830632" y="290384"/>
                </a:lnTo>
                <a:lnTo>
                  <a:pt x="959999" y="290384"/>
                </a:lnTo>
                <a:lnTo>
                  <a:pt x="976343" y="266219"/>
                </a:lnTo>
                <a:lnTo>
                  <a:pt x="991068" y="224390"/>
                </a:lnTo>
                <a:lnTo>
                  <a:pt x="996090" y="177715"/>
                </a:lnTo>
                <a:lnTo>
                  <a:pt x="991068" y="129852"/>
                </a:lnTo>
                <a:lnTo>
                  <a:pt x="976343" y="87227"/>
                </a:lnTo>
                <a:lnTo>
                  <a:pt x="959662" y="62227"/>
                </a:lnTo>
                <a:close/>
              </a:path>
              <a:path w="2668270" h="437514">
                <a:moveTo>
                  <a:pt x="1298753" y="8014"/>
                </a:moveTo>
                <a:lnTo>
                  <a:pt x="1224740" y="8014"/>
                </a:lnTo>
                <a:lnTo>
                  <a:pt x="1224740" y="344597"/>
                </a:lnTo>
                <a:lnTo>
                  <a:pt x="1298753" y="344597"/>
                </a:lnTo>
                <a:lnTo>
                  <a:pt x="1298753" y="8014"/>
                </a:lnTo>
                <a:close/>
              </a:path>
              <a:path w="2668270" h="437514">
                <a:moveTo>
                  <a:pt x="1445365" y="100884"/>
                </a:moveTo>
                <a:lnTo>
                  <a:pt x="1382194" y="100884"/>
                </a:lnTo>
                <a:lnTo>
                  <a:pt x="1382194" y="344597"/>
                </a:lnTo>
                <a:lnTo>
                  <a:pt x="1449136" y="344597"/>
                </a:lnTo>
                <a:lnTo>
                  <a:pt x="1449136" y="203171"/>
                </a:lnTo>
                <a:lnTo>
                  <a:pt x="1454351" y="174319"/>
                </a:lnTo>
                <a:lnTo>
                  <a:pt x="1466814" y="157267"/>
                </a:lnTo>
                <a:lnTo>
                  <a:pt x="1481752" y="149142"/>
                </a:lnTo>
                <a:lnTo>
                  <a:pt x="1494392" y="147072"/>
                </a:lnTo>
                <a:lnTo>
                  <a:pt x="1748942" y="147072"/>
                </a:lnTo>
                <a:lnTo>
                  <a:pt x="1747977" y="141211"/>
                </a:lnTo>
                <a:lnTo>
                  <a:pt x="1743603" y="134815"/>
                </a:lnTo>
                <a:lnTo>
                  <a:pt x="1591966" y="134815"/>
                </a:lnTo>
                <a:lnTo>
                  <a:pt x="1591340" y="133872"/>
                </a:lnTo>
                <a:lnTo>
                  <a:pt x="1445365" y="133872"/>
                </a:lnTo>
                <a:lnTo>
                  <a:pt x="1445365" y="100884"/>
                </a:lnTo>
                <a:close/>
              </a:path>
              <a:path w="2668270" h="437514">
                <a:moveTo>
                  <a:pt x="1646651" y="147072"/>
                </a:moveTo>
                <a:lnTo>
                  <a:pt x="1494392" y="147072"/>
                </a:lnTo>
                <a:lnTo>
                  <a:pt x="1518620" y="152597"/>
                </a:lnTo>
                <a:lnTo>
                  <a:pt x="1530565" y="166872"/>
                </a:lnTo>
                <a:lnTo>
                  <a:pt x="1534556" y="186451"/>
                </a:lnTo>
                <a:lnTo>
                  <a:pt x="1534843" y="203171"/>
                </a:lnTo>
                <a:lnTo>
                  <a:pt x="1534924" y="344597"/>
                </a:lnTo>
                <a:lnTo>
                  <a:pt x="1601866" y="344597"/>
                </a:lnTo>
                <a:lnTo>
                  <a:pt x="1601937" y="207886"/>
                </a:lnTo>
                <a:lnTo>
                  <a:pt x="1603560" y="186252"/>
                </a:lnTo>
                <a:lnTo>
                  <a:pt x="1610116" y="166459"/>
                </a:lnTo>
                <a:lnTo>
                  <a:pt x="1623743" y="152413"/>
                </a:lnTo>
                <a:lnTo>
                  <a:pt x="1646651" y="147072"/>
                </a:lnTo>
                <a:close/>
              </a:path>
              <a:path w="2668270" h="437514">
                <a:moveTo>
                  <a:pt x="1748942" y="147072"/>
                </a:moveTo>
                <a:lnTo>
                  <a:pt x="1646651" y="147072"/>
                </a:lnTo>
                <a:lnTo>
                  <a:pt x="1669168" y="151779"/>
                </a:lnTo>
                <a:lnTo>
                  <a:pt x="1681477" y="164574"/>
                </a:lnTo>
                <a:lnTo>
                  <a:pt x="1686626" y="183467"/>
                </a:lnTo>
                <a:lnTo>
                  <a:pt x="1687664" y="206471"/>
                </a:lnTo>
                <a:lnTo>
                  <a:pt x="1687664" y="344597"/>
                </a:lnTo>
                <a:lnTo>
                  <a:pt x="1754606" y="344597"/>
                </a:lnTo>
                <a:lnTo>
                  <a:pt x="1754606" y="181486"/>
                </a:lnTo>
                <a:lnTo>
                  <a:pt x="1748942" y="147072"/>
                </a:lnTo>
                <a:close/>
              </a:path>
              <a:path w="2668270" h="437514">
                <a:moveTo>
                  <a:pt x="1665508" y="94284"/>
                </a:moveTo>
                <a:lnTo>
                  <a:pt x="1641686" y="97633"/>
                </a:lnTo>
                <a:lnTo>
                  <a:pt x="1621312" y="106594"/>
                </a:lnTo>
                <a:lnTo>
                  <a:pt x="1604650" y="119533"/>
                </a:lnTo>
                <a:lnTo>
                  <a:pt x="1591966" y="134815"/>
                </a:lnTo>
                <a:lnTo>
                  <a:pt x="1743603" y="134815"/>
                </a:lnTo>
                <a:lnTo>
                  <a:pt x="1729503" y="114196"/>
                </a:lnTo>
                <a:lnTo>
                  <a:pt x="1701306" y="99026"/>
                </a:lnTo>
                <a:lnTo>
                  <a:pt x="1665508" y="94284"/>
                </a:lnTo>
                <a:close/>
              </a:path>
              <a:path w="2668270" h="437514">
                <a:moveTo>
                  <a:pt x="1520781" y="94284"/>
                </a:moveTo>
                <a:lnTo>
                  <a:pt x="1498277" y="96956"/>
                </a:lnTo>
                <a:lnTo>
                  <a:pt x="1478245" y="104709"/>
                </a:lnTo>
                <a:lnTo>
                  <a:pt x="1460862" y="117146"/>
                </a:lnTo>
                <a:lnTo>
                  <a:pt x="1446307" y="133872"/>
                </a:lnTo>
                <a:lnTo>
                  <a:pt x="1591340" y="133872"/>
                </a:lnTo>
                <a:lnTo>
                  <a:pt x="1579584" y="116152"/>
                </a:lnTo>
                <a:lnTo>
                  <a:pt x="1562915" y="103589"/>
                </a:lnTo>
                <a:lnTo>
                  <a:pt x="1542975" y="96507"/>
                </a:lnTo>
                <a:lnTo>
                  <a:pt x="1520781" y="94284"/>
                </a:lnTo>
                <a:close/>
              </a:path>
              <a:path w="2668270" h="437514">
                <a:moveTo>
                  <a:pt x="2042882" y="139058"/>
                </a:moveTo>
                <a:lnTo>
                  <a:pt x="1939403" y="139058"/>
                </a:lnTo>
                <a:lnTo>
                  <a:pt x="1956124" y="140170"/>
                </a:lnTo>
                <a:lnTo>
                  <a:pt x="1969927" y="144774"/>
                </a:lnTo>
                <a:lnTo>
                  <a:pt x="1979312" y="154770"/>
                </a:lnTo>
                <a:lnTo>
                  <a:pt x="1982774" y="172058"/>
                </a:lnTo>
                <a:lnTo>
                  <a:pt x="1976166" y="187740"/>
                </a:lnTo>
                <a:lnTo>
                  <a:pt x="1958554" y="196041"/>
                </a:lnTo>
                <a:lnTo>
                  <a:pt x="1933252" y="200365"/>
                </a:lnTo>
                <a:lnTo>
                  <a:pt x="1903575" y="204114"/>
                </a:lnTo>
                <a:lnTo>
                  <a:pt x="1873111" y="210309"/>
                </a:lnTo>
                <a:lnTo>
                  <a:pt x="1846538" y="222558"/>
                </a:lnTo>
                <a:lnTo>
                  <a:pt x="1827744" y="244089"/>
                </a:lnTo>
                <a:lnTo>
                  <a:pt x="1820615" y="278127"/>
                </a:lnTo>
                <a:lnTo>
                  <a:pt x="1827083" y="310626"/>
                </a:lnTo>
                <a:lnTo>
                  <a:pt x="1844774" y="333401"/>
                </a:lnTo>
                <a:lnTo>
                  <a:pt x="1871127" y="346807"/>
                </a:lnTo>
                <a:lnTo>
                  <a:pt x="1903575" y="351197"/>
                </a:lnTo>
                <a:lnTo>
                  <a:pt x="1925938" y="349599"/>
                </a:lnTo>
                <a:lnTo>
                  <a:pt x="1947771" y="344421"/>
                </a:lnTo>
                <a:lnTo>
                  <a:pt x="1968040" y="335066"/>
                </a:lnTo>
                <a:lnTo>
                  <a:pt x="1985602" y="321026"/>
                </a:lnTo>
                <a:lnTo>
                  <a:pt x="2051557" y="321026"/>
                </a:lnTo>
                <a:lnTo>
                  <a:pt x="2050179" y="306810"/>
                </a:lnTo>
                <a:lnTo>
                  <a:pt x="2050168" y="306412"/>
                </a:lnTo>
                <a:lnTo>
                  <a:pt x="1928560" y="306412"/>
                </a:lnTo>
                <a:lnTo>
                  <a:pt x="1913003" y="305064"/>
                </a:lnTo>
                <a:lnTo>
                  <a:pt x="1899922" y="300225"/>
                </a:lnTo>
                <a:lnTo>
                  <a:pt x="1890906" y="290701"/>
                </a:lnTo>
                <a:lnTo>
                  <a:pt x="1887547" y="275299"/>
                </a:lnTo>
                <a:lnTo>
                  <a:pt x="1890817" y="259955"/>
                </a:lnTo>
                <a:lnTo>
                  <a:pt x="1899568" y="249783"/>
                </a:lnTo>
                <a:lnTo>
                  <a:pt x="1912208" y="243411"/>
                </a:lnTo>
                <a:lnTo>
                  <a:pt x="1927146" y="239471"/>
                </a:lnTo>
                <a:lnTo>
                  <a:pt x="1958496" y="234698"/>
                </a:lnTo>
                <a:lnTo>
                  <a:pt x="1972226" y="231184"/>
                </a:lnTo>
                <a:lnTo>
                  <a:pt x="1982774" y="225328"/>
                </a:lnTo>
                <a:lnTo>
                  <a:pt x="2049715" y="225328"/>
                </a:lnTo>
                <a:lnTo>
                  <a:pt x="2049715" y="163572"/>
                </a:lnTo>
                <a:lnTo>
                  <a:pt x="2042882" y="139058"/>
                </a:lnTo>
                <a:close/>
              </a:path>
              <a:path w="2668270" h="437514">
                <a:moveTo>
                  <a:pt x="2051557" y="321026"/>
                </a:moveTo>
                <a:lnTo>
                  <a:pt x="1985602" y="321026"/>
                </a:lnTo>
                <a:lnTo>
                  <a:pt x="1986074" y="329041"/>
                </a:lnTo>
                <a:lnTo>
                  <a:pt x="1987959" y="337055"/>
                </a:lnTo>
                <a:lnTo>
                  <a:pt x="1990316" y="344597"/>
                </a:lnTo>
                <a:lnTo>
                  <a:pt x="2058201" y="344597"/>
                </a:lnTo>
                <a:lnTo>
                  <a:pt x="2054290" y="335066"/>
                </a:lnTo>
                <a:lnTo>
                  <a:pt x="2051660" y="322087"/>
                </a:lnTo>
                <a:lnTo>
                  <a:pt x="2051557" y="321026"/>
                </a:lnTo>
                <a:close/>
              </a:path>
              <a:path w="2668270" h="437514">
                <a:moveTo>
                  <a:pt x="2049715" y="225328"/>
                </a:moveTo>
                <a:lnTo>
                  <a:pt x="1982774" y="225328"/>
                </a:lnTo>
                <a:lnTo>
                  <a:pt x="1982774" y="250313"/>
                </a:lnTo>
                <a:lnTo>
                  <a:pt x="1981661" y="265244"/>
                </a:lnTo>
                <a:lnTo>
                  <a:pt x="1975290" y="283843"/>
                </a:lnTo>
                <a:lnTo>
                  <a:pt x="1959107" y="299702"/>
                </a:lnTo>
                <a:lnTo>
                  <a:pt x="1928560" y="306412"/>
                </a:lnTo>
                <a:lnTo>
                  <a:pt x="2050168" y="306412"/>
                </a:lnTo>
                <a:lnTo>
                  <a:pt x="2049724" y="290701"/>
                </a:lnTo>
                <a:lnTo>
                  <a:pt x="2049715" y="225328"/>
                </a:lnTo>
                <a:close/>
              </a:path>
              <a:path w="2668270" h="437514">
                <a:moveTo>
                  <a:pt x="1942703" y="94284"/>
                </a:moveTo>
                <a:lnTo>
                  <a:pt x="1902266" y="98208"/>
                </a:lnTo>
                <a:lnTo>
                  <a:pt x="1866338" y="111544"/>
                </a:lnTo>
                <a:lnTo>
                  <a:pt x="1839957" y="136636"/>
                </a:lnTo>
                <a:lnTo>
                  <a:pt x="1828158" y="175829"/>
                </a:lnTo>
                <a:lnTo>
                  <a:pt x="1895089" y="175829"/>
                </a:lnTo>
                <a:lnTo>
                  <a:pt x="1899428" y="158946"/>
                </a:lnTo>
                <a:lnTo>
                  <a:pt x="1908584" y="147544"/>
                </a:lnTo>
                <a:lnTo>
                  <a:pt x="1922071" y="141091"/>
                </a:lnTo>
                <a:lnTo>
                  <a:pt x="1939403" y="139058"/>
                </a:lnTo>
                <a:lnTo>
                  <a:pt x="2042882" y="139058"/>
                </a:lnTo>
                <a:lnTo>
                  <a:pt x="2039823" y="128084"/>
                </a:lnTo>
                <a:lnTo>
                  <a:pt x="2014418" y="107007"/>
                </a:lnTo>
                <a:lnTo>
                  <a:pt x="1979908" y="96890"/>
                </a:lnTo>
                <a:lnTo>
                  <a:pt x="1942703" y="94284"/>
                </a:lnTo>
                <a:close/>
              </a:path>
              <a:path w="2668270" h="437514">
                <a:moveTo>
                  <a:pt x="2192084" y="358740"/>
                </a:moveTo>
                <a:lnTo>
                  <a:pt x="2125614" y="358740"/>
                </a:lnTo>
                <a:lnTo>
                  <a:pt x="2137039" y="394429"/>
                </a:lnTo>
                <a:lnTo>
                  <a:pt x="2162562" y="418719"/>
                </a:lnTo>
                <a:lnTo>
                  <a:pt x="2196482" y="432581"/>
                </a:lnTo>
                <a:lnTo>
                  <a:pt x="2233098" y="436985"/>
                </a:lnTo>
                <a:lnTo>
                  <a:pt x="2300166" y="425753"/>
                </a:lnTo>
                <a:lnTo>
                  <a:pt x="2338334" y="398036"/>
                </a:lnTo>
                <a:lnTo>
                  <a:pt x="2341171" y="392201"/>
                </a:lnTo>
                <a:lnTo>
                  <a:pt x="2242055" y="392201"/>
                </a:lnTo>
                <a:lnTo>
                  <a:pt x="2225165" y="390484"/>
                </a:lnTo>
                <a:lnTo>
                  <a:pt x="2210529" y="384836"/>
                </a:lnTo>
                <a:lnTo>
                  <a:pt x="2199163" y="374505"/>
                </a:lnTo>
                <a:lnTo>
                  <a:pt x="2192084" y="358740"/>
                </a:lnTo>
                <a:close/>
              </a:path>
              <a:path w="2668270" h="437514">
                <a:moveTo>
                  <a:pt x="2359428" y="299813"/>
                </a:moveTo>
                <a:lnTo>
                  <a:pt x="2295786" y="299813"/>
                </a:lnTo>
                <a:lnTo>
                  <a:pt x="2295786" y="331869"/>
                </a:lnTo>
                <a:lnTo>
                  <a:pt x="2292831" y="356009"/>
                </a:lnTo>
                <a:lnTo>
                  <a:pt x="2283067" y="375113"/>
                </a:lnTo>
                <a:lnTo>
                  <a:pt x="2266230" y="387678"/>
                </a:lnTo>
                <a:lnTo>
                  <a:pt x="2242055" y="392201"/>
                </a:lnTo>
                <a:lnTo>
                  <a:pt x="2341171" y="392201"/>
                </a:lnTo>
                <a:lnTo>
                  <a:pt x="2355466" y="362807"/>
                </a:lnTo>
                <a:lnTo>
                  <a:pt x="2359428" y="329041"/>
                </a:lnTo>
                <a:lnTo>
                  <a:pt x="2359428" y="299813"/>
                </a:lnTo>
                <a:close/>
              </a:path>
              <a:path w="2668270" h="437514">
                <a:moveTo>
                  <a:pt x="2222255" y="94284"/>
                </a:moveTo>
                <a:lnTo>
                  <a:pt x="2177065" y="104255"/>
                </a:lnTo>
                <a:lnTo>
                  <a:pt x="2144294" y="130931"/>
                </a:lnTo>
                <a:lnTo>
                  <a:pt x="2124340" y="169452"/>
                </a:lnTo>
                <a:lnTo>
                  <a:pt x="2117600" y="214957"/>
                </a:lnTo>
                <a:lnTo>
                  <a:pt x="2123603" y="262349"/>
                </a:lnTo>
                <a:lnTo>
                  <a:pt x="2142291" y="301345"/>
                </a:lnTo>
                <a:lnTo>
                  <a:pt x="2174679" y="327788"/>
                </a:lnTo>
                <a:lnTo>
                  <a:pt x="2221784" y="337526"/>
                </a:lnTo>
                <a:lnTo>
                  <a:pt x="2243476" y="335213"/>
                </a:lnTo>
                <a:lnTo>
                  <a:pt x="2263798" y="328216"/>
                </a:lnTo>
                <a:lnTo>
                  <a:pt x="2281377" y="316445"/>
                </a:lnTo>
                <a:lnTo>
                  <a:pt x="2294844" y="299813"/>
                </a:lnTo>
                <a:lnTo>
                  <a:pt x="2359428" y="299813"/>
                </a:lnTo>
                <a:lnTo>
                  <a:pt x="2359428" y="287084"/>
                </a:lnTo>
                <a:lnTo>
                  <a:pt x="2238755" y="287084"/>
                </a:lnTo>
                <a:lnTo>
                  <a:pt x="2212982" y="280573"/>
                </a:lnTo>
                <a:lnTo>
                  <a:pt x="2196268" y="263631"/>
                </a:lnTo>
                <a:lnTo>
                  <a:pt x="2187245" y="240148"/>
                </a:lnTo>
                <a:lnTo>
                  <a:pt x="2184542" y="214014"/>
                </a:lnTo>
                <a:lnTo>
                  <a:pt x="2187709" y="187872"/>
                </a:lnTo>
                <a:lnTo>
                  <a:pt x="2197506" y="165752"/>
                </a:lnTo>
                <a:lnTo>
                  <a:pt x="2214374" y="150438"/>
                </a:lnTo>
                <a:lnTo>
                  <a:pt x="2238755" y="144715"/>
                </a:lnTo>
                <a:lnTo>
                  <a:pt x="2359428" y="144715"/>
                </a:lnTo>
                <a:lnTo>
                  <a:pt x="2359428" y="133401"/>
                </a:lnTo>
                <a:lnTo>
                  <a:pt x="2294844" y="133401"/>
                </a:lnTo>
                <a:lnTo>
                  <a:pt x="2281252" y="115356"/>
                </a:lnTo>
                <a:lnTo>
                  <a:pt x="2264564" y="103235"/>
                </a:lnTo>
                <a:lnTo>
                  <a:pt x="2244869" y="96418"/>
                </a:lnTo>
                <a:lnTo>
                  <a:pt x="2222255" y="94284"/>
                </a:lnTo>
                <a:close/>
              </a:path>
              <a:path w="2668270" h="437514">
                <a:moveTo>
                  <a:pt x="2359428" y="144715"/>
                </a:moveTo>
                <a:lnTo>
                  <a:pt x="2238755" y="144715"/>
                </a:lnTo>
                <a:lnTo>
                  <a:pt x="2265963" y="150858"/>
                </a:lnTo>
                <a:lnTo>
                  <a:pt x="2283535" y="167343"/>
                </a:lnTo>
                <a:lnTo>
                  <a:pt x="2292974" y="191253"/>
                </a:lnTo>
                <a:lnTo>
                  <a:pt x="2295786" y="219671"/>
                </a:lnTo>
                <a:lnTo>
                  <a:pt x="2292245" y="244922"/>
                </a:lnTo>
                <a:lnTo>
                  <a:pt x="2281590" y="266460"/>
                </a:lnTo>
                <a:lnTo>
                  <a:pt x="2263776" y="281457"/>
                </a:lnTo>
                <a:lnTo>
                  <a:pt x="2238755" y="287084"/>
                </a:lnTo>
                <a:lnTo>
                  <a:pt x="2359428" y="287084"/>
                </a:lnTo>
                <a:lnTo>
                  <a:pt x="2359428" y="144715"/>
                </a:lnTo>
                <a:close/>
              </a:path>
              <a:path w="2668270" h="437514">
                <a:moveTo>
                  <a:pt x="2359428" y="100884"/>
                </a:moveTo>
                <a:lnTo>
                  <a:pt x="2295786" y="100884"/>
                </a:lnTo>
                <a:lnTo>
                  <a:pt x="2295786" y="133401"/>
                </a:lnTo>
                <a:lnTo>
                  <a:pt x="2359428" y="133401"/>
                </a:lnTo>
                <a:lnTo>
                  <a:pt x="2359428" y="100884"/>
                </a:lnTo>
                <a:close/>
              </a:path>
              <a:path w="2668270" h="437514">
                <a:moveTo>
                  <a:pt x="2549411" y="94284"/>
                </a:moveTo>
                <a:lnTo>
                  <a:pt x="2498746" y="104116"/>
                </a:lnTo>
                <a:lnTo>
                  <a:pt x="2459438" y="131226"/>
                </a:lnTo>
                <a:lnTo>
                  <a:pt x="2434004" y="172037"/>
                </a:lnTo>
                <a:lnTo>
                  <a:pt x="2424966" y="222971"/>
                </a:lnTo>
                <a:lnTo>
                  <a:pt x="2433606" y="274827"/>
                </a:lnTo>
                <a:lnTo>
                  <a:pt x="2458377" y="315369"/>
                </a:lnTo>
                <a:lnTo>
                  <a:pt x="2497553" y="341769"/>
                </a:lnTo>
                <a:lnTo>
                  <a:pt x="2549411" y="351197"/>
                </a:lnTo>
                <a:lnTo>
                  <a:pt x="2587854" y="346468"/>
                </a:lnTo>
                <a:lnTo>
                  <a:pt x="2620065" y="331751"/>
                </a:lnTo>
                <a:lnTo>
                  <a:pt x="2645470" y="306250"/>
                </a:lnTo>
                <a:lnTo>
                  <a:pt x="2648141" y="300755"/>
                </a:lnTo>
                <a:lnTo>
                  <a:pt x="2551768" y="300755"/>
                </a:lnTo>
                <a:lnTo>
                  <a:pt x="2526973" y="297072"/>
                </a:lnTo>
                <a:lnTo>
                  <a:pt x="2508583" y="285788"/>
                </a:lnTo>
                <a:lnTo>
                  <a:pt x="2496821" y="266548"/>
                </a:lnTo>
                <a:lnTo>
                  <a:pt x="2491908" y="238999"/>
                </a:lnTo>
                <a:lnTo>
                  <a:pt x="2667737" y="238999"/>
                </a:lnTo>
                <a:lnTo>
                  <a:pt x="2665288" y="196571"/>
                </a:lnTo>
                <a:lnTo>
                  <a:pt x="2491908" y="196571"/>
                </a:lnTo>
                <a:lnTo>
                  <a:pt x="2495031" y="180514"/>
                </a:lnTo>
                <a:lnTo>
                  <a:pt x="2504164" y="163572"/>
                </a:lnTo>
                <a:lnTo>
                  <a:pt x="2521073" y="150166"/>
                </a:lnTo>
                <a:lnTo>
                  <a:pt x="2547525" y="144715"/>
                </a:lnTo>
                <a:lnTo>
                  <a:pt x="2643890" y="144715"/>
                </a:lnTo>
                <a:lnTo>
                  <a:pt x="2628262" y="123636"/>
                </a:lnTo>
                <a:lnTo>
                  <a:pt x="2594030" y="102138"/>
                </a:lnTo>
                <a:lnTo>
                  <a:pt x="2549411" y="94284"/>
                </a:lnTo>
                <a:close/>
              </a:path>
              <a:path w="2668270" h="437514">
                <a:moveTo>
                  <a:pt x="2663495" y="269170"/>
                </a:moveTo>
                <a:lnTo>
                  <a:pt x="2604567" y="269170"/>
                </a:lnTo>
                <a:lnTo>
                  <a:pt x="2598306" y="280470"/>
                </a:lnTo>
                <a:lnTo>
                  <a:pt x="2586653" y="290620"/>
                </a:lnTo>
                <a:lnTo>
                  <a:pt x="2570757" y="297942"/>
                </a:lnTo>
                <a:lnTo>
                  <a:pt x="2551768" y="300755"/>
                </a:lnTo>
                <a:lnTo>
                  <a:pt x="2648141" y="300755"/>
                </a:lnTo>
                <a:lnTo>
                  <a:pt x="2663495" y="269170"/>
                </a:lnTo>
                <a:close/>
              </a:path>
              <a:path w="2668270" h="437514">
                <a:moveTo>
                  <a:pt x="2643890" y="144715"/>
                </a:moveTo>
                <a:lnTo>
                  <a:pt x="2547525" y="144715"/>
                </a:lnTo>
                <a:lnTo>
                  <a:pt x="2568710" y="148045"/>
                </a:lnTo>
                <a:lnTo>
                  <a:pt x="2584060" y="157915"/>
                </a:lnTo>
                <a:lnTo>
                  <a:pt x="2594461" y="174149"/>
                </a:lnTo>
                <a:lnTo>
                  <a:pt x="2600796" y="196571"/>
                </a:lnTo>
                <a:lnTo>
                  <a:pt x="2665288" y="196571"/>
                </a:lnTo>
                <a:lnTo>
                  <a:pt x="2665207" y="195166"/>
                </a:lnTo>
                <a:lnTo>
                  <a:pt x="2652018" y="155678"/>
                </a:lnTo>
                <a:lnTo>
                  <a:pt x="2643890" y="144715"/>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98" name="object 98"/>
          <p:cNvSpPr/>
          <p:nvPr/>
        </p:nvSpPr>
        <p:spPr>
          <a:xfrm>
            <a:off x="574305" y="1602047"/>
            <a:ext cx="270164" cy="265546"/>
          </a:xfrm>
          <a:custGeom>
            <a:avLst/>
            <a:gdLst/>
            <a:ahLst/>
            <a:cxnLst/>
            <a:rect l="l" t="t" r="r" b="b"/>
            <a:pathLst>
              <a:path w="594360" h="584200">
                <a:moveTo>
                  <a:pt x="296953" y="0"/>
                </a:moveTo>
                <a:lnTo>
                  <a:pt x="248785" y="3607"/>
                </a:lnTo>
                <a:lnTo>
                  <a:pt x="203093" y="14100"/>
                </a:lnTo>
                <a:lnTo>
                  <a:pt x="160486" y="30989"/>
                </a:lnTo>
                <a:lnTo>
                  <a:pt x="121576" y="53781"/>
                </a:lnTo>
                <a:lnTo>
                  <a:pt x="86975" y="81985"/>
                </a:lnTo>
                <a:lnTo>
                  <a:pt x="57294" y="115109"/>
                </a:lnTo>
                <a:lnTo>
                  <a:pt x="33145" y="152662"/>
                </a:lnTo>
                <a:lnTo>
                  <a:pt x="15138" y="194153"/>
                </a:lnTo>
                <a:lnTo>
                  <a:pt x="3886" y="239089"/>
                </a:lnTo>
                <a:lnTo>
                  <a:pt x="0" y="286979"/>
                </a:lnTo>
                <a:lnTo>
                  <a:pt x="3886" y="335147"/>
                </a:lnTo>
                <a:lnTo>
                  <a:pt x="15138" y="380839"/>
                </a:lnTo>
                <a:lnTo>
                  <a:pt x="33145" y="423446"/>
                </a:lnTo>
                <a:lnTo>
                  <a:pt x="57294" y="462356"/>
                </a:lnTo>
                <a:lnTo>
                  <a:pt x="86975" y="496957"/>
                </a:lnTo>
                <a:lnTo>
                  <a:pt x="121576" y="526638"/>
                </a:lnTo>
                <a:lnTo>
                  <a:pt x="160486" y="550787"/>
                </a:lnTo>
                <a:lnTo>
                  <a:pt x="203093" y="568794"/>
                </a:lnTo>
                <a:lnTo>
                  <a:pt x="248785" y="580046"/>
                </a:lnTo>
                <a:lnTo>
                  <a:pt x="296953" y="583933"/>
                </a:lnTo>
                <a:lnTo>
                  <a:pt x="345120" y="580046"/>
                </a:lnTo>
                <a:lnTo>
                  <a:pt x="390812" y="568794"/>
                </a:lnTo>
                <a:lnTo>
                  <a:pt x="433419" y="550787"/>
                </a:lnTo>
                <a:lnTo>
                  <a:pt x="472329" y="526638"/>
                </a:lnTo>
                <a:lnTo>
                  <a:pt x="506930" y="496957"/>
                </a:lnTo>
                <a:lnTo>
                  <a:pt x="536611" y="462356"/>
                </a:lnTo>
                <a:lnTo>
                  <a:pt x="560760" y="423446"/>
                </a:lnTo>
                <a:lnTo>
                  <a:pt x="578767" y="380839"/>
                </a:lnTo>
                <a:lnTo>
                  <a:pt x="590019" y="335147"/>
                </a:lnTo>
                <a:lnTo>
                  <a:pt x="593906" y="286979"/>
                </a:lnTo>
                <a:lnTo>
                  <a:pt x="590019" y="239089"/>
                </a:lnTo>
                <a:lnTo>
                  <a:pt x="578767" y="194153"/>
                </a:lnTo>
                <a:lnTo>
                  <a:pt x="560760" y="152662"/>
                </a:lnTo>
                <a:lnTo>
                  <a:pt x="536611" y="115109"/>
                </a:lnTo>
                <a:lnTo>
                  <a:pt x="506930" y="81985"/>
                </a:lnTo>
                <a:lnTo>
                  <a:pt x="472329" y="53781"/>
                </a:lnTo>
                <a:lnTo>
                  <a:pt x="433419" y="30989"/>
                </a:lnTo>
                <a:lnTo>
                  <a:pt x="390812" y="14100"/>
                </a:lnTo>
                <a:lnTo>
                  <a:pt x="345120" y="3607"/>
                </a:lnTo>
                <a:lnTo>
                  <a:pt x="296953" y="0"/>
                </a:lnTo>
                <a:close/>
              </a:path>
            </a:pathLst>
          </a:custGeom>
          <a:solidFill>
            <a:srgbClr val="14286B"/>
          </a:solidFill>
        </p:spPr>
        <p:txBody>
          <a:bodyPr wrap="square" lIns="0" tIns="0" rIns="0" bIns="0" rtlCol="0"/>
          <a:lstStyle/>
          <a:p>
            <a:pPr defTabSz="415664">
              <a:defRPr/>
            </a:pPr>
            <a:endParaRPr sz="818">
              <a:solidFill>
                <a:prstClr val="black"/>
              </a:solidFill>
              <a:latin typeface="Calibri"/>
            </a:endParaRPr>
          </a:p>
        </p:txBody>
      </p:sp>
      <p:sp>
        <p:nvSpPr>
          <p:cNvPr id="3" name="TextBox 2">
            <a:extLst>
              <a:ext uri="{FF2B5EF4-FFF2-40B4-BE49-F238E27FC236}">
                <a16:creationId xmlns:a16="http://schemas.microsoft.com/office/drawing/2014/main" id="{42072883-A541-4661-8306-4DDF61D8CDAC}"/>
              </a:ext>
            </a:extLst>
          </p:cNvPr>
          <p:cNvSpPr txBox="1"/>
          <p:nvPr/>
        </p:nvSpPr>
        <p:spPr>
          <a:xfrm>
            <a:off x="578482" y="1567790"/>
            <a:ext cx="296876" cy="369332"/>
          </a:xfrm>
          <a:prstGeom prst="rect">
            <a:avLst/>
          </a:prstGeom>
          <a:noFill/>
        </p:spPr>
        <p:txBody>
          <a:bodyPr wrap="none" rtlCol="0">
            <a:spAutoFit/>
          </a:bodyPr>
          <a:lstStyle/>
          <a:p>
            <a:pPr defTabSz="685800">
              <a:defRPr/>
            </a:pPr>
            <a:r>
              <a:rPr lang="en-US" b="1" dirty="0">
                <a:solidFill>
                  <a:prstClr val="white"/>
                </a:solidFill>
                <a:latin typeface="Calibri"/>
              </a:rPr>
              <a:t>E</a:t>
            </a:r>
          </a:p>
        </p:txBody>
      </p:sp>
    </p:spTree>
    <p:extLst>
      <p:ext uri="{BB962C8B-B14F-4D97-AF65-F5344CB8AC3E}">
        <p14:creationId xmlns:p14="http://schemas.microsoft.com/office/powerpoint/2010/main" val="2152046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381000" y="685800"/>
            <a:ext cx="8763000" cy="1417638"/>
          </a:xfrm>
        </p:spPr>
        <p:txBody>
          <a:bodyPr>
            <a:normAutofit fontScale="90000"/>
          </a:bodyPr>
          <a:lstStyle/>
          <a:p>
            <a:r>
              <a:rPr lang="en-MY" altLang="en-US" dirty="0">
                <a:ea typeface="ＭＳ Ｐゴシック" panose="020B0600070205080204" pitchFamily="34" charset="-128"/>
              </a:rPr>
              <a:t>Ideas from Work Experience, Hobbies, Interests and the Environment</a:t>
            </a:r>
          </a:p>
        </p:txBody>
      </p:sp>
      <p:sp>
        <p:nvSpPr>
          <p:cNvPr id="10243" name="Content Placeholder 2"/>
          <p:cNvSpPr>
            <a:spLocks noGrp="1"/>
          </p:cNvSpPr>
          <p:nvPr>
            <p:ph idx="1"/>
          </p:nvPr>
        </p:nvSpPr>
        <p:spPr>
          <a:xfrm>
            <a:off x="152400" y="2895600"/>
            <a:ext cx="8839200" cy="4525963"/>
          </a:xfrm>
        </p:spPr>
        <p:txBody>
          <a:bodyPr/>
          <a:lstStyle/>
          <a:p>
            <a:pPr>
              <a:defRPr/>
            </a:pPr>
            <a:r>
              <a:rPr lang="en-MY" altLang="en-US" b="1" dirty="0">
                <a:solidFill>
                  <a:srgbClr val="3366FF"/>
                </a:solidFill>
                <a:ea typeface="ＭＳ Ｐゴシック" pitchFamily="34" charset="-128"/>
              </a:rPr>
              <a:t>Work experience </a:t>
            </a:r>
            <a:r>
              <a:rPr lang="en-MY" altLang="en-US" dirty="0">
                <a:ea typeface="ＭＳ Ｐゴシック" pitchFamily="34" charset="-128"/>
              </a:rPr>
              <a:t>is one of the primary sources of a business idea (</a:t>
            </a:r>
            <a:r>
              <a:rPr lang="en-MY" altLang="en-US" dirty="0" err="1">
                <a:ea typeface="ＭＳ Ｐゴシック" pitchFamily="34" charset="-128"/>
              </a:rPr>
              <a:t>Strydon</a:t>
            </a:r>
            <a:r>
              <a:rPr lang="en-MY" altLang="en-US" dirty="0">
                <a:ea typeface="ＭＳ Ｐゴシック" pitchFamily="34" charset="-128"/>
              </a:rPr>
              <a:t>, 2007). An entrepreneur can use his work experience and technical skills obtained from earlier work to resolve problems and shortcomings in his present work or operation system.</a:t>
            </a:r>
          </a:p>
          <a:p>
            <a:pPr marL="0" indent="0">
              <a:buFont typeface="Wingdings" panose="05000000000000000000" pitchFamily="2" charset="2"/>
              <a:buNone/>
              <a:defRPr/>
            </a:pPr>
            <a:endParaRPr lang="en-MY" altLang="en-US" dirty="0">
              <a:ea typeface="ＭＳ Ｐゴシック" pitchFamily="34" charset="-128"/>
            </a:endParaRPr>
          </a:p>
        </p:txBody>
      </p:sp>
    </p:spTree>
    <p:extLst>
      <p:ext uri="{BB962C8B-B14F-4D97-AF65-F5344CB8AC3E}">
        <p14:creationId xmlns:p14="http://schemas.microsoft.com/office/powerpoint/2010/main" val="1562688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5600" y="2286000"/>
            <a:ext cx="3802694" cy="1200329"/>
          </a:xfrm>
          <a:prstGeom prst="rect">
            <a:avLst/>
          </a:prstGeom>
          <a:noFill/>
        </p:spPr>
        <p:txBody>
          <a:bodyPr wrap="none" rtlCol="0">
            <a:spAutoFit/>
          </a:bodyPr>
          <a:lstStyle/>
          <a:p>
            <a:r>
              <a:rPr lang="en-US" sz="7200" dirty="0">
                <a:latin typeface="Apple Chancery"/>
                <a:cs typeface="Apple Chancery"/>
              </a:rPr>
              <a:t>The End</a:t>
            </a:r>
          </a:p>
        </p:txBody>
      </p:sp>
    </p:spTree>
    <p:extLst>
      <p:ext uri="{BB962C8B-B14F-4D97-AF65-F5344CB8AC3E}">
        <p14:creationId xmlns:p14="http://schemas.microsoft.com/office/powerpoint/2010/main" val="4265470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p:cNvSpPr>
            <a:spLocks noGrp="1"/>
          </p:cNvSpPr>
          <p:nvPr>
            <p:ph idx="1"/>
          </p:nvPr>
        </p:nvSpPr>
        <p:spPr>
          <a:xfrm>
            <a:off x="0" y="2590800"/>
            <a:ext cx="9144000" cy="4678363"/>
          </a:xfrm>
        </p:spPr>
        <p:txBody>
          <a:bodyPr/>
          <a:lstStyle/>
          <a:p>
            <a:r>
              <a:rPr lang="en-MY" altLang="en-US" dirty="0">
                <a:ea typeface="ＭＳ Ｐゴシック" panose="020B0600070205080204" pitchFamily="34" charset="-128"/>
              </a:rPr>
              <a:t>A new business idea may grow from </a:t>
            </a:r>
            <a:r>
              <a:rPr lang="en-MY" altLang="en-US" dirty="0">
                <a:solidFill>
                  <a:srgbClr val="7030A0"/>
                </a:solidFill>
                <a:ea typeface="ＭＳ Ｐゴシック" panose="020B0600070205080204" pitchFamily="34" charset="-128"/>
              </a:rPr>
              <a:t>a hobby </a:t>
            </a:r>
            <a:r>
              <a:rPr lang="en-MY" altLang="en-US" dirty="0">
                <a:ea typeface="ＭＳ Ｐゴシック" panose="020B0600070205080204" pitchFamily="34" charset="-128"/>
              </a:rPr>
              <a:t>or </a:t>
            </a:r>
            <a:r>
              <a:rPr lang="en-MY" altLang="en-US" dirty="0">
                <a:solidFill>
                  <a:srgbClr val="7030A0"/>
                </a:solidFill>
                <a:ea typeface="ＭＳ Ｐゴシック" panose="020B0600070205080204" pitchFamily="34" charset="-128"/>
              </a:rPr>
              <a:t>personal interest</a:t>
            </a:r>
            <a:r>
              <a:rPr lang="en-MY" altLang="en-US" dirty="0">
                <a:ea typeface="ＭＳ Ｐゴシック" panose="020B0600070205080204" pitchFamily="34" charset="-128"/>
              </a:rPr>
              <a:t>. </a:t>
            </a:r>
          </a:p>
          <a:p>
            <a:pPr lvl="1"/>
            <a:r>
              <a:rPr lang="en-MY" altLang="en-US" u="sng" dirty="0">
                <a:solidFill>
                  <a:srgbClr val="00B050"/>
                </a:solidFill>
                <a:ea typeface="ＭＳ Ｐゴシック" panose="020B0600070205080204" pitchFamily="34" charset="-128"/>
              </a:rPr>
              <a:t>For example</a:t>
            </a:r>
            <a:r>
              <a:rPr lang="en-MY" altLang="en-US" dirty="0">
                <a:ea typeface="ＭＳ Ｐゴシック" panose="020B0600070205080204" pitchFamily="34" charset="-128"/>
              </a:rPr>
              <a:t>, someone who loves to bake cakes may start selling their cakes online as a way to generate income. This business may grow as demand increases. The home baker will need to decide at one point whether to become an entrepreneur managing a growing business, or he may return to baking just as a hobby.</a:t>
            </a:r>
          </a:p>
        </p:txBody>
      </p:sp>
      <p:sp>
        <p:nvSpPr>
          <p:cNvPr id="11267" name="Title 1"/>
          <p:cNvSpPr>
            <a:spLocks noGrp="1"/>
          </p:cNvSpPr>
          <p:nvPr>
            <p:ph type="title"/>
          </p:nvPr>
        </p:nvSpPr>
        <p:spPr>
          <a:xfrm>
            <a:off x="563880" y="685800"/>
            <a:ext cx="8610600" cy="1417638"/>
          </a:xfrm>
        </p:spPr>
        <p:txBody>
          <a:bodyPr>
            <a:normAutofit fontScale="90000"/>
          </a:bodyPr>
          <a:lstStyle/>
          <a:p>
            <a:r>
              <a:rPr lang="en-MY" altLang="en-US" dirty="0">
                <a:ea typeface="ＭＳ Ｐゴシック" panose="020B0600070205080204" pitchFamily="34" charset="-128"/>
              </a:rPr>
              <a:t>Ideas from Work Experience, Hobbies, Interests and the Environment (cont.)</a:t>
            </a:r>
          </a:p>
        </p:txBody>
      </p:sp>
    </p:spTree>
    <p:extLst>
      <p:ext uri="{BB962C8B-B14F-4D97-AF65-F5344CB8AC3E}">
        <p14:creationId xmlns:p14="http://schemas.microsoft.com/office/powerpoint/2010/main" val="1362253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2"/>
          <p:cNvSpPr>
            <a:spLocks noGrp="1"/>
          </p:cNvSpPr>
          <p:nvPr>
            <p:ph idx="1"/>
          </p:nvPr>
        </p:nvSpPr>
        <p:spPr>
          <a:xfrm>
            <a:off x="15240" y="1752600"/>
            <a:ext cx="9144000" cy="4724400"/>
          </a:xfrm>
        </p:spPr>
        <p:txBody>
          <a:bodyPr/>
          <a:lstStyle/>
          <a:p>
            <a:r>
              <a:rPr lang="en-MY" altLang="en-US" sz="2600" dirty="0">
                <a:ea typeface="ＭＳ Ｐゴシック" panose="020B0600070205080204" pitchFamily="34" charset="-128"/>
              </a:rPr>
              <a:t>New ideas, information, opportunities or insight into new technological trends may reach entrepreneurs through </a:t>
            </a:r>
            <a:r>
              <a:rPr lang="en-MY" altLang="en-US" sz="2600" dirty="0">
                <a:solidFill>
                  <a:srgbClr val="00B050"/>
                </a:solidFill>
                <a:ea typeface="ＭＳ Ｐゴシック" panose="020B0600070205080204" pitchFamily="34" charset="-128"/>
              </a:rPr>
              <a:t>trade exhibitions</a:t>
            </a:r>
            <a:r>
              <a:rPr lang="en-MY" altLang="en-US" sz="2600" dirty="0">
                <a:ea typeface="ＭＳ Ｐゴシック" panose="020B0600070205080204" pitchFamily="34" charset="-128"/>
              </a:rPr>
              <a:t>, or </a:t>
            </a:r>
            <a:r>
              <a:rPr lang="en-MY" altLang="en-US" sz="2600" dirty="0">
                <a:solidFill>
                  <a:srgbClr val="00B050"/>
                </a:solidFill>
                <a:ea typeface="ＭＳ Ｐゴシック" panose="020B0600070205080204" pitchFamily="34" charset="-128"/>
              </a:rPr>
              <a:t>links with universities </a:t>
            </a:r>
            <a:r>
              <a:rPr lang="en-MY" altLang="en-US" sz="2600" dirty="0">
                <a:ea typeface="ＭＳ Ｐゴシック" panose="020B0600070205080204" pitchFamily="34" charset="-128"/>
              </a:rPr>
              <a:t>and </a:t>
            </a:r>
            <a:r>
              <a:rPr lang="en-MY" altLang="en-US" sz="2600" dirty="0">
                <a:solidFill>
                  <a:srgbClr val="00B050"/>
                </a:solidFill>
                <a:ea typeface="ＭＳ Ｐゴシック" panose="020B0600070205080204" pitchFamily="34" charset="-128"/>
              </a:rPr>
              <a:t>research institutes</a:t>
            </a:r>
            <a:r>
              <a:rPr lang="en-MY" altLang="en-US" sz="2600" dirty="0">
                <a:ea typeface="ＭＳ Ｐゴシック" panose="020B0600070205080204" pitchFamily="34" charset="-128"/>
              </a:rPr>
              <a:t>, or </a:t>
            </a:r>
            <a:r>
              <a:rPr lang="en-MY" altLang="en-US" sz="2600" dirty="0">
                <a:solidFill>
                  <a:srgbClr val="00B050"/>
                </a:solidFill>
                <a:ea typeface="ＭＳ Ｐゴシック" panose="020B0600070205080204" pitchFamily="34" charset="-128"/>
              </a:rPr>
              <a:t>networking</a:t>
            </a:r>
            <a:r>
              <a:rPr lang="en-MY" altLang="en-US" sz="2600" dirty="0">
                <a:ea typeface="ＭＳ Ｐゴシック" panose="020B0600070205080204" pitchFamily="34" charset="-128"/>
              </a:rPr>
              <a:t> with sales representatives, </a:t>
            </a:r>
            <a:r>
              <a:rPr lang="en-MY" altLang="en-US" sz="2600" dirty="0">
                <a:solidFill>
                  <a:srgbClr val="00B050"/>
                </a:solidFill>
                <a:ea typeface="ＭＳ Ｐゴシック" panose="020B0600070205080204" pitchFamily="34" charset="-128"/>
              </a:rPr>
              <a:t>wholesalers, distributors</a:t>
            </a:r>
            <a:r>
              <a:rPr lang="en-MY" altLang="en-US" sz="2600" dirty="0">
                <a:ea typeface="ＭＳ Ｐゴシック" panose="020B0600070205080204" pitchFamily="34" charset="-128"/>
              </a:rPr>
              <a:t>, </a:t>
            </a:r>
            <a:r>
              <a:rPr lang="en-MY" altLang="en-US" sz="2600" dirty="0">
                <a:solidFill>
                  <a:srgbClr val="00B050"/>
                </a:solidFill>
                <a:ea typeface="ＭＳ Ｐゴシック" panose="020B0600070205080204" pitchFamily="34" charset="-128"/>
              </a:rPr>
              <a:t>manufacturers, franchisers, professors and research scientists</a:t>
            </a:r>
            <a:r>
              <a:rPr lang="en-MY" altLang="en-US" sz="2600" dirty="0">
                <a:ea typeface="ＭＳ Ｐゴシック" panose="020B0600070205080204" pitchFamily="34" charset="-128"/>
              </a:rPr>
              <a:t>.</a:t>
            </a:r>
          </a:p>
          <a:p>
            <a:r>
              <a:rPr lang="en-MY" altLang="en-US" sz="2600" dirty="0">
                <a:ea typeface="ＭＳ Ｐゴシック" panose="020B0600070205080204" pitchFamily="34" charset="-128"/>
              </a:rPr>
              <a:t>It is also important to observe and pay attention to </a:t>
            </a:r>
            <a:r>
              <a:rPr lang="en-MY" altLang="en-US" sz="2600" dirty="0">
                <a:solidFill>
                  <a:schemeClr val="accent2">
                    <a:lumMod val="75000"/>
                  </a:schemeClr>
                </a:solidFill>
                <a:ea typeface="ＭＳ Ｐゴシック" panose="020B0600070205080204" pitchFamily="34" charset="-128"/>
              </a:rPr>
              <a:t>latest trends </a:t>
            </a:r>
            <a:r>
              <a:rPr lang="en-MY" altLang="en-US" sz="2600" dirty="0">
                <a:ea typeface="ＭＳ Ｐゴシック" panose="020B0600070205080204" pitchFamily="34" charset="-128"/>
              </a:rPr>
              <a:t>and </a:t>
            </a:r>
            <a:r>
              <a:rPr lang="en-MY" altLang="en-US" sz="2600" dirty="0">
                <a:solidFill>
                  <a:schemeClr val="accent2">
                    <a:lumMod val="75000"/>
                  </a:schemeClr>
                </a:solidFill>
                <a:ea typeface="ＭＳ Ｐゴシック" panose="020B0600070205080204" pitchFamily="34" charset="-128"/>
              </a:rPr>
              <a:t>technological development </a:t>
            </a:r>
            <a:r>
              <a:rPr lang="en-MY" altLang="en-US" sz="2600" dirty="0">
                <a:ea typeface="ＭＳ Ｐゴシック" panose="020B0600070205080204" pitchFamily="34" charset="-128"/>
              </a:rPr>
              <a:t>in technical magazines, scholarly journals, newspapers and the Internet. </a:t>
            </a:r>
          </a:p>
        </p:txBody>
      </p:sp>
      <p:sp>
        <p:nvSpPr>
          <p:cNvPr id="12291" name="Title 1"/>
          <p:cNvSpPr>
            <a:spLocks noGrp="1"/>
          </p:cNvSpPr>
          <p:nvPr>
            <p:ph type="title"/>
          </p:nvPr>
        </p:nvSpPr>
        <p:spPr>
          <a:xfrm>
            <a:off x="381000" y="334962"/>
            <a:ext cx="8763000" cy="1417638"/>
          </a:xfrm>
        </p:spPr>
        <p:txBody>
          <a:bodyPr>
            <a:normAutofit/>
          </a:bodyPr>
          <a:lstStyle/>
          <a:p>
            <a:r>
              <a:rPr lang="en-MY" altLang="en-US" sz="3200" dirty="0">
                <a:ea typeface="ＭＳ Ｐゴシック" panose="020B0600070205080204" pitchFamily="34" charset="-128"/>
              </a:rPr>
              <a:t>Ideas from Work Experience, Hobbies, Interests and the Environment (cont.)</a:t>
            </a:r>
          </a:p>
        </p:txBody>
      </p:sp>
    </p:spTree>
    <p:extLst>
      <p:ext uri="{BB962C8B-B14F-4D97-AF65-F5344CB8AC3E}">
        <p14:creationId xmlns:p14="http://schemas.microsoft.com/office/powerpoint/2010/main" val="4078777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p:cNvSpPr>
            <a:spLocks noGrp="1"/>
          </p:cNvSpPr>
          <p:nvPr>
            <p:ph idx="1"/>
          </p:nvPr>
        </p:nvSpPr>
        <p:spPr>
          <a:xfrm>
            <a:off x="152400" y="1524000"/>
            <a:ext cx="8991600" cy="4602163"/>
          </a:xfrm>
        </p:spPr>
        <p:txBody>
          <a:bodyPr>
            <a:normAutofit lnSpcReduction="10000"/>
          </a:bodyPr>
          <a:lstStyle/>
          <a:p>
            <a:r>
              <a:rPr lang="en-MY" altLang="en-US" dirty="0">
                <a:ea typeface="ＭＳ Ｐゴシック" panose="020B0600070205080204" pitchFamily="34" charset="-128"/>
              </a:rPr>
              <a:t>A clever entrepreneur will likely </a:t>
            </a:r>
            <a:r>
              <a:rPr lang="en-MY" altLang="en-US" dirty="0">
                <a:solidFill>
                  <a:srgbClr val="FF00FF"/>
                </a:solidFill>
                <a:ea typeface="ＭＳ Ｐゴシック" panose="020B0600070205080204" pitchFamily="34" charset="-128"/>
              </a:rPr>
              <a:t>systematically scan his environment</a:t>
            </a:r>
            <a:r>
              <a:rPr lang="en-MY" altLang="en-US" dirty="0">
                <a:ea typeface="ＭＳ Ｐゴシック" panose="020B0600070205080204" pitchFamily="34" charset="-128"/>
              </a:rPr>
              <a:t> to identify business ideas or to get an idea on the problems faced by the people and explore possibilities of offering products or services that may solve such problems. </a:t>
            </a:r>
          </a:p>
          <a:p>
            <a:r>
              <a:rPr lang="en-MY" altLang="en-US" dirty="0">
                <a:ea typeface="ＭＳ Ｐゴシック" panose="020B0600070205080204" pitchFamily="34" charset="-128"/>
              </a:rPr>
              <a:t> </a:t>
            </a:r>
            <a:r>
              <a:rPr lang="en-MY" altLang="en-US" dirty="0" err="1">
                <a:ea typeface="ＭＳ Ｐゴシック" panose="020B0600070205080204" pitchFamily="34" charset="-128"/>
              </a:rPr>
              <a:t>Biallas</a:t>
            </a:r>
            <a:r>
              <a:rPr lang="en-MY" altLang="en-US" dirty="0">
                <a:ea typeface="ＭＳ Ｐゴシック" panose="020B0600070205080204" pitchFamily="34" charset="-128"/>
              </a:rPr>
              <a:t> (2014) shows the matrix of business idea (existing and new) versus market (existing and new market) in Figure 10.1. There are four quadrants that may be </a:t>
            </a:r>
            <a:r>
              <a:rPr lang="en-MY" altLang="en-US" dirty="0" err="1">
                <a:ea typeface="ＭＳ Ｐゴシック" panose="020B0600070205080204" pitchFamily="34" charset="-128"/>
              </a:rPr>
              <a:t>analyzed</a:t>
            </a:r>
            <a:r>
              <a:rPr lang="en-MY" altLang="en-US" dirty="0">
                <a:ea typeface="ＭＳ Ｐゴシック" panose="020B0600070205080204" pitchFamily="34" charset="-128"/>
              </a:rPr>
              <a:t> to identify new ideas.</a:t>
            </a:r>
          </a:p>
        </p:txBody>
      </p:sp>
      <p:sp>
        <p:nvSpPr>
          <p:cNvPr id="13315" name="Title 1"/>
          <p:cNvSpPr>
            <a:spLocks noGrp="1"/>
          </p:cNvSpPr>
          <p:nvPr>
            <p:ph type="title"/>
          </p:nvPr>
        </p:nvSpPr>
        <p:spPr>
          <a:xfrm>
            <a:off x="152400" y="0"/>
            <a:ext cx="8991600" cy="1417638"/>
          </a:xfrm>
        </p:spPr>
        <p:txBody>
          <a:bodyPr>
            <a:normAutofit fontScale="90000"/>
          </a:bodyPr>
          <a:lstStyle/>
          <a:p>
            <a:r>
              <a:rPr lang="en-MY" altLang="en-US" dirty="0">
                <a:ea typeface="ＭＳ Ｐゴシック" panose="020B0600070205080204" pitchFamily="34" charset="-128"/>
              </a:rPr>
              <a:t>Ideas from Work Experience, Hobbies, Interests and the Environment (cont.)</a:t>
            </a:r>
          </a:p>
        </p:txBody>
      </p:sp>
    </p:spTree>
    <p:extLst>
      <p:ext uri="{BB962C8B-B14F-4D97-AF65-F5344CB8AC3E}">
        <p14:creationId xmlns:p14="http://schemas.microsoft.com/office/powerpoint/2010/main" val="108713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49413"/>
            <a:ext cx="5172075" cy="4522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339" name="TextBox 1"/>
          <p:cNvSpPr txBox="1">
            <a:spLocks noChangeArrowheads="1"/>
          </p:cNvSpPr>
          <p:nvPr/>
        </p:nvSpPr>
        <p:spPr bwMode="auto">
          <a:xfrm>
            <a:off x="4627563" y="1981200"/>
            <a:ext cx="4343400" cy="1970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lr>
                <a:srgbClr val="0000FF"/>
              </a:buClr>
              <a:buSzPct val="80000"/>
              <a:buFont typeface="Wingdings" panose="05000000000000000000" pitchFamily="2" charset="2"/>
              <a:buChar char="q"/>
              <a:defRPr sz="2800">
                <a:solidFill>
                  <a:srgbClr val="000000"/>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rgbClr val="0000FF"/>
              </a:buClr>
              <a:buChar char="–"/>
              <a:defRPr sz="2600">
                <a:solidFill>
                  <a:srgbClr val="000000"/>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rgbClr val="0000FF"/>
              </a:buClr>
              <a:buChar char="•"/>
              <a:defRPr sz="2400">
                <a:solidFill>
                  <a:srgbClr val="000000"/>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rgbClr val="0000FF"/>
              </a:buClr>
              <a:buChar char="–"/>
              <a:defRPr sz="2000">
                <a:solidFill>
                  <a:srgbClr val="000000"/>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rgbClr val="0000FF"/>
              </a:buClr>
              <a:buChar char="»"/>
              <a:defRPr sz="20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0000FF"/>
              </a:buClr>
              <a:buChar char="»"/>
              <a:defRPr sz="20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0000FF"/>
              </a:buClr>
              <a:buChar char="»"/>
              <a:defRPr sz="20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0000FF"/>
              </a:buClr>
              <a:buChar char="»"/>
              <a:defRPr sz="20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0000FF"/>
              </a:buClr>
              <a:buChar char="»"/>
              <a:defRPr sz="20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2600">
                <a:solidFill>
                  <a:schemeClr val="tx1"/>
                </a:solidFill>
              </a:rPr>
              <a:t>Examle of:</a:t>
            </a:r>
          </a:p>
          <a:p>
            <a:pPr eaLnBrk="1" hangingPunct="1">
              <a:spcBef>
                <a:spcPct val="0"/>
              </a:spcBef>
              <a:buClrTx/>
              <a:buSzTx/>
              <a:buFontTx/>
              <a:buAutoNum type="arabicPeriod"/>
            </a:pPr>
            <a:r>
              <a:rPr lang="en-US" altLang="en-US" sz="2600">
                <a:solidFill>
                  <a:schemeClr val="tx1"/>
                </a:solidFill>
              </a:rPr>
              <a:t> Existing business idea / </a:t>
            </a:r>
          </a:p>
          <a:p>
            <a:pPr eaLnBrk="1" hangingPunct="1">
              <a:spcBef>
                <a:spcPct val="0"/>
              </a:spcBef>
              <a:buClrTx/>
              <a:buSzTx/>
              <a:buFontTx/>
              <a:buNone/>
            </a:pPr>
            <a:r>
              <a:rPr lang="en-US" altLang="en-US" sz="2600">
                <a:solidFill>
                  <a:schemeClr val="tx1"/>
                </a:solidFill>
              </a:rPr>
              <a:t>    Existing Market</a:t>
            </a:r>
          </a:p>
          <a:p>
            <a:pPr eaLnBrk="1" hangingPunct="1">
              <a:spcBef>
                <a:spcPct val="0"/>
              </a:spcBef>
              <a:buClrTx/>
              <a:buSzTx/>
              <a:buFontTx/>
              <a:buNone/>
            </a:pPr>
            <a:r>
              <a:rPr lang="en-US" altLang="en-US" sz="2600">
                <a:solidFill>
                  <a:schemeClr val="tx1"/>
                </a:solidFill>
              </a:rPr>
              <a:t>2. New business</a:t>
            </a:r>
          </a:p>
          <a:p>
            <a:pPr eaLnBrk="1" hangingPunct="1">
              <a:spcBef>
                <a:spcPct val="0"/>
              </a:spcBef>
              <a:buClrTx/>
              <a:buSzTx/>
              <a:buFontTx/>
              <a:buNone/>
            </a:pPr>
            <a:endParaRPr lang="en-MY" altLang="en-US" sz="1800">
              <a:solidFill>
                <a:schemeClr val="tx1"/>
              </a:solidFill>
            </a:endParaRPr>
          </a:p>
        </p:txBody>
      </p:sp>
      <p:sp>
        <p:nvSpPr>
          <p:cNvPr id="14340" name="Title 1"/>
          <p:cNvSpPr>
            <a:spLocks noGrp="1"/>
          </p:cNvSpPr>
          <p:nvPr>
            <p:ph type="title"/>
          </p:nvPr>
        </p:nvSpPr>
        <p:spPr>
          <a:xfrm>
            <a:off x="0" y="397669"/>
            <a:ext cx="8982995" cy="1417638"/>
          </a:xfrm>
        </p:spPr>
        <p:txBody>
          <a:bodyPr>
            <a:normAutofit fontScale="90000"/>
          </a:bodyPr>
          <a:lstStyle/>
          <a:p>
            <a:r>
              <a:rPr lang="en-MY" altLang="en-US" dirty="0">
                <a:ea typeface="ＭＳ Ｐゴシック" panose="020B0600070205080204" pitchFamily="34" charset="-128"/>
              </a:rPr>
              <a:t>Ideas from Work Experience, Hobbies, Interests and the Environment (cont.)</a:t>
            </a:r>
          </a:p>
        </p:txBody>
      </p:sp>
    </p:spTree>
    <p:extLst>
      <p:ext uri="{BB962C8B-B14F-4D97-AF65-F5344CB8AC3E}">
        <p14:creationId xmlns:p14="http://schemas.microsoft.com/office/powerpoint/2010/main" val="4167930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49413"/>
            <a:ext cx="5172075" cy="4522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4648200" y="1524000"/>
            <a:ext cx="4343400" cy="4524375"/>
          </a:xfrm>
          <a:prstGeom prst="rect">
            <a:avLst/>
          </a:prstGeom>
          <a:noFill/>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defRPr/>
            </a:pPr>
            <a:r>
              <a:rPr lang="en-US" altLang="en-US" dirty="0"/>
              <a:t>Discuss possible example of:</a:t>
            </a:r>
          </a:p>
          <a:p>
            <a:pPr marL="268288" indent="-268288" eaLnBrk="1" hangingPunct="1">
              <a:buFontTx/>
              <a:buAutoNum type="arabicPeriod"/>
              <a:defRPr/>
            </a:pPr>
            <a:r>
              <a:rPr lang="en-US" altLang="en-US" dirty="0"/>
              <a:t>Q1</a:t>
            </a:r>
            <a:r>
              <a:rPr lang="en-US" altLang="en-US" dirty="0">
                <a:sym typeface="Symbol"/>
              </a:rPr>
              <a:t></a:t>
            </a:r>
            <a:r>
              <a:rPr lang="en-US" altLang="en-US" dirty="0"/>
              <a:t>Existing business idea / Existing market: Offering existing product and /or  service to existing market.</a:t>
            </a:r>
          </a:p>
          <a:p>
            <a:pPr marL="268288" indent="-268288" eaLnBrk="1" hangingPunct="1">
              <a:buFontTx/>
              <a:buAutoNum type="arabicPeriod"/>
              <a:defRPr/>
            </a:pPr>
            <a:r>
              <a:rPr lang="en-US" altLang="en-US" dirty="0"/>
              <a:t>Q2</a:t>
            </a:r>
            <a:r>
              <a:rPr lang="en-US" altLang="en-US" dirty="0">
                <a:sym typeface="Symbol"/>
              </a:rPr>
              <a:t></a:t>
            </a:r>
            <a:r>
              <a:rPr lang="en-US" altLang="en-US" dirty="0"/>
              <a:t>Existing business idea / New market: Offering existing product or service to new market.</a:t>
            </a:r>
          </a:p>
          <a:p>
            <a:pPr marL="268288" indent="-268288" eaLnBrk="1" hangingPunct="1">
              <a:buFontTx/>
              <a:buAutoNum type="arabicPeriod"/>
              <a:defRPr/>
            </a:pPr>
            <a:r>
              <a:rPr lang="en-US" altLang="en-US" dirty="0"/>
              <a:t>Q3</a:t>
            </a:r>
            <a:r>
              <a:rPr lang="en-US" altLang="en-US" dirty="0">
                <a:sym typeface="Symbol"/>
              </a:rPr>
              <a:t></a:t>
            </a:r>
            <a:r>
              <a:rPr lang="en-US" altLang="en-US" dirty="0"/>
              <a:t>New business idea / Existing market: Offering new product and / or service to existing market.</a:t>
            </a:r>
          </a:p>
          <a:p>
            <a:pPr marL="268288" indent="-268288" eaLnBrk="1" hangingPunct="1">
              <a:buFontTx/>
              <a:buAutoNum type="arabicPeriod"/>
              <a:defRPr/>
            </a:pPr>
            <a:r>
              <a:rPr lang="en-US" altLang="en-US" dirty="0"/>
              <a:t>Q4</a:t>
            </a:r>
            <a:r>
              <a:rPr lang="en-US" altLang="en-US" dirty="0">
                <a:sym typeface="Symbol"/>
              </a:rPr>
              <a:t></a:t>
            </a:r>
            <a:r>
              <a:rPr lang="en-US" altLang="en-US" dirty="0"/>
              <a:t>New business idea / New market: Offering new product and / or service to new market. </a:t>
            </a:r>
          </a:p>
          <a:p>
            <a:pPr eaLnBrk="1" hangingPunct="1">
              <a:buFontTx/>
              <a:buAutoNum type="arabicPeriod"/>
              <a:defRPr/>
            </a:pPr>
            <a:endParaRPr lang="en-US" altLang="en-US" dirty="0"/>
          </a:p>
          <a:p>
            <a:pPr eaLnBrk="1" hangingPunct="1">
              <a:buFontTx/>
              <a:buAutoNum type="arabicPeriod"/>
              <a:defRPr/>
            </a:pPr>
            <a:endParaRPr lang="en-US" altLang="en-US" dirty="0"/>
          </a:p>
          <a:p>
            <a:pPr eaLnBrk="1" hangingPunct="1">
              <a:defRPr/>
            </a:pPr>
            <a:endParaRPr lang="en-MY" altLang="en-US" dirty="0"/>
          </a:p>
        </p:txBody>
      </p:sp>
      <p:sp>
        <p:nvSpPr>
          <p:cNvPr id="15364" name="Title 1"/>
          <p:cNvSpPr>
            <a:spLocks noGrp="1"/>
          </p:cNvSpPr>
          <p:nvPr>
            <p:ph type="title"/>
          </p:nvPr>
        </p:nvSpPr>
        <p:spPr>
          <a:xfrm>
            <a:off x="152400" y="0"/>
            <a:ext cx="8991600" cy="1417638"/>
          </a:xfrm>
        </p:spPr>
        <p:txBody>
          <a:bodyPr>
            <a:normAutofit fontScale="90000"/>
          </a:bodyPr>
          <a:lstStyle/>
          <a:p>
            <a:r>
              <a:rPr lang="en-MY" altLang="en-US" dirty="0">
                <a:ea typeface="ＭＳ Ｐゴシック" panose="020B0600070205080204" pitchFamily="34" charset="-128"/>
              </a:rPr>
              <a:t>Ideas from Work Experience, Hobbies, Interests and the Environment (cont.)</a:t>
            </a:r>
          </a:p>
        </p:txBody>
      </p:sp>
    </p:spTree>
    <p:extLst>
      <p:ext uri="{BB962C8B-B14F-4D97-AF65-F5344CB8AC3E}">
        <p14:creationId xmlns:p14="http://schemas.microsoft.com/office/powerpoint/2010/main" val="31313227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769</TotalTime>
  <Words>1342</Words>
  <Application>Microsoft Office PowerPoint</Application>
  <PresentationFormat>On-screen Show (4:3)</PresentationFormat>
  <Paragraphs>136</Paragraphs>
  <Slides>40</Slides>
  <Notes>11</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Concourse</vt:lpstr>
      <vt:lpstr>BTMW 4012 TECHNOLOGY ENTREPRENEURSHIP  Lecture 2: Business Opportunities: Ideation  &amp; SEO</vt:lpstr>
      <vt:lpstr>Introduction</vt:lpstr>
      <vt:lpstr>Idea Generation</vt:lpstr>
      <vt:lpstr>Ideas from Work Experience, Hobbies, Interests and the Environment</vt:lpstr>
      <vt:lpstr>Ideas from Work Experience, Hobbies, Interests and the Environment (cont.)</vt:lpstr>
      <vt:lpstr>Ideas from Work Experience, Hobbies, Interests and the Environment (cont.)</vt:lpstr>
      <vt:lpstr>Ideas from Work Experience, Hobbies, Interests and the Environment (cont.)</vt:lpstr>
      <vt:lpstr>Ideas from Work Experience, Hobbies, Interests and the Environment (cont.)</vt:lpstr>
      <vt:lpstr>Ideas from Work Experience, Hobbies, Interests and the Environment (cont.)</vt:lpstr>
      <vt:lpstr>Techniques for Generating new  Business Ideas</vt:lpstr>
      <vt:lpstr>Brainstorming</vt:lpstr>
      <vt:lpstr>Focus Group</vt:lpstr>
      <vt:lpstr>Surveys</vt:lpstr>
      <vt:lpstr>Transformation of Ideas into  Business Opportunities</vt:lpstr>
      <vt:lpstr>WHEN IS AN IDEA AN OPPORTUNITY?</vt:lpstr>
      <vt:lpstr>Business Opportunities through Buying of Existing Business</vt:lpstr>
      <vt:lpstr>PowerPoint Presentation</vt:lpstr>
      <vt:lpstr>PowerPoint Presentation</vt:lpstr>
      <vt:lpstr>WHAT DOES IT TAKE TO HAVE A SUCCESSFUL NEW BUSINESS?</vt:lpstr>
      <vt:lpstr>QUANTIFYING PAIN</vt:lpstr>
      <vt:lpstr>WHY PAIN IS CRITICAL  (ESPECIALLY FOR TECH START-UPS)</vt:lpstr>
      <vt:lpstr>WHAT HAPPENS WITHOUT PAIN </vt:lpstr>
      <vt:lpstr>WHY PEOPLE (NOT PAIN) GET  SO MUCH CREDIT . . .</vt:lpstr>
      <vt:lpstr>Lets take a look to ONE example of</vt:lpstr>
      <vt:lpstr>THINK OF PHOTOGRAPHERS’ PROBLEMS </vt:lpstr>
      <vt:lpstr>THINK OF PROBLEMS PHOTOGRAPHERS HAVE WHEN  . .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dc:title>
  <dc:creator>User</dc:creator>
  <cp:lastModifiedBy>Abah</cp:lastModifiedBy>
  <cp:revision>43</cp:revision>
  <dcterms:created xsi:type="dcterms:W3CDTF">2012-03-05T11:28:17Z</dcterms:created>
  <dcterms:modified xsi:type="dcterms:W3CDTF">2022-11-01T04:26:09Z</dcterms:modified>
</cp:coreProperties>
</file>